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notesSlides/notesSlide5.xml" ContentType="application/vnd.openxmlformats-officedocument.presentationml.notesSlide+xml"/>
  <Override PartName="/ppt/ink/ink211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257" r:id="rId3"/>
    <p:sldId id="258" r:id="rId4"/>
    <p:sldId id="260" r:id="rId5"/>
    <p:sldId id="261" r:id="rId6"/>
    <p:sldId id="263" r:id="rId7"/>
    <p:sldId id="271" r:id="rId8"/>
    <p:sldId id="274" r:id="rId9"/>
    <p:sldId id="273" r:id="rId10"/>
    <p:sldId id="275" r:id="rId11"/>
    <p:sldId id="259" r:id="rId12"/>
    <p:sldId id="268" r:id="rId13"/>
    <p:sldId id="269" r:id="rId14"/>
    <p:sldId id="270" r:id="rId15"/>
    <p:sldId id="278" r:id="rId16"/>
    <p:sldId id="280" r:id="rId17"/>
    <p:sldId id="27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9" autoAdjust="0"/>
    <p:restoredTop sz="84719" autoAdjust="0"/>
  </p:normalViewPr>
  <p:slideViewPr>
    <p:cSldViewPr snapToGrid="0">
      <p:cViewPr>
        <p:scale>
          <a:sx n="57" d="100"/>
          <a:sy n="57" d="100"/>
        </p:scale>
        <p:origin x="28" y="7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0:11.157"/>
    </inkml:context>
    <inkml:brush xml:id="br0">
      <inkml:brushProperty name="width" value="0.07" units="cm"/>
      <inkml:brushProperty name="height" value="0.07" units="cm"/>
      <inkml:brushProperty name="color" value="#177D36"/>
      <inkml:brushProperty name="fitToCurve" value="1"/>
    </inkml:brush>
  </inkml:definitions>
  <inkml:trace contextRef="#ctx0" brushRef="#br0">-1-1 10 0,'0'-5'5'0,"0"36"-4"15,0-26 8-15,0-5-8 16,0 10 1-16,0 0 0 15,0 1 1-15,0 4-4 16,0 0 0-16,0-10 0 16,0 6 1-16,0-1-4 15,0 0 1-15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2:59.340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0 15 13 0,'0'-10'6'0,"0"5"-6"0,0 5 7 16,0 0-10-16,0 0 1 15,0 0-4-15,0 0 1 16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50.968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0 50 10 0,'-6'0'5'0,"6"-10"-6"16,0 10 10-16,6-10-14 15,0-1 1-15,0 1-2 16,-1 0 1-16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51.168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11 79 13 0,'0'0'6'0,"-12"-16"-5"0,7 11 12 0,5 5-13 15,5-9 0 1,-5 9-2-16,12-10 0 16,-1-1-1-16,1 1 0 15,0 1-1-15,-1-1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51.344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3 87 19 0,'0'-11'9'0,"-11"22"-9"15,17-27 20-15,-6 16-20 16,0 0 0-16,0 0-1 16,5-10 1-16,1 0-3 15,6-6 0-15,-1 1-3 16,1-5 0-16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51.508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3 36 18 0,'-11'-10'9'0,"11"10"-9"0,0 5 15 16,0-5-15-16,0 0 0 15,0 0-3-15,5-10 1 16,1-1-2-16,0 1 1 16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51.704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3 67 11 0,'-6'-36'5'0,"12"41"4"16,-6-5 4-16,0 0-12 16,0 0 1-16,0 0-1 15,0-5 1-15,0 5-4 16,6-10 1-16,5 10-2 16,1-5 1-16,5-6-4 15,-5 1 1-15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51.884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1 35 19 0,'-6'5'9'0,"6"0"-9"0,0-5 16 15,0 0-16-15,0 0 0 16,0 0-2-16,6-5 1 15,0-5-2-15,5 0 1 16,1-1-3-16,-1 1 0 16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52.036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-8 1 18 0,'0'-6'9'0,"0"1"-9"15,0 5 16-15,0 0-16 16,0 0 0-16,0 0-3 16,0 0 1-16,11-5-2 15,-11 5 0-15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52.216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30-11 13 0,'-17'11'6'0,"11"4"-2"0,6-10 7 16,0 0-13-16,0-5 0 16,-5 0-4-16,-1 16 1 15,6-6 4-15,0 5 1 16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52.380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40 0 4 0,'-17'21'2'0,"0"-6"-4"16,11-10 1-16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52.560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30 0 3 0,'-17'26'1'0,"5"10"-3"0,12-36 3 16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2:59.656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0 35 5 0,'6'-20'2'0,"29"15"-2"16,-30-6 1-16,7 16-3 0,5-5 1 15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52.724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12-2 10 0,'-11'10'5'0,"5"15"-13"15,12-19 11-15,-6 4-5 16,0 0 0-16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52.876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59 0 11 0,'-35'15'5'0,"6"26"-7"15,29-41 11-15,0-5-15 16,0 10 1-16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52.980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27 20 6 0,'-23'6'3'0,"17"-17"-10"0,18-4 7 15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54.220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5-2 16 0,'0'-5'8'0,"-6"10"-10"0,6-5 16 16,0 10-15-16,0-5 1 15,0 6-1-15,0-1 1 16,0 0-3-16,0 0 1 16,0-10-2-16,0 6 0 15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54.376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11 7 13 0,'-11'11'6'0,"5"-27"-7"16,6 16 10-16,0 0-10 15,0 0 0-15,0-10-5 16,0 10 0-16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54.576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4 46 9 0,'-6'0'4'0,"6"-5"-3"0,0 5 4 16,0 0-7-16,0-20 0 16,0 9-2-16,0 1 0 15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54.768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17 55 18 0,'-12'5'9'0,"1"-35"-13"16,11 19 19-16,0 11-16 15,0-5 0-15,0 5-5 16,0-15 0-16,0 15 5 16,0-5 0-16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54.948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8 12 17 0,'-11'5'8'0,"11"-10"-9"0,0 5 16 16,0-11-17-16,0 11 1 16,0 0-8-16,0 0 0 15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55.532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12-21 17 0,'-23'6'8'0,"23"-6"-10"15,0 0 13-15,0 0-15 16,0 0 1-16,0 0-4 16,0 0 1-16,0 0 7 15,6 0 0-15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57.936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-3 31 3 0,'0'5'1'0,"0"-10"1"15,0 5 0-15,0 0 0 16,0 0 1-16,0 0 3 15,0 0 0-15,0 0-7 16,0-10 0-16,0 10 4 0,0 0 1 16,6-5-3-16,-1-5 0 15,-5 10-5-15,6-6 1 16,-6 6-1 0,6-5 0-16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2:59.864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1-7 11 0,'-6'0'5'0,"12"5"-10"16,5-5 10-16,1-5-9 15,-1 5 1-15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58.116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67 12 13 0,'-12'9'6'0,"-6"-14"-3"16,18 5 13-16,-6-4-16 15,0 4 0 1,0-5-2-16,0 5 1 0,0-4-3 15,0-1 0-15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58.296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7 5 7 0,'-6'5'3'0,"6"-15"-3"15,0 10 1-15,0 0-4 16,0 0 1-16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58.477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29 11 12 0,'-16'0'6'0,"5"-5"-9"0,11 5 12 15,0 0-11-15,-6-5 1 16,6 0-5-16,0 5 1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58.628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63-2 10 0,'-11'0'5'0,"-12"10"-3"15,17-10 7-15,0 0-8 16,1 0 1-16,-1 0-3 15,0 0 1-15,6 0-4 16,0 0 1-16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4:00.025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2 9 12 0,'-6'10'6'0,"6"-25"-6"0,0 20 8 0,0-5-9 16,0 0 0-16,0-15-6 16,0 15 1-16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4:00.233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18 1 16 0,'-12'11'8'0,"6"-22"-7"16,6 11 14-16,0 0-16 0,0 0 1 15,0 0-5-15,0 0 0 16,0 0 3-16,0 0 0 15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4:01.569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21 29 17 0,'12'10'8'0,"-35"-40"-5"0,23 25 14 0,0 5-16 16,-6 0 0-16,6-11-1 15,0 11 0-15,0 0-4 16,0 0 0-16,11 0-1 16,12 5 0-16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4:03.521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40 56 11 0,'-40'-10'5'0,"40"5"-6"0,11 5 6 0,-11-5-5 16,12 5 1-16,-18-5-1 15,12 5 0-15,5-10-3 16,-5 4 1-16,0-4 0 16,5 5 0-16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4:04.201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0 5 3 0,'0'36'1'0,"6"-77"-2"0,-6 41 1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4:05.909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29 12 7 0,'-11'0'3'0,"5"-10"-1"15,6 5 6-15,0 5-8 16,-6 0 1-16,0 0-5 16,6 5 1-16,0-5 2 15,0 5 0-15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00.028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5 0 7 0,'-6'15'3'0,"6"21"-3"0,6-26 6 16,1 1-10-16,0-1 1 15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4:06.929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10 8 13 0,'-6'-10'6'0,"0"5"-9"16,6 10 12-16,0 0-10 16,0-5 0-1,0 10-1-15,6-5 1 0,-6-5-1 16,0 0 1-16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4:07.245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4 129 23 0,'-6'-16'11'0,"0"-20"-16"0,6 26 24 15,0 10-20-15,6-20 0 16,-6 4-2-16,0 6 0 15,0 0-1-15,0-1 0 16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4:08.537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11 8 11 0,'-12'15'5'0,"12"-35"2"0,0 20 4 0,0 0-10 16,0-5 1-16,0 5 0 15,0 5 0-15,0 5-4 16,0-10 0-16,0 5-2 16,0 0 1-16,6 0-2 15,0 11 1-15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4:08.701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4 4 13 0,'-5'-5'6'0,"5"10"-9"0,0-5 11 16,0 0-14-16,0 0 1 15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4:09.181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52 5 17 0,'-18'-10'8'0,"-5"10"-11"0,18 5 16 15,5-10-16-15,0 5 1 0,-6 0-6 16,0 0 0-16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4:09.705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-4 486 13 0,'0'-20'6'0,"12"-1"-1"15,-1 11 9-15,1-5-13 16,-1-6 0-16,1-5 2 15,5 1 0-15,-5-1-4 0,-1-5 0 16,1 6 2-16,-1-1 1 16,7 11-2-1,-1-1 1-15,0 1-1 16,1-6 0-16,-7 6-1 0,6-6 0 16,1 1 0-16,-1-1 0 15,0 1 0-15,1-1 0 16,-1 1-1-16,-5 4 1 15,-7 6 1-15,-5 10 0 16,0-10 0-16,0 10 1 16,-5 5-1-1,-1 5 1-15,-6 6-1 16,6-1 1 0,-5 0-1-16,-1-4 0 15,1 4 0-15,-1 0 0 0,-5-4-1 16,5 4 1-16,1-10-3 15,-1 6 1-15,1 4-1 16,-1-5 0-16,7 6-1 16,-7-11 0-16,6 5 1 15,-5 5 0-15,5-4 1 16,-6-1 1-16,7 0 0 16,-1 0 0-16,0 1 0 15,0-11 0-15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4:10.005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23 0 4 0,'-12'11'2'0,"1"9"-4"15,11-20 3-15,0 0-2 16,0 0 1-16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4:10.201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0 21 1 0,'0'-16'0'0,"0"11"1"0,0 5 0 15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4:10.397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7-1 13 0,'-11'11'6'0,"11"-11"-8"15,0-6 12-15,0 6-14 16,0-10 1-16,0 10-3 16,0 0 0-16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4:10.577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18 102 9 0,'-6'6'4'0,"-6"-47"0"0,12 35 6 15,0 6-11-15,0-10 1 16,6 0-3 0,-6 0 1-16,6-1 0 15,0-9 0-15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00.212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-1-4 17 0,'5'6'8'0,"-5"2"-16"16,0-8 17-16,0 0-15 15,0 0 0-15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4:10.937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13 4 10 0,'-5'5'5'0,"-7"-5"0"16,12 0 8-16,0 0-13 15,0 0 0-15,0 0-2 16,0-10 1-16,0 10-2 16,0 0 0-16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4:11.101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21 0 9 0,'-18'15'4'0,"13"-10"-11"0,5-5 4 15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4:11.313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16 5 11 0,'-11'5'5'0,"-1"-10"-8"15,12-6 10-15,0 11-11 16,0 0 1-16,0 0-2 16,0-10 1-16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4:11.477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0 31 9 0,'-6'0'4'0,"6"-20"-10"0,0 20 8 16,0 0-4-16,6-11 1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4:11.853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10-14 18 0,'-12'10'9'0,"1"-5"-13"0,11-5 19 15,0 0-19-15,0 0 0 16,0-10-5-16,0 10 0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4:12.109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12 87 12 0,'-12'-5'6'0,"12"-16"-6"16,0 16 9-16,0 5-9 15,0-10 0-15,0-1-1 16,0 1 0-16,6 0-2 15,0-5 1-15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4:12.301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7-1 17 0,'-6'0'8'0,"0"15"-11"0,6-15 15 0,0-10-16 15,0 10 0-15,0 0-4 16,0 0 0-16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4:12.501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-4-9 16 0,'0'0'8'0,"-6"-5"-10"16,6 5 14-16,0 0-17 0,0 0 1 15,0 0-4-15,12-5 0 16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4:12.677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3 7 13 0,'-5'-6'6'0,"10"1"-9"15,-5 5 11-15,0 0-14 16,6-5 1-16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4:12.877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19 75 13 0,'-17'0'6'0,"17"-25"-3"16,0 25 13-16,0 0-16 16,0-5 1-16,-6 5 0 15,6 0 0-15,0 0-2 16,6-11 0-16,-1 1-2 0,7 0 1 15,-1 5-3-15,1-6 1 16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00.416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116 14 9 0,'-35'5'4'0,"29"-10"-5"16,6 5 8-16,-11 0-7 0,-6-5 0 16,5 5-2-16,0 0 1 15,1-6-1-15,-1 1 1 16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4:13.057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2 64 16 0,'-6'0'8'0,"12"-26"-9"0,-6 26 13 0,0 0-12 16,0 0 0-16,6-11-2 15,-1 1 0-15,7 5-1 16,0-6 0-16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4:13.549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96 30 16 0,'0'11'8'0,"-47"-11"-5"15,36 0 13-15,-1-5-16 16,1 5 1-16,5 0-1 16,0 0 0-16,1-6-4 15,5-4 1-15,0 0-2 16,11 0 0-16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4:13.762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47 82 12 0,'-17'0'6'0,"11"11"1"0,6-27 7 16,-12 16-14-16,7 0 1 15,-1-10-2-15,0 0 0 16,18-1-3-16,-1-9 0 15,1 5-1-15,5 4 1 16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4:13.926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57 99 20 0,'-28'0'10'0,"-5"-5"-14"15,33 5 21-15,0 0-18 16,0-11 0-16,0 1-4 16,0-5 0-16,0-1 3 15,11 1 0-15,0 0-4 16,6 4 1-16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4:14.122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33 22 18 0,'-29'5'9'0,"18"0"-13"0,11-5 19 15,0 0-18-15,0 0 0 16,0-5-2-16,0-5 1 15,0 0 3-15,0-1 0 16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4:14.314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4-15 18 0,'-6'5'9'0,"-6"-5"-13"15,12 0 17-15,0 0-19 16,0 0 1-16,0 0-4 16,0-10 1-16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4:14.494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2-4 5 0,'-5'0'2'0,"10"0"-5"0,-5 0 1 16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4:14.722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23-3 17 0,'-12'0'8'0,"6"5"-8"16,6-5 17-16,0 0-18 16,-5 0 1-16,5 0-8 15,0 0 1-15,0 0 6 16,0 0 0-16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4:17.482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22 5 14 0,'-12'5'7'0,"1"-15"-8"15,11 10 13-15,0 0-15 0,0 0 1 16,0 0-6-16,0 0 1 15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4:18.054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5 3 7 0,'-6'0'3'0,"12"-5"-5"15,-6 5 2 1,0 0-2-16,6 0 1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00.672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179 18 18 0,'-18'5'9'0,"7"-15"-14"16,11 10 19-16,-6 0-15 16,0 0 1-16,-5 0-5 15,-1 0 1-15,1 0 3 16,-1 0 0-16,1 0-2 15,-1-5 0-15,1 5 1 16,-1 0 0-16,0 0 2 16,1 0 1-16,5-5 0 15,0 0 1-15,1 5-4 16,-1 0 1-16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4:18.746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2-1 10 0,'0'20'5'0,"0"6"-5"15,0-16 10-15,0 0-10 16,0 16 0-16,0-5 0 15,0 9 1-15,6-4-3 16,5 0 0-16,1-1-1 16,0-4 0-16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4:18.747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2-4 8 0,'-6'5'4'0,"12"-10"-11"0,0 5 5 15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4:19.346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137 1118 5 0,'0'0'2'0,"0"-10"-3"15,0-1 5-15,0 1-4 16,6-5 0-16,0-1 1 16,-6 1 0-16,6-6-1 15,-6 1 1-15,0-1 0 16,5 1 0-16,1-1-1 16,-6 1 0-16,0 4-1 15,0 1 1-15,0-6-1 16,0-4 1-16,-6 4 0 0,1-4 1 15,-7-1 3-15,0 0 0 16,-5-5 0-16,6 6 0 16,5-1-1-1,0 1 0-15,0-6-1 0,1 5 0 16,-1-10-3-16,0 11 1 16,0-1 0-16,0-5 0 15,1-5 0-15,-1 5 1 16,0 6-1-16,0-1 0 15,1 6 0-15,-1-6 0 16,0 5 0-16,0 6 0 0,0 5 0 16,6-1 0-16,0-4-1 15,0 5 1-15,0-6 0 16,0 1 0-16,0 0 0 16,0-1 0-16,0 6 0 15,0-5 0-15,0-1 0 16,0 1 0-16,0-1 0 15,0 1 0-15,0 0 0 16,0-1 0-16,0 1 0 16,0 5 1-16,0-1-1 15,0 11 0-15,0 0-1 16,0 0 1-16,0 5-1 16,0 1 1-16,0 4-4 15,0 5 1-15,0 6-2 0,6 4 1 16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4:20.726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0 9 5 0,'5'0'2'0,"-5"-5"-5"0,12 0 1 0,0 5 2 16,-1 0 0-1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4:20.878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3 16 14 0,'5'10'7'0,"24"-20"-7"16,-29 10 15-16,6-5-18 15,6 0 1-15,-1 0-6 16,6 5 0-16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4:21.250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2 23 18 0,'-6'-10'9'0,"12"4"-11"16,-6 6 15-16,5-10-17 15,-5 10 1-15,0 0-6 16,12-5 0-16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4:21.418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0 20 10 0,'0'0'5'0,"5"-10"-14"0,1 0 5 16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4:21.582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3-9 12 0,'-5'0'6'0,"5"15"-12"16,0-10 12-16,0 1-10 15,5-1 0-15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4:22.210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10 0 12 0,'-12'36'6'0,"18"-26"-9"16,-6-10 12-16,0 0-11 16,0 0 1-16,0 0-5 15,17 6 1-15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4:22.346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24 169 18 0,'-12'-16'9'0,"-5"-9"-9"15,17 15 17-15,6-1-17 16,-6 1 0-16,6-5-1 16,-1-6 1-16,7 6-3 15,0-6 0-15,-7 6-2 16,7 4 0-16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00.780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6-1 1 0,'-6'0'0'0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4:22.542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32 31 23 0,'-23'-15'11'0,"12"4"-14"0,11 16 22 15,0-10-20-15,0 10 0 16,0-5-2-16,0 0 0 16,11 0 1-16,7 0 0 15,-7-5-4-15,1 0 0 16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4:22.706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0 24 18 0,'-6'0'9'0,"6"-16"-12"15,0 16 16-15,0 0-14 16,6 0 0-16,5-5-6 16,-5 0 1-16,5 0 5 15,1 5 1-15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4:22.842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35 2 10 0,'-12'0'5'0,"0"-10"-5"0,12 10 7 15,-5 0-12-15,-1 0 0 16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4:23.054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56 8 9 0,'-29'-20'4'0,"12"30"-9"0,17-10 8 0,-6-5-5 16,1 5 0-16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4:23.234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28-2 11 0,'-18'5'5'0,"1"-5"-7"16,17 0 11-16,0-5-15 15,0 0 1-15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4:23.442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-2 54 19 0,'-6'10'9'15,"6"-35"-12"-15,0 25 18 0,6-11-21 16,0 1 1-16,-1 0-5 16,7 0 1-16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4:23.654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23 44 20 0,'-17'0'10'0,"17"-15"-11"15,0 15 19-15,0-11-18 16,0 11 1-16,0-5-1 0,-6 0 1 15,6 0-3-15,0 0 1 16,0 5-4-16,0 0 0 16,0 0-1-16,0 5 0 15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4:23.834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46-7 20 0,'-17'26'10'0,"0"-21"-13"15,17 0 19-15,-6-5-19 16,6 5 0-16,-6 1-5 16,6-6 0-16,0 0 8 15,0 5 1-15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4:24.362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7 5 3 0,'-6'0'1'0,"6"-5"-1"15,0 5-2-15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4:24.570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12 0 12 0,'-6'0'6'0,"0"-5"-6"0,6 5 13 15,0 5-13-15,0 0 0 16,0 6-5-16,0-6 1 0,0-5 2 16,0 10 1-16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01.005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16-4 12 0,'-17'5'6'0,"11"-15"-5"16,6 10 6-16,0 0-8 15,0 0 1-15,0 0-6 16,0-5 0-16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4:24.754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16-10 16 0,'-18'31'8'0,"18"-37"-12"15,0 6 15-15,0 0-14 16,0 6 1-16,0-1-6 15,0 0 1-15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4:25.251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-6-7 21 0,'-6'11'10'0,"6"-27"-11"15,0 16 19-15,0 0-19 0,0 0 1 16,0 0-3-16,0 0 0 16,0 0 1-16,6 0 0 15,6 0-4-15,-1 0 1 16,-5 0 0 0,5-5 0-16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4:25.334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0 37 17 0,'18'21'8'0,"-36"-21"-6"0,24-5 18 0,-12 5-18 15,6 0 0-15,12 0 0 16,-18 0 0-16,18-16-6 16,-1 6 0-16,1-11-2 15,5 16 1-15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4:25.518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6 36 11 0,'-12'-20'5'0,"24"25"4"16,-12-5 3-16,0 0-12 15,0 0 0-15,0 0 0 16,0 0 0-16,6-10-1 0,-6 10 0 15,11 0-2-15,1-11 1 16,-12 11-3 0,11-5 1-16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4:25.682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12 41 22 0,'-17'-10'11'0,"23"10"-14"0,-6 0 21 16,0 0-19-16,5-10 0 0,-5 10-4 15,6-6 0-15,0-4 2 16,6 0 0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4:25.878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10 43 22 0,'-11'-5'11'0,"11"-16"-9"16,0 21 20-16,0 0-23 15,0-5 1-15,0 5-3 16,0-5 0-16,0 5 0 15,0 0 1-15,0 0-5 16,6-10 0-16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4:26.038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6-1 1 0,'-6'5'0'0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1:00.276"/>
    </inkml:context>
    <inkml:brush xml:id="br0">
      <inkml:brushProperty name="width" value="0.07" units="cm"/>
      <inkml:brushProperty name="height" value="0.0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5247757C-45A5-4CED-8FC8-FD08B6414AE5}" emma:medium="tactile" emma:mode="ink">
          <msink:context xmlns:msink="http://schemas.microsoft.com/ink/2010/main" type="writingRegion" rotatedBoundingBox="21600,11720 20971,13285 19460,12678 20088,11113"/>
        </emma:interpretation>
      </emma:emma>
    </inkml:annotationXML>
    <inkml:traceGroup>
      <inkml:annotationXML>
        <emma:emma xmlns:emma="http://www.w3.org/2003/04/emma" version="1.0">
          <emma:interpretation id="{2A82D70F-BBAE-4D39-AD34-06D1AF12B4AE}" emma:medium="tactile" emma:mode="ink">
            <msink:context xmlns:msink="http://schemas.microsoft.com/ink/2010/main" type="paragraph" rotatedBoundingBox="21186,13321 19684,13066 19978,11333 21480,1158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7D6E61E-4A40-4F43-AA4E-EB7A1E36EAB0}" emma:medium="tactile" emma:mode="ink">
              <msink:context xmlns:msink="http://schemas.microsoft.com/ink/2010/main" type="inkBullet" rotatedBoundingBox="21535,11880 20971,13285 20772,13204 21335,11800"/>
            </emma:interpretation>
            <emma:one-of disjunction-type="recognition" id="oneOf0">
              <emma:interpretation id="interp0" emma:lang="en-US" emma:confidence="0">
                <emma:literal>¥</emma:literal>
              </emma:interpretation>
              <emma:interpretation id="interp1" emma:lang="en-US" emma:confidence="0">
                <emma:literal>#</emma:literal>
              </emma:interpretation>
              <emma:interpretation id="interp2" emma:lang="en-US" emma:confidence="0">
                <emma:literal>*</emma:literal>
              </emma:interpretation>
              <emma:interpretation id="interp3" emma:lang="en-US" emma:confidence="0">
                <emma:literal>•</emma:literal>
              </emma:interpretation>
              <emma:interpretation id="interp4" emma:lang="en-US" emma:confidence="0">
                <emma:literal>i</emma:literal>
              </emma:interpretation>
            </emma:one-of>
          </emma:emma>
        </inkml:annotationXML>
        <inkml:trace contextRef="#ctx0" brushRef="#br0">1328 5157 6 0,'-6'10'3'0,"23"-10"-3"15,-17 0 3-15,0 6-4 16,0-6 1-16,0 0-3 0,0 5 1 16</inkml:trace>
        <inkml:trace contextRef="#ctx0" brushRef="#br0" timeOffset="208.005">1310 5275 10 0,'-11'10'5'0,"16"1"-7"0,-5-11 11 0,0 5-9 16,0-5 0 0,0 0-4-16,0 5 0 15,6-5 3-15,0 5 1 16</inkml:trace>
        <inkml:trace contextRef="#ctx0" brushRef="#br0" timeOffset="416.0184">1339 5424 5 0,'-6'10'2'0,"6"-5"-2"15,0-5 2-15,0 0-4 16,0 0 1-16</inkml:trace>
        <inkml:trace contextRef="#ctx0" brushRef="#br0" timeOffset="628.0221">1351 5475 16 0,'-18'11'8'0,"30"-11"-10"0,-12 0 16 15,0 0-14-15,0 0 0 16,6 5-5-16,-6 0 0 16,5-5 3-16,1 5 1 15</inkml:trace>
        <inkml:trace contextRef="#ctx0" brushRef="#br0" timeOffset="-2092.1711">1795 4044 10 0,'0'15'5'0,"0"0"-6"16,0-9 8-16,0 4-10 15,6-5 0-15,-6 5-2 16,6 11 1-16</inkml:trace>
        <inkml:trace contextRef="#ctx0" brushRef="#br0" timeOffset="-1880.1547">1784 4285 6 0,'-6'0'3'0,"12"-5"-7"16,-6 5 7-16,0 0-5 15,0 0 0-15</inkml:trace>
        <inkml:trace contextRef="#ctx0" brushRef="#br0" timeOffset="-1315.1137">1795 4233 20 0,'-6'0'10'0,"6"-5"-12"0,0 5 21 16,0 0-19-16,0 5 0 16,0 1 0-16,0-1 1 0,0 0-3 15,0 5 0-15,0-5-2 16,0 0 0 0,0 1-2-16,0 4 1 15</inkml:trace>
        <inkml:trace contextRef="#ctx0" brushRef="#br0" timeOffset="-1064.1026">1732 4362 12 0,'-12'10'6'0,"0"16"-8"15,12-21 9-15,0 0-12 16,0 0 0-16,0 0-1 15,0 0 1-15</inkml:trace>
        <inkml:trace contextRef="#ctx0" brushRef="#br0" timeOffset="-856.0865">1662 4500 11 0,'-5'5'5'0,"5"1"-6"0,0-6 10 16,0 5-10-16,0-5 1 0,0 5-2 16,0 0 0-1,0 0 0-15,-6-5 1 16</inkml:trace>
        <inkml:trace contextRef="#ctx0" brushRef="#br0" timeOffset="-644.0527">1582 4577 7 0,'-6'5'3'0,"6"6"-2"16,0-6 3-16,0-5-8 15,0 10 1-15,0-25-1 16,0 15 1-16</inkml:trace>
        <inkml:trace contextRef="#ctx0" brushRef="#br0" timeOffset="-428.0354">1506 4593 18 0,'-11'30'9'0,"11"-60"-15"0,0 30 21 16,0 0-16-16,0 15 0 15,0-10-2-15,0 0 0 16,-6 0 2-16,6 1 0 0,-6-1-4 16,1-5 1-16</inkml:trace>
        <inkml:trace contextRef="#ctx0" brushRef="#br0" timeOffset="-216.0401">1414 4829 13 0,'-6'20'6'0,"1"-15"-12"15,5-5 11-15,0 6-9 16,0-6 0-16</inkml:trace>
        <inkml:trace contextRef="#ctx0" brushRef="#br0" timeOffset="-212.0408">1362 4952 17 0,'0'20'8'0,"-11"-9"-10"0,11-11 16 16,0 5-17-16,0-5 1 15,0 5-4-15,0-5 1 16,0 0 4-16,0 0 1 0</inkml:trace>
      </inkml:traceGroup>
      <inkml:traceGroup>
        <inkml:annotationXML>
          <emma:emma xmlns:emma="http://www.w3.org/2003/04/emma" version="1.0">
            <emma:interpretation id="{94092E81-E314-4807-BF31-32E32C134571}" emma:medium="tactile" emma:mode="ink">
              <msink:context xmlns:msink="http://schemas.microsoft.com/ink/2010/main" type="line" rotatedBoundingBox="21360,11851 19931,11609 19978,11333 21407,11576"/>
            </emma:interpretation>
          </emma:emma>
        </inkml:annotationXML>
        <inkml:traceGroup>
          <inkml:annotationXML>
            <emma:emma xmlns:emma="http://www.w3.org/2003/04/emma" version="1.0">
              <emma:interpretation id="{AF5B3A29-5EA5-4038-B587-757451DDB63E}" emma:medium="tactile" emma:mode="ink">
                <msink:context xmlns:msink="http://schemas.microsoft.com/ink/2010/main" type="inkWord" rotatedBoundingBox="19979,11405 20140,11527 20118,11557 19956,11436"/>
              </emma:interpretation>
              <emma:one-of disjunction-type="recognition" id="oneOf1">
                <emma:interpretation id="interp5" emma:lang="en-US" emma:confidence="0">
                  <emma:literal>1</emma:literal>
                </emma:interpretation>
                <emma:interpretation id="interp6" emma:lang="en-US" emma:confidence="0">
                  <emma:literal>i</emma:literal>
                </emma:interpretation>
                <emma:interpretation id="interp7" emma:lang="en-US" emma:confidence="0">
                  <emma:literal>+</emma:literal>
                </emma:interpretation>
                <emma:interpretation id="interp8" emma:lang="en-US" emma:confidence="0">
                  <emma:literal>X</emma:literal>
                </emma:interpretation>
                <emma:interpretation id="interp9" emma:lang="en-US" emma:confidence="0">
                  <emma:literal>;</emma:literal>
                </emma:interpretation>
              </emma:one-of>
            </emma:emma>
          </inkml:annotationXML>
          <inkml:trace contextRef="#ctx0" brushRef="#br0" timeOffset="-40938.7921">369 3645 14 0,'-6'0'7'0,"-5"0"-6"0,11 0 14 16,0 0-15-16,0 0 0 16,11 0-3-16,-11 0 0 15,6 0 0-15,0 5 0 16</inkml:trace>
          <inkml:trace contextRef="#ctx0" brushRef="#br0" timeOffset="-40742.8199">433 3670 1 0,'17'16'0'0</inkml:trace>
          <inkml:trace contextRef="#ctx0" brushRef="#br0" timeOffset="-40530.8232">467 3717 9 0,'-5'5'4'0,"22"-15"-3"16,-17 15 4-16,0-5-7 15,0 0 1-15,6 5 0 16,-6-5 0-16,5 5 1 15,1 0 1-15,-6 6-2 16,0-6 0-16,6 5-1 0,0 6 1 16</inkml:trace>
        </inkml:traceGroup>
        <inkml:traceGroup>
          <inkml:annotationXML>
            <emma:emma xmlns:emma="http://www.w3.org/2003/04/emma" version="1.0">
              <emma:interpretation id="{0473E546-EB96-4C84-B073-D7DC6DACC72D}" emma:medium="tactile" emma:mode="ink">
                <msink:context xmlns:msink="http://schemas.microsoft.com/ink/2010/main" type="inkWord" rotatedBoundingBox="20267,11382 21407,11576 21360,11852 20220,11658"/>
              </emma:interpretation>
              <emma:one-of disjunction-type="recognition" id="oneOf2">
                <emma:interpretation id="interp10" emma:lang="en-US" emma:confidence="0">
                  <emma:literal>tie.</emma:literal>
                </emma:interpretation>
                <emma:interpretation id="interp11" emma:lang="en-US" emma:confidence="0">
                  <emma:literal>tire.</emma:literal>
                </emma:interpretation>
                <emma:interpretation id="interp12" emma:lang="en-US" emma:confidence="0">
                  <emma:literal>tint.</emma:literal>
                </emma:interpretation>
                <emma:interpretation id="interp13" emma:lang="en-US" emma:confidence="0">
                  <emma:literal>tart.</emma:literal>
                </emma:interpretation>
                <emma:interpretation id="interp14" emma:lang="en-US" emma:confidence="0">
                  <emma:literal>tot.</emma:literal>
                </emma:interpretation>
              </emma:one-of>
            </emma:emma>
          </inkml:annotationXML>
          <inkml:trace contextRef="#ctx0" brushRef="#br0" timeOffset="-2300.1885">1732 3857 13 0,'0'-10'6'0,"5"41"-1"0,-5-26 11 16,0 5-17-16,0-5 1 0,6 1-2 16,0 4 1-16,0-5-2 15,-1 0 0-15,1 0-2 16,0 6 0-16</inkml:trace>
          <inkml:trace contextRef="#ctx0" brushRef="#br0" timeOffset="-27964.9571">762 3738 15 0,'0'6'7'0,"6"-1"-9"15,-6-5 17-15,5 0-15 16,-5 0 0-16,6 0-1 16,6 0 0-16,-1 0-1 15,1 0 0-15,-6 0-2 16,5 0 0-16</inkml:trace>
          <inkml:trace contextRef="#ctx0" brushRef="#br0" timeOffset="-29126.0369">825 3816 7 0,'0'0'3'0,"0"10"-2"15,0-10 5-15,0 0-6 16,0 0 0-16,0 0 0 16,6-10 0-16,0 5-1 15,-6 5 0-15,0 0-1 16,6 0 1-16</inkml:trace>
          <inkml:trace contextRef="#ctx0" brushRef="#br0" timeOffset="-28918.023">883 3821 4 0,'0'-10'2'0,"6"5"-1"0,-6 5 1 16,0 0-4-16,0 0 0 16</inkml:trace>
          <inkml:trace contextRef="#ctx0" brushRef="#br0" timeOffset="-5368.3998">692 3697 9 0,'-5'-10'4'0,"16"-1"1"16,-11 17 3-16,0-6-6 15,0 0 0-15,6 5-1 16,0 0 1-16,0 0-3 15,5 0 0-15,-5 6 2 16,5-6 0-16,1-5-2 16,0 5 0-16,-1 0-3 15,1-5 0-15</inkml:trace>
          <inkml:trace contextRef="#ctx0" brushRef="#br0" timeOffset="-5188.3875">958 3821 12 0,'0'21'6'0,"6"-26"-8"0,-6 5 9 16,0 0-7-16,0 0 0 16,6-11-3-16,-6 11 0 15,0 0 2-15,0 0 0 0</inkml:trace>
          <inkml:trace contextRef="#ctx0" brushRef="#br0" timeOffset="-4968.3717">1010 3914 5 0,'0'10'2'0,"6"-5"-1"15,0 1 2-15,-1-1-6 16,-5 0 1-16</inkml:trace>
          <inkml:trace contextRef="#ctx0" brushRef="#br0" timeOffset="-27965.9571">641 3706 4 0,'0'-10'2'0,"11"15"-2"0,-11-5 4 16,6 5-5-16,-6-5 1 15,0 0-1-15,0 0 1 16,0 0 0-16,6 0 0 0,-6 0-1 16,5 6 0-1</inkml:trace>
          <inkml:trace contextRef="#ctx0" brushRef="#br0" timeOffset="-29826.046">664 3645 9 0,'0'10'4'0,"5"-5"-2"16,-5-5 5-16,0 0-7 15,0 0 0-15,0 0 0 16,0 0 1-16,6 5-2 16,-6-5 1-16,0 5 0 15,0-5 1-15,6 5-1 0,-6 1 0 16,0-6-1-16,0 0 1 16,6 5-3-16,-6 0 1 15</inkml:trace>
          <inkml:trace contextRef="#ctx0" brushRef="#br0" timeOffset="-29542.0655">687 3779 12 0,'0'-31'6'0,"0"51"-9"15,0-30 11-15,0 10-8 16,0 0 0-16,0 0 0 16,5 0 1-16,1 5-2 15,0 6 0-15,-6-11-2 16,6 0 1-16</inkml:trace>
          <inkml:trace contextRef="#ctx0" brushRef="#br0" timeOffset="-29338.0518">739 3810 9 0,'0'5'4'0,"5"-5"-1"0,-5 0 5 16,0 0-8-16,0 0 1 16,6-10 0-16,-6 10 0 15,6 5-2-15,0 0 1 16,-6-5 0-16,6 5 0 15,-6-5-2-15,5 5 0 16,1 0-1-16,0-5 0 16</inkml:trace>
          <inkml:trace contextRef="#ctx0" brushRef="#br0" timeOffset="-3960.3027">1172 3873 15 0,'0'20'7'0,"0"-40"-4"0,0 20 12 16,11 0-15-16,-5 5 1 15,0 0-1-15,5 0 0 0,1 0-1 16,-1 6 0-16,1-6-1 15,-1 0 0-15,1 0-3 16,5 0 0-16</inkml:trace>
          <inkml:trace contextRef="#ctx0" brushRef="#br0" timeOffset="-3752.2861">1362 3966 17 0,'0'10'8'0,"6"-41"-9"16,0 21 14-16,-6 10-14 15,5-6 1-15,-5 6 0 16,12 0 0-16,0 0-2 0,-1-10 1 16,1 5-4-1,-7-11 1-15</inkml:trace>
          <inkml:trace contextRef="#ctx0" brushRef="#br0" timeOffset="-2947.2317">1426 3852 11 0,'5'-15'5'0,"1"25"-6"0,0-20 10 16,5 4-9-16,1-9 0 15,-6 5 0-15,5-1 1 16,1-4-2-16,-6 4 0 16,-1 1-2-16,1-5 0 15</inkml:trace>
          <inkml:trace contextRef="#ctx0" brushRef="#br0" timeOffset="-3544.2713">1454 3831 15 0,'-5'-10'7'0,"16"36"-6"0,1-26 12 15,-6 5-13-15,-1-5 1 0,1 0-5 16,-6 0 0-16,12-5 2 15,-7 10 1 1,1-10-4-16,-6 5 1 16</inkml:trace>
          <inkml:trace contextRef="#ctx0" brushRef="#br0" timeOffset="-4196.3075">912 3744 20 0,'6'-11'10'0,"5"11"-15"16,-5 0 21-16,0 0-16 16,-1 5 0-16,1 6 0 15,0 4 0-15,6-10-1 16,-7-5 0-16,7 6-2 16,-6-1 0-16,-1 0-2 0,7-10 0 15</inkml:trace>
          <inkml:trace contextRef="#ctx0" brushRef="#br0" timeOffset="-2948.2317">998 3697 10 0,'0'10'5'0,"6"-4"-4"0,-6-6 10 0,6 5-10 15,0-5 1-15,5 5 0 16,7 10 0-16,16-4-3 16,-11-6 1-16,0 10 1 15,-5-9 0-15,-1-1-2 16,0-5 0-16,1 5-3 15,-1-5 0-15,0 0 0 16,1 0 0-16</inkml:trace>
        </inkml:traceGroup>
      </inkml:traceGroup>
    </inkml:traceGroup>
  </inkml:traceGroup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4:26.514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114-5 19 0,'-69'15'9'0,"46"31"-11"16,23-40 9-16,-6-1-12 15,0 5 1-15,0 5-4 16,1-4 0-16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4:26.518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2 0 1 0,'-4'5'0'0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01.184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12 60 17 0,'0'5'8'0,"-17"-20"-10"16,23 4 15-16,0 1-17 0,-1 0 1 15,1 0-6-15,0-1 1 32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4:26.642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105-7 18 0,'-18'10'9'0,"-5"6"-3"15,17-11 9-15,-5 0-16 16,-1 5 1-16,1-5-3 15,5 6 0-15,0-11-1 16,0 0 0-16,1 0-2 0,5 0 1 16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4:26.806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24-1 11 0,'-23'10'5'0,"17"16"-15"0,6-26 8 16,0 5 1-16,0 5 1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1:12.941"/>
    </inkml:context>
    <inkml:brush xml:id="br0">
      <inkml:brushProperty name="width" value="0.07" units="cm"/>
      <inkml:brushProperty name="height" value="0.0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D2F4E8D9-163B-41EF-BF9A-257F087C6758}" emma:medium="tactile" emma:mode="ink">
          <msink:context xmlns:msink="http://schemas.microsoft.com/ink/2010/main" type="writingRegion" rotatedBoundingBox="22658,12441 20219,11065 20373,10793 22811,12169"/>
        </emma:interpretation>
      </emma:emma>
    </inkml:annotationXML>
    <inkml:traceGroup>
      <inkml:annotationXML>
        <emma:emma xmlns:emma="http://www.w3.org/2003/04/emma" version="1.0">
          <emma:interpretation id="{086EAA45-8821-4443-88F4-C9AC0BE7D7F2}" emma:medium="tactile" emma:mode="ink">
            <msink:context xmlns:msink="http://schemas.microsoft.com/ink/2010/main" type="paragraph" rotatedBoundingBox="22658,12441 20219,11065 20373,10793 22811,1216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C688B33-915B-4382-882A-FD6F6822D643}" emma:medium="tactile" emma:mode="ink">
              <msink:context xmlns:msink="http://schemas.microsoft.com/ink/2010/main" type="line" rotatedBoundingBox="22658,12441 20219,11065 20373,10793 22811,12169"/>
            </emma:interpretation>
          </emma:emma>
        </inkml:annotationXML>
        <inkml:traceGroup>
          <inkml:annotationXML>
            <emma:emma xmlns:emma="http://www.w3.org/2003/04/emma" version="1.0">
              <emma:interpretation id="{31B51E96-DDD5-4868-AD12-D0F7A89D1A06}" emma:medium="tactile" emma:mode="ink">
                <msink:context xmlns:msink="http://schemas.microsoft.com/ink/2010/main" type="inkWord" rotatedBoundingBox="22443,12320 20219,11065 20373,10793 22597,12048"/>
              </emma:interpretation>
              <emma:one-of disjunction-type="recognition" id="oneOf0">
                <emma:interpretation id="interp0" emma:lang="en-US" emma:confidence="0">
                  <emma:literal>"...is:</emma:literal>
                </emma:interpretation>
                <emma:interpretation id="interp1" emma:lang="en-US" emma:confidence="0">
                  <emma:literal>"...i.e.:</emma:literal>
                </emma:interpretation>
                <emma:interpretation id="interp2" emma:lang="en-US" emma:confidence="0">
                  <emma:literal>"...i:</emma:literal>
                </emma:interpretation>
                <emma:interpretation id="interp3" emma:lang="en-US" emma:confidence="0">
                  <emma:literal>"...i.e.":</emma:literal>
                </emma:interpretation>
                <emma:interpretation id="interp4" emma:lang="en-US" emma:confidence="0">
                  <emma:literal>"...in.:</emma:literal>
                </emma:interpretation>
              </emma:one-of>
            </emma:emma>
          </inkml:annotationXML>
          <inkml:trace contextRef="#ctx0" brushRef="#br0">2875 4463 12 0,'-18'-10'6'0,"18"-5"-20"0,0 15 12 0</inkml:trace>
          <inkml:trace contextRef="#ctx0" brushRef="#br0" timeOffset="41478.8599">2869 4357 11 0,'-6'0'5'0,"6"0"4"15,0 0 5-15,0 0-14 0,0 0 0 16,12 0 0-16,-7 0 1 16,-5 0-5-16,12-5 1 15,-6 5-1-15,-1 0 0 16</inkml:trace>
          <inkml:trace contextRef="#ctx0" brushRef="#br0" timeOffset="215.9982">2748 4279 19 0,'-12'-16'9'0,"12"1"-9"16,0 15 18-16,-6-5-21 16,0 0 0-16,1 5-6 15,-1 0 1-15,0-6 8 16,-5 6 0-16</inkml:trace>
          <inkml:trace contextRef="#ctx0" brushRef="#br0" timeOffset="216.9982">2569 4232 20 0,'-12'21'10'0,"-5"-36"-14"0,17 15 20 16,-6 0-18-16,6 0 0 15,-6-6-7-15,6 1 1 16,-6 5 8-16,1 0 0 0</inkml:trace>
          <inkml:trace contextRef="#ctx0" brushRef="#br0" timeOffset="10116.6991">2430 4181 6 0,'0'5'3'0,"-6"-15"-1"0,6 10-2 16,0 0-3-16,0 0 1 16</inkml:trace>
          <inkml:trace contextRef="#ctx0" brushRef="#br0" timeOffset="10316.6935">2297 4181 7 0,'-11'-10'3'0,"5"-5"-4"15,6 20 6-15,0-5-8 16,-6-5 0-16</inkml:trace>
          <inkml:trace contextRef="#ctx0" brushRef="#br0" timeOffset="10532.7073">2159 4156 12 0,'-6'-6'6'0,"0"-4"-9"0,6 10 13 16,0-10-12-16,0 0 1 16,0 15-4-16,0-5 1 15,0 0 4-15,0-5 0 16</inkml:trace>
          <inkml:trace contextRef="#ctx0" brushRef="#br0" timeOffset="10744.7231">2095 4079 9 0,'-11'0'4'0,"5"-6"-6"16,12-4 9-16,-6 10-11 15,0-10 0-15</inkml:trace>
          <inkml:trace contextRef="#ctx0" brushRef="#br0" timeOffset="10964.7388">1980 3961 3 0,'-23'-6'1'0,"40"-24"-3"0,-17 30 2 16</inkml:trace>
          <inkml:trace contextRef="#ctx0" brushRef="#br0" timeOffset="11172.7532">1945 3709 13 0,'-11'5'6'0,"11"-10"-8"16,0 0 13-16,0 5-11 16,0-5 0-16,0 5-2 15,0-10 0-15,0-1-1 16,0 11 1-16</inkml:trace>
          <inkml:trace contextRef="#ctx0" brushRef="#br0" timeOffset="15733.0698">1864 3653 18 0,'-5'0'9'0,"-1"-5"-4"16,6 5 9-16,0 0-14 15,0-6 1-15,0 6 0 16,-6 0 0-16,6 0-2 16,-6 0 1-16,6 0-2 0,0 0 1 15,0 0-5-15,0 6 0 16</inkml:trace>
          <inkml:trace contextRef="#ctx0" brushRef="#br0" timeOffset="11392.8277">1812 3678 7 0,'-5'0'3'0,"-1"-5"-4"16,6 5 3-16,0 0-4 15,0 0 0-15</inkml:trace>
          <inkml:trace contextRef="#ctx0" brushRef="#br0" timeOffset="15933.082">1772 3653 11 0,'-12'-5'5'0,"1"5"-5"0,11 0 4 0,0 0-8 16,0 0 0-16,0-6-1 15,0 6 1-15</inkml:trace>
          <inkml:trace contextRef="#ctx0" brushRef="#br0" timeOffset="-15205.0664">1633 3703 14 0,'0'5'7'0,"6"-15"-5"16,0 15 9-16,0 0-11 16,0-5 0-16,-1 5-5 15,1 0 1-15,0 6 2 0,5-1 0 16</inkml:trace>
          <inkml:trace contextRef="#ctx0" brushRef="#br0" timeOffset="16157.0993">1668 3596 16 0,'-11'0'8'0,"-1"-20"-16"16,12 20 17-16,0-5-15 15,0-6 0-15</inkml:trace>
          <inkml:trace contextRef="#ctx0" brushRef="#br0" timeOffset="-15437.0818">1547 3703 12 0,'0'0'6'0,"0"-5"-3"16,0 10 11-16,0-5-14 16,0 0 1-16,6 5 0 15,-6-5 1-15,0 0-3 16,5-5 1-16,1-5-1 15,0-1 0-15,0 6-4 16,0-5 1-16</inkml:trace>
          <inkml:trace contextRef="#ctx0" brushRef="#br0" timeOffset="11948.8077">1582 3535 16 0,'-6'5'8'0,"-6"-5"-10"0,12 0 16 16,0-5-14-16,0 5 0 15,0 0-4 1,0-6 0-16,0-4 1 16,0 0 1-16</inkml:trace>
          <inkml:trace contextRef="#ctx0" brushRef="#br0" timeOffset="16369.1289">1535 3468 8 0,'-5'-15'4'0,"5"4"-13"0,0 11 8 16</inkml:trace>
          <inkml:trace contextRef="#ctx0" brushRef="#br0" timeOffset="12240.8268">1530 3453 17 0,'-6'0'8'0,"0"5"-8"0,6-5 15 0,-6 0-15 16,6-5 0-16,-6 5 0 15,1-6 0-15,-1 6-3 16,6 0 1-16,0 0-3 15,0 0 1-15</inkml:trace>
          <inkml:trace contextRef="#ctx0" brushRef="#br0" timeOffset="12456.8416">1408 3397 7 0,'-5'5'3'0,"-1"-5"-2"0,6 0 2 16,0 0-3-16,0 0 0 15,-6-5-1-15,6 5 1 16,-6 0-1-16,6 0 0 16</inkml:trace>
          <inkml:trace contextRef="#ctx0" brushRef="#br0" timeOffset="12680.8614">1241 3382 8 0,'-17'5'4'0,"-7"0"-5"15,24-5 8-15,-5 0-8 16,-1 5 1-16,0-5-4 15,-5 0 1-15,11 0 3 16,-12 0 0-16</inkml:trace>
          <inkml:trace contextRef="#ctx0" brushRef="#br0" timeOffset="12896.8698">1027 3397 11 0,'-11'0'5'0,"5"-10"-7"0,6 10 12 15,0-5-12-15,0 0 1 16,0 5-4-16,0 0 0 16</inkml:trace>
          <inkml:trace contextRef="#ctx0" brushRef="#br0" timeOffset="13112.8872">952 3392 11 0,'-11'-5'5'0,"-1"-5"0"16,12 10 8-16,0-6-14 16,-6 6 1-16,1 0-5 15,5 0 1-15,0 0 2 16,0 0 1-16</inkml:trace>
          <inkml:trace contextRef="#ctx0" brushRef="#br0" timeOffset="13113.8872">808 3361 8 0,'-6'-5'4'0,"0"-10"-2"0,6 15 4 16,0 0-6-16,0 0 1 16,0 0-1-1,0-5 0-15,0 5-3 0,0 0 1 16</inkml:trace>
          <inkml:trace contextRef="#ctx0" brushRef="#br0" timeOffset="13328.9024">721 3284 17 0,'-11'10'8'0,"5"-4"-6"16,6-17 16-16,-6-4-17 16,0 5 0-16,1-1 0 15,-1-9 0-15,0 10-2 16,6-1 1-16,0 6-1 15,0-5 0-15,0 5-3 16,0-5 0-16,0 4-2 16,0-4 1-16</inkml:trace>
          <inkml:trace contextRef="#ctx0" brushRef="#br0" timeOffset="-212.0306">3088 4587 16 0,'-6'-16'8'0,"1"11"-20"16,5 5 12-16,0 0-3 0,0 0 1 15</inkml:trace>
        </inkml:traceGroup>
      </inkml:traceGroup>
    </inkml:traceGroup>
  </inkml:traceGroup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0:19.109"/>
    </inkml:context>
    <inkml:brush xml:id="br0">
      <inkml:brushProperty name="width" value="0.07" units="cm"/>
      <inkml:brushProperty name="height" value="0.0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88331999-ADFA-4D22-A667-69C239D96703}" emma:medium="tactile" emma:mode="ink">
          <msink:context xmlns:msink="http://schemas.microsoft.com/ink/2010/main" type="writingRegion" rotatedBoundingBox="19599,9307 20090,11315 19668,11419 19177,9410"/>
        </emma:interpretation>
      </emma:emma>
    </inkml:annotationXML>
    <inkml:traceGroup>
      <inkml:annotationXML>
        <emma:emma xmlns:emma="http://www.w3.org/2003/04/emma" version="1.0">
          <emma:interpretation id="{EE12678C-1331-4380-B861-CF521E9DC16B}" emma:medium="tactile" emma:mode="ink">
            <msink:context xmlns:msink="http://schemas.microsoft.com/ink/2010/main" type="paragraph" rotatedBoundingBox="19599,9307 20090,11315 19668,11419 19177,941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D5A0078-DF18-493C-9F7B-86D3577DB9C5}" emma:medium="tactile" emma:mode="ink">
              <msink:context xmlns:msink="http://schemas.microsoft.com/ink/2010/main" type="line" rotatedBoundingBox="19599,9307 20090,11315 19668,11419 19177,9410"/>
            </emma:interpretation>
          </emma:emma>
        </inkml:annotationXML>
        <inkml:traceGroup>
          <inkml:annotationXML>
            <emma:emma xmlns:emma="http://www.w3.org/2003/04/emma" version="1.0">
              <emma:interpretation id="{72E8605A-61A0-4A89-9552-08513842C59E}" emma:medium="tactile" emma:mode="ink">
                <msink:context xmlns:msink="http://schemas.microsoft.com/ink/2010/main" type="inkWord" rotatedBoundingBox="19599,9307 20090,11315 19668,11419 19177,9410"/>
              </emma:interpretation>
              <emma:one-of disjunction-type="recognition" id="oneOf0">
                <emma:interpretation id="interp0" emma:lang="en-US" emma:confidence="0">
                  <emma:literal>i</emma:literal>
                </emma:interpretation>
                <emma:interpretation id="interp1" emma:lang="en-US" emma:confidence="0">
                  <emma:literal>i '</emma:literal>
                </emma:interpretation>
                <emma:interpretation id="interp2" emma:lang="en-US" emma:confidence="0">
                  <emma:literal>j '</emma:literal>
                </emma:interpretation>
                <emma:interpretation id="interp3" emma:lang="en-US" emma:confidence="0">
                  <emma:literal>j</emma:literal>
                </emma:interpretation>
                <emma:interpretation id="interp4" emma:lang="en-US" emma:confidence="0">
                  <emma:literal>l '</emma:literal>
                </emma:interpretation>
              </emma:one-of>
            </emma:emma>
          </inkml:annotationXML>
          <inkml:trace contextRef="#ctx0" brushRef="#br0">300 3551 14 0,'-6'0'7'0,"12"10"-10"0,-6-10 13 16,0 0-11-16,0 0 1 15,6 5-4-15,-6-5 1 16,6 0 1-16,-1 6 1 0</inkml:trace>
          <inkml:trace contextRef="#ctx0" brushRef="#br0" timeOffset="-6916.4772">-179 2160 10 0,'-6'21'5'0,"12"-42"-5"0,-6 21 8 16,0 11-8-16,6-6 0 15,-6 0 0-15,0 5 1 16,5 0-2-16,-5 6 1 15,6-6-1-15,-6 0 1 16,0 6-3-16,0-6 1 0</inkml:trace>
          <inkml:trace contextRef="#ctx0" brushRef="#br0" timeOffset="-6700.459">-162 2381 7 0,'0'0'3'0,"0"5"-2"15,0-5 3-15,6 5-6 0,-6-5 0 16,0 5-1-16,0-5 0 15</inkml:trace>
          <inkml:trace contextRef="#ctx0" brushRef="#br0" timeOffset="-6496.4466">-139 2422 4 0,'0'-15'2'0,"0"20"-4"16,0-5 3-16,0 0-2 15,0 0 0-15</inkml:trace>
          <inkml:trace contextRef="#ctx0" brushRef="#br0" timeOffset="-5876.4036">-98 2535 3 0,'0'5'1'0,"5"0"0"0,-5-5 2 16,0 0-4-16,0 0 0 15,0 0 0-15,0 0 1 16,6 0 0-16,-6 0 0 15</inkml:trace>
          <inkml:trace contextRef="#ctx0" brushRef="#br0" timeOffset="-5596.3864">-52 2586 10 0,'0'5'5'0,"0"1"-6"16,0-6 11-16,0 0-10 15,0 5 1-15,0 0-1 16,0 0 1-16,6 0-2 16,-6 0 1-16,0 0 0 15,0 1 1-15,0-1-2 16,0 0 1-16,0 0-3 15,0 5 0-15</inkml:trace>
          <inkml:trace contextRef="#ctx0" brushRef="#br0" timeOffset="-2208.1527">150 2663 11 0,'0'11'5'0,"6"-17"-7"0,-6 6 8 0,0 0-6 16,0 0 0-16,11-5 0 15,1 0 0-15,-7-10 0 16,1 5 0-16,-6 10 0 16,6-11 0-16,-6 11 0 15,0 0 0-15,0 0-1 16,0 0 0-16,12-5-1 15,-1 0 1-15,1 5-2 16,-7-5 1-16</inkml:trace>
          <inkml:trace contextRef="#ctx0" brushRef="#br0" timeOffset="-4060.2697">-58 2730 20 0,'0'10'10'0,"0"11"-12"16,0-16 20-16,0 0-18 16,0 5 1-16,0 1 0 15,0 4 1-15,0 6-3 16,0-1 1-16,0 1 0 15,0 4 1-15,0-4-2 16,0-1 1-16,6 1-2 16,0-6 0-16,-6-5-3 0,0 6 1 15,0-1-2-15,0 1 0 16</inkml:trace>
          <inkml:trace contextRef="#ctx0" brushRef="#br0" timeOffset="-5380.3722">-70 2740 14 0,'-5'5'7'0,"5"-5"-6"0,0 0 12 16,0 0-13-16,0 0 0 0,0 0 0 15,0 6 0 1,0-6-1 0,0 5 0-16,0-5-1 15,0 0 0-15,5 0-2 16,-5 0 0-16</inkml:trace>
          <inkml:trace contextRef="#ctx0" brushRef="#br0" timeOffset="-2432.1681">115 2740 13 0,'-6'-5'6'0,"12"5"-5"15,-6 0 10-15,0 0-11 0,0 0 1 16,0 0-1 0,0 0 0-16,0 0-1 15,0 0 1-15,6-10 0 16,-6 10 1-16,0 0-3 0,0 0 0 15,0 0-2-15,0 0 1 16</inkml:trace>
          <inkml:trace contextRef="#ctx0" brushRef="#br0" timeOffset="-1932.0945">236 2648 16 0,'29'10'8'0,"-34"-20"-12"0,5 10 19 15,0 0-15-15,0 10 0 0,0-5 0 16,0 0 0-16,0-5-2 16,0 0 1-16,5 0-3 15,-5 0 0-15,0 0 0 16,6 6 0-16</inkml:trace>
          <inkml:trace contextRef="#ctx0" brushRef="#br0" timeOffset="-3740.2393">-23 2992 21 0,'0'10'10'0,"0"5"-11"0,0-10 20 0,0 6-18 16,0 4 0-16,0 1 0 15,0 4 0-15,0-5-2 16,0 11 1-16,5-5-1 16,-5-1 1-16,6-4-4 15,-6-6 0-15,6 0-3 16,-6 0 1-16</inkml:trace>
          <inkml:trace contextRef="#ctx0" brushRef="#br0" timeOffset="-2876.198">109 2961 18 0,'-5'-5'9'0,"5"-11"-10"15,0 6 17-15,0 10-15 16,0 0 0-16,0 0 0 16,0-10 1-16,0 10-3 15,0 0 1-15,0 0 0 0,0-10 0 16,5-1-2-16,-5 1 0 16,0 10-3-16,0-10 1 15,6 0-2-15,-6 10 1 16</inkml:trace>
          <inkml:trace contextRef="#ctx0" brushRef="#br0" timeOffset="-1628.1097">265 2740 11 0,'-5'11'5'0,"5"-11"-7"0,0 0 11 15,0 0-11-15,0 0 1 16,0 0-3-16,0 0 0 16,0 0 4-16,0 5 0 15</inkml:trace>
          <inkml:trace contextRef="#ctx0" brushRef="#br0" timeOffset="-1300.0552">283 2812 11 0,'5'26'5'0,"-16"-57"-6"0,11 36 11 16,0 0-10-16,0 0 0 15,0-5 0-15,0 6 0 16,0-6-3-16,0 0 0 16</inkml:trace>
          <inkml:trace contextRef="#ctx0" brushRef="#br0" timeOffset="-620.0433">208 3197 14 0,'-6'20'7'0,"6"11"-5"15,0-26 13-15,0-5-16 16,-6 0 1-16,6 0 0 16,0 6 0-16,0-6-1 15,0 5 1-15,6 0-3 16,-6 0 1-16,0 0-2 0,0 0 0 15</inkml:trace>
          <inkml:trace contextRef="#ctx0" brushRef="#br0" timeOffset="-3528.2243">11 3279 11 0,'-5'0'5'0,"16"5"-4"0,-11-5 5 16,6 5-9-16,0 0 0 15,-1 1-2-15,1 4 0 0</inkml:trace>
          <inkml:trace contextRef="#ctx0" brushRef="#br0" timeOffset="-412.0294">202 3336 18 0,'0'-16'9'0,"0"26"-11"0,0-4 17 16,0-6-16-16,6 5 1 15,5 0 0-15,-5 0 0 16,5 0-1-16,1 0 1 0,-6 0-3 16,0 0 0-16,-1 1-2 15,-5-1 1-15</inkml:trace>
          <inkml:trace contextRef="#ctx0" brushRef="#br0" timeOffset="-208.0144">260 3433 16 0,'-6'5'8'0,"0"0"-8"16,12-5 14-16,-6 0-14 15,6 5 0-15,-6 1 0 16,0-1 0-16,5 0-2 16,-5-5 1-16,0 0-3 15,6 0 0-15,0 5-1 0,-6 5 1 16</inkml:trace>
          <inkml:trace contextRef="#ctx0" brushRef="#br0" timeOffset="-3312.2293">75 3217 17 0,'0'-20'8'0,"6"35"-12"16,-6-15 18-16,0 0-16 16,0 0 0-16,5-15-4 15,1 5 0-15,-6 10 5 16,0 0 1-16</inkml:trace>
          <inkml:trace contextRef="#ctx0" brushRef="#br0" timeOffset="-4604.3171">-29 3253 3 0,'0'-10'1'0,"-6"20"-3"16,6-10 3-16</inkml:trace>
          <inkml:trace contextRef="#ctx0" brushRef="#br0" timeOffset="-3088.2129">104 3074 16 0,'0'-5'8'0,"0"5"-9"0,0-11 15 16,0 11-14-16,0 0 1 15,0 0-1-15,0 0 0 0,0 0-1 16,5-10 0-16,1 0-2 15,-6 0 0-15,6-1-2 16,-6 11 1-16</inkml:trace>
          <inkml:trace contextRef="#ctx0" brushRef="#br0" timeOffset="-820.0577">271 3038 12 0,'-6'31'6'0,"-5"-36"-6"0,5 5 10 16,-6 0-8-16,7 0 0 15,10 10 0-15,7-5 1 0,-12 5-5 16,-12 0 1-1,7-4 2-15,10-1 1 16,7 5-2-16,-6 0 0 16,0-5-4-16,-1 11 1 0,1-6-2 15,0 0 1-15</inkml:trace>
          <inkml:trace contextRef="#ctx0" brushRef="#br0" timeOffset="-8596.5587">-35 1529 12 0,'-11'11'6'0,"5"-6"-9"0,6-5 12 15,0 0-13-15,0 0 1 16,0 0-3-16,0 5 1 16</inkml:trace>
          <inkml:trace contextRef="#ctx0" brushRef="#br0" timeOffset="-4672.3226">-41 3146 7 0,'0'10'3'0,"0"16"-3"0,0-26 2 16,6 5-5-16,-6-5 1 16</inkml:trace>
          <inkml:trace contextRef="#ctx0" brushRef="#br0" timeOffset="-2656.1836">109 2802 13 0,'0'-5'6'0,"0"5"-3"0,0 0 10 16,0-11-13-16,0 1 1 16,0 10 0-16,0 0 0 0,0 0-2 15,0 0 1-15,6-10 0 16,-6 0 1-16,0 10-2 15,0-11 1-15,0 11 0 16,0 0 0-16,0 0-1 16,0 11 1-16,0-11-3 15,0 0 1-15,0 0-2 16,0 0 0-16</inkml:trace>
          <inkml:trace contextRef="#ctx0" brushRef="#br0" timeOffset="-7740.5337">-214 2089 17 0,'-6'15'8'0,"12"-10"-11"0,-6 0 15 15,0-5-15-15,6 5 1 0,-6-5-6 16,6 6 0-16</inkml:trace>
          <inkml:trace contextRef="#ctx0" brushRef="#br0" timeOffset="-8400.5795">-93 1647 9 0,'-11'16'4'0,"5"-6"-6"16,6 0 8-16,0-5-10 15,0 0 1-15</inkml:trace>
          <inkml:trace contextRef="#ctx0" brushRef="#br0" timeOffset="-8160.5501">-156 1822 10 0,'-6'10'5'0,"0"0"-7"0,6-10 10 16,0 0-8-16,0 5 0 15,0-5-1-15,0 6 1 16,0-6 0-16,0 0 0 16,0 0-3-16,0 0 1 15</inkml:trace>
          <inkml:trace contextRef="#ctx0" brushRef="#br0" timeOffset="-7184.4891">-185 1924 17 0,'-6'6'8'0,"1"-12"-7"0,5 6 15 0,0 0-16 16,0 0 1-16,0-10-1 15,0 20 1-15,0-4-2 16,0 4 1-16,5 0 0 15,1 0 0-15,-6 1-1 16,0 4 0-16,6-5-2 16,-6 6 1-16,6-6-2 15,-6-5 1-15,0-5-2 16,0 5 1-16</inkml:trace>
        </inkml:traceGroup>
      </inkml:traceGroup>
    </inkml:traceGroup>
  </inkml:traceGroup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2:33.051"/>
    </inkml:context>
    <inkml:brush xml:id="br0">
      <inkml:brushProperty name="width" value="0.07" units="cm"/>
      <inkml:brushProperty name="height" value="0.0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5A14E331-B77E-4A2A-95D2-46CF69A75B6E}" emma:medium="tactile" emma:mode="ink">
          <msink:context xmlns:msink="http://schemas.microsoft.com/ink/2010/main" type="writingRegion" rotatedBoundingBox="22026,9685 20984,7031 22411,6471 23453,9125"/>
        </emma:interpretation>
      </emma:emma>
    </inkml:annotationXML>
    <inkml:traceGroup>
      <inkml:annotationXML>
        <emma:emma xmlns:emma="http://www.w3.org/2003/04/emma" version="1.0">
          <emma:interpretation id="{3C75C8E9-7B5F-4153-A0C6-9BD78690C1BF}" emma:medium="tactile" emma:mode="ink">
            <msink:context xmlns:msink="http://schemas.microsoft.com/ink/2010/main" type="paragraph" rotatedBoundingBox="22026,9685 20984,7031 22411,6471 23453,912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25A55EA-9945-4F28-9436-CF76589FFFBB}" emma:medium="tactile" emma:mode="ink">
              <msink:context xmlns:msink="http://schemas.microsoft.com/ink/2010/main" type="inkBullet" rotatedBoundingBox="21577,8048 21551,7980 21569,7973 21596,8041"/>
            </emma:interpretation>
            <emma:one-of disjunction-type="recognition" id="oneOf0">
              <emma:interpretation id="interp0" emma:lang="en-US" emma:confidence="0">
                <emma:literal>•</emma:literal>
              </emma:interpretation>
            </emma:one-of>
          </emma:emma>
        </inkml:annotationXML>
        <inkml:trace contextRef="#ctx0" brushRef="#br0">27 67 13 0,'-23'-5'6'0,"23"-11"-4"0,0 16 13 16,0-5-15-16,0 5 0 15,0-5 0-15,-6 0 1 16,6 0-3-16,0-6 0 16,0 6-3-16,0-5 1 0</inkml:trace>
      </inkml:traceGroup>
      <inkml:traceGroup>
        <inkml:annotationXML>
          <emma:emma xmlns:emma="http://www.w3.org/2003/04/emma" version="1.0">
            <emma:interpretation id="{638B0870-11BC-49B0-A8B2-39B5B1069ED7}" emma:medium="tactile" emma:mode="ink">
              <msink:context xmlns:msink="http://schemas.microsoft.com/ink/2010/main" type="line" rotatedBoundingBox="21467,7810 21138,6971 21347,6888 21677,7728"/>
            </emma:interpretation>
          </emma:emma>
        </inkml:annotationXML>
        <inkml:traceGroup>
          <inkml:annotationXML>
            <emma:emma xmlns:emma="http://www.w3.org/2003/04/emma" version="1.0">
              <emma:interpretation id="{AF4053B9-6C55-4F20-A6A9-E7FCFD23D420}" emma:medium="tactile" emma:mode="ink">
                <msink:context xmlns:msink="http://schemas.microsoft.com/ink/2010/main" type="inkWord" rotatedBoundingBox="21302,6896 21701,7704 21509,7799 21110,6990"/>
              </emma:interpretation>
              <emma:one-of disjunction-type="recognition" id="oneOf1">
                <emma:interpretation id="interp1" emma:lang="en-US" emma:confidence="0">
                  <emma:literal>i</emma:literal>
                </emma:interpretation>
                <emma:interpretation id="interp2" emma:lang="en-US" emma:confidence="0">
                  <emma:literal>!</emma:literal>
                </emma:interpretation>
                <emma:interpretation id="interp3" emma:lang="en-US" emma:confidence="0">
                  <emma:literal>€</emma:literal>
                </emma:interpretation>
                <emma:interpretation id="interp4" emma:lang="en-US" emma:confidence="0">
                  <emma:literal>j</emma:literal>
                </emma:interpretation>
                <emma:interpretation id="interp5" emma:lang="en-US" emma:confidence="0">
                  <emma:literal>f</emma:literal>
                </emma:interpretation>
              </emma:one-of>
            </emma:emma>
          </inkml:annotationXML>
          <inkml:trace contextRef="#ctx0" brushRef="#br0" timeOffset="456.0307">-37-385 21 0,'-17'-5'10'0,"5"5"-15"0,12-5 22 15,0 0-17-15,-6-5 0 16,6-1-1-16,-11 1 0 16,11 0-2-16,0-1 1 0,0 11-3 15,11-10 0-15</inkml:trace>
          <inkml:trace contextRef="#ctx0" brushRef="#br0" timeOffset="457.0307">-25-544 3 0,'-6'-20'1'0,"6"4"6"16,0 16-4-16,0-10-1 16,0 10 1-16,0-10 2 15,-6-1 0-15,0 1-6 16,1 10 1-16,-1 0 3 16,-6 5 0-16,-5 6-4 15,5-11 1-15,-5 0-4 16,0 10 0-16</inkml:trace>
          <inkml:trace contextRef="#ctx0" brushRef="#br0" timeOffset="228.0245">-8-200 13 0,'-12'0'6'0,"1"0"1"15,11-5 8 1,-6 0-16 0,0-1 1-16,1 1-4 15,-1 0 1-15,6 0 1 16,0 0 1-16,0-5-4 15,0 5 0-15</inkml:trace>
          <inkml:trace contextRef="#ctx0" brushRef="#br0" timeOffset="1132.0808">-372-1026 18 0,'-11'15'9'0,"-1"-5"-12"0,12-10 15 15,-6-5-16-15,1 5 0 16,-1 0-4-16,0 11 0 0</inkml:trace>
          <inkml:trace contextRef="#ctx0" brushRef="#br0" timeOffset="224227.4667">-1301-323 6 0,'-6'5'3'16,"6"-10"-1"-16,0 5 4 0,0 0-6 15,0 0 0-15,0 0 0 16,0 0 1-16,0 0-1 16,0 0 0-16,0 0 0 15,0 0 1-15,0 0 0 16,0 0 0-16,0 0 0 16,0 0 1-16,0 0-1 15,0 0 0-15,0 0-1 16,-6 0 0-16,6 0 0 15,-5 0 0-15,5 0 0 16,0 0 0-16,0 0 0 16,0 0 0-16,0 0 0 0,-6 0 0 15,0 0 0-15,0 0 0 16,0 0 0-16,-5 0 0 16,5 0 0-1,0 0 0-15,1 0 0 0,5 5 0 16,-12-5 0-16,6 5 0 15,0-5-1-15,1 0 1 16,-1 0-2-16,0 0 0 16,0-5-1-16,6 5 0 15</inkml:trace>
          <inkml:trace contextRef="#ctx0" brushRef="#br0" timeOffset="224931.5688">-1445-334 10 0,'-18'-5'5'0,"7"10"-1"16,5-5 9-16,0 0-12 15,0 0 0-15,1 0-1 16,-7 0 1-16,1 6-1 15,-7-1 1-15,7 5 1 16,-7-5 0-16,1 5 0 16,5 1 0-16,1-6 0 15,-1 5 0-15,1-5-1 16,-1 0 0-16,1-5-1 0,-7 0 0 16,13 0-2-16,-7 0 0 15,12 0-3-15,0 0 0 16,0 0-2-16,0 0 1 15</inkml:trace>
        </inkml:traceGroup>
      </inkml:traceGroup>
      <inkml:traceGroup>
        <inkml:annotationXML>
          <emma:emma xmlns:emma="http://www.w3.org/2003/04/emma" version="1.0">
            <emma:interpretation id="{5AB0A0BE-ABD4-4038-BB1A-DBB724E451D7}" emma:medium="tactile" emma:mode="ink">
              <msink:context xmlns:msink="http://schemas.microsoft.com/ink/2010/main" type="line" rotatedBoundingBox="22165,9613 23059,8679 23319,8927 22425,9861"/>
            </emma:interpretation>
          </emma:emma>
        </inkml:annotationXML>
        <inkml:traceGroup>
          <inkml:annotationXML>
            <emma:emma xmlns:emma="http://www.w3.org/2003/04/emma" version="1.0">
              <emma:interpretation id="{16711181-5C29-4415-9896-74BA1DF59389}" emma:medium="tactile" emma:mode="ink">
                <msink:context xmlns:msink="http://schemas.microsoft.com/ink/2010/main" type="inkWord" rotatedBoundingBox="22165,9613 23059,8679 23319,8927 22425,9861"/>
              </emma:interpretation>
              <emma:one-of disjunction-type="recognition" id="oneOf2">
                <emma:interpretation id="interp6" emma:lang="en-US" emma:confidence="0">
                  <emma:literal>¥</emma:literal>
                </emma:interpretation>
                <emma:interpretation id="interp7" emma:lang="en-US" emma:confidence="0">
                  <emma:literal>;</emma:literal>
                </emma:interpretation>
                <emma:interpretation id="interp8" emma:lang="en-US" emma:confidence="0">
                  <emma:literal>l</emma:literal>
                </emma:interpretation>
                <emma:interpretation id="interp9" emma:lang="en-US" emma:confidence="0">
                  <emma:literal>,</emma:literal>
                </emma:interpretation>
                <emma:interpretation id="interp10" emma:lang="en-US" emma:confidence="0">
                  <emma:literal>i</emma:literal>
                </emma:interpretation>
              </emma:one-of>
            </emma:emma>
          </inkml:annotationXML>
          <inkml:trace contextRef="#ctx0" brushRef="#br0" timeOffset="-3916.2679">621 1632 7 0,'-6'5'3'0,"1"10"-2"0,5-15 4 15,0 0-6-15,0 0 1 0,0 0 0 16,0 0 0-16,0 0-2 15,0 0 1-15,0 0-1 16,0 0 1-16</inkml:trace>
          <inkml:trace contextRef="#ctx0" brushRef="#br0" timeOffset="-3632.2362">690 1606 20 0,'0'-5'10'0,"0"0"-14"15,0 5 23-15,0 0-19 0,12 0 0 16,-6-5-1-16,5 0 0 16,1-1-1-16,11-4 1 15,-6 0-4-15,6 0 0 16,0-6-1-16,1 6 1 15</inkml:trace>
          <inkml:trace contextRef="#ctx0" brushRef="#br0" timeOffset="-3400.2159">1037 1457 14 0,'0'5'7'0,"-6"1"-5"0,6-6 15 16,0 0-16-16,-6 0 1 0,1 0-1 15,-7 0 1-15,6 5-3 16,6-5 0-16,0 0 0 15,0 0 0-15,0 0-5 16,12-5 1-16,-1-1-1 16,7 1 1-16</inkml:trace>
          <inkml:trace contextRef="#ctx0" brushRef="#br0" timeOffset="-3176.2009">1164 1375 20 0,'-12'-5'10'0,"12"0"-12"16,0 5 22-16,0 0-21 16,0-5 1-16,0 5-2 0,0 0 1 15,0 0-1-15,12 0 0 16,-1 0-4 0,7 0 1-16</inkml:trace>
          <inkml:trace contextRef="#ctx0" brushRef="#br0" timeOffset="-3172.2021">1377 1344 13 0,'-5'0'6'0,"5"-10"-3"0,0 10 8 16,-6-5-12-16,6 5 1 0,0 0-5 16,0 0 1-16,0 0 2 15,0-10 1-15</inkml:trace>
          <inkml:trace contextRef="#ctx0" brushRef="#br0" timeOffset="-2928.197">1372 1221 17 0,'-6'-10'8'0,"6"-21"-10"15,0 21 15-15,0 5-13 16,0 0 0-16,-6 5-3 15,6-5 0 1,0-6 0 0,-6 6 1-16</inkml:trace>
          <inkml:trace contextRef="#ctx0" brushRef="#br0" timeOffset="-2700.1506">1366 1047 23 0,'-6'10'11'0,"0"-25"-14"0,12 4 22 16,-6 1-19-16,0 10 0 15,0-10-1-15,6-11 0 0,-6 21-2 16,6-15 0 0,-1 5-3-16,1-1 0 15</inkml:trace>
          <inkml:trace contextRef="#ctx0" brushRef="#br0" timeOffset="-2472.1693">1476 821 17 0,'-6'-5'8'0,"0"-16"-6"15,6 11 13-15,0 0-14 16,-6 5 1-16,6-6 0 16,0 1 0-16,0 10-3 15,0-10 0-15,0 10 0 16,0 0 1-16,0 0-3 15,12-10 0-15,-1-1-3 16,1 1 0-16</inkml:trace>
        </inkml:traceGroup>
      </inkml:traceGroup>
      <inkml:traceGroup>
        <inkml:annotationXML>
          <emma:emma xmlns:emma="http://www.w3.org/2003/04/emma" version="1.0">
            <emma:interpretation id="{B01C927E-6D5D-4416-B3F1-2444A107CB7C}" emma:medium="tactile" emma:mode="ink">
              <msink:context xmlns:msink="http://schemas.microsoft.com/ink/2010/main" type="line" rotatedBoundingBox="23173,8700 21421,8372 21485,8032 23236,8359"/>
            </emma:interpretation>
          </emma:emma>
        </inkml:annotationXML>
        <inkml:traceGroup>
          <inkml:annotationXML>
            <emma:emma xmlns:emma="http://www.w3.org/2003/04/emma" version="1.0">
              <emma:interpretation id="{1091C728-98E6-45DD-988F-2984C8DA5765}" emma:medium="tactile" emma:mode="ink">
                <msink:context xmlns:msink="http://schemas.microsoft.com/ink/2010/main" type="inkWord" rotatedBoundingBox="21778,8281 21450,8219 21463,8145 21792,8207"/>
              </emma:interpretation>
              <emma:one-of disjunction-type="recognition" id="oneOf3">
                <emma:interpretation id="interp11" emma:lang="en-US" emma:confidence="0">
                  <emma:literal>l</emma:literal>
                </emma:interpretation>
                <emma:interpretation id="interp12" emma:lang="en-US" emma:confidence="0">
                  <emma:literal>1</emma:literal>
                </emma:interpretation>
                <emma:interpretation id="interp13" emma:lang="en-US" emma:confidence="0">
                  <emma:literal>f</emma:literal>
                </emma:interpretation>
                <emma:interpretation id="interp14" emma:lang="en-US" emma:confidence="0">
                  <emma:literal>|</emma:literal>
                </emma:interpretation>
                <emma:interpretation id="interp15" emma:lang="en-US" emma:confidence="0">
                  <emma:literal>!</emma:literal>
                </emma:interpretation>
              </emma:one-of>
            </emma:emma>
          </inkml:annotationXML>
          <inkml:trace contextRef="#ctx0" brushRef="#br0" timeOffset="-496.0258">217 267 25 0,'-23'-5'12'0,"-6"10"-16"0,29-5 25 15,0-5-21-15,-6-6 0 0,1 6-3 16,-1 0 1 0,0 0 1-16,0 0 0 15,-11 0-4-15,5-5 0 16,-5 4-2-16,0 1 1 0</inkml:trace>
          <inkml:trace contextRef="#ctx0" brushRef="#br0" timeOffset="-227.9978">-106 246 11 0,'-12'-5'5'0,"12"10"-1"16,0-5 8-16,0 0-15 16,6-10 1-16,0 0-5 15,0 0 1-15,-1-1 6 16,1 1 1-16</inkml:trace>
        </inkml:traceGroup>
        <inkml:traceGroup>
          <inkml:annotationXML>
            <emma:emma xmlns:emma="http://www.w3.org/2003/04/emma" version="1.0">
              <emma:interpretation id="{BC1A3B9C-7164-4DCF-8CB1-41BDFDBB6667}" emma:medium="tactile" emma:mode="ink">
                <msink:context xmlns:msink="http://schemas.microsoft.com/ink/2010/main" type="inkWord" rotatedBoundingBox="22205,8178 23233,8357 23175,8691 22147,8512"/>
              </emma:interpretation>
              <emma:one-of disjunction-type="recognition" id="oneOf4">
                <emma:interpretation id="interp16" emma:lang="en-US" emma:confidence="0">
                  <emma:literal>is!</emma:literal>
                </emma:interpretation>
                <emma:interpretation id="interp17" emma:lang="en-US" emma:confidence="0">
                  <emma:literal>is:</emma:literal>
                </emma:interpretation>
                <emma:interpretation id="interp18" emma:lang="en-US" emma:confidence="0">
                  <emma:literal>it!</emma:literal>
                </emma:interpretation>
                <emma:interpretation id="interp19" emma:lang="en-US" emma:confidence="0">
                  <emma:literal>in:</emma:literal>
                </emma:interpretation>
                <emma:interpretation id="interp20" emma:lang="en-US" emma:confidence="0">
                  <emma:literal>ins:</emma:literal>
                </emma:interpretation>
              </emma:one-of>
            </emma:emma>
          </inkml:annotationXML>
          <inkml:trace contextRef="#ctx0" brushRef="#br0" timeOffset="-1792.1053">1291 441 18 0,'-35'11'9'0,"24"-22"-23"0,11 11 16 16,0 0-5 0,0 0 0-16</inkml:trace>
          <inkml:trace contextRef="#ctx0" brushRef="#br0" timeOffset="-1568.109">1198 487 20 0,'-11'0'10'0,"-6"0"-18"0,17-5 21 15,-6 5-18-15,6 0 1 16,-6 0-4-16,0 0 0 0</inkml:trace>
          <inkml:trace contextRef="#ctx0" brushRef="#br0" timeOffset="-1344.0869">892 590 25 0,'-17'0'12'0,"11"-5"-19"15,6 5 25-15,0 0-22 16,0 0 0-16,0 0-8 16,-5-5 1-16</inkml:trace>
          <inkml:trace contextRef="#ctx0" brushRef="#br0" timeOffset="-1120.0728">869 523 19 0,'-11'-20'9'0,"-1"15"-8"0,12 5 13 16,-5-5-19-16,5-1 1 15,-6 1-6-15,0 0 0 0</inkml:trace>
          <inkml:trace contextRef="#ctx0" brushRef="#br0" timeOffset="-896.0623">766 359 18 0,'-12'-15'9'0,"18"-16"-20"16,-6 31 14-16,0-10-8 15,-6 5 1-15</inkml:trace>
          <inkml:trace contextRef="#ctx0" brushRef="#br0" timeOffset="-895.0623">690 246 21 0,'-17'11'10'0,"0"4"-14"0,17-15 20 15,-6 0-19-15,0 0 1 0,0 5-6 16,1 0 1-16,-1 0 6 16,0 0 1-16</inkml:trace>
          <inkml:trace contextRef="#ctx0" brushRef="#br0" timeOffset="-2468.1701">1620 641 20 0,'-17'0'10'0,"-1"0"-12"0,12 0 18 15,1 0-17-15,-1 0 1 16,-6 0 0-16,7 0 1 16,-1 0-2-16,6-5 1 15,0 0-3-15,0 5 1 16,0-10-3-16,0 10 0 16</inkml:trace>
          <inkml:trace contextRef="#ctx0" brushRef="#br0" timeOffset="-2244.1533">1620 487 22 0,'-12'0'11'0,"-5"-15"-10"15,17 10 20-15,-6 5-21 16,0-5 1-16,1 0-2 16,-1 0 1-16,6-1-2 15,0 1 0-15,0 5-4 16,0 0 0-16,0 0-1 15,6-10 0-15</inkml:trace>
          <inkml:trace contextRef="#ctx0" brushRef="#br0" timeOffset="-2012.1375">1591 405 11 0,'-12'-10'5'0,"1"15"0"0,11-5 9 15,0-5-14 1,-12 5 0-16,7 0-4 15,5-10 0-15,0 0 2 0,0-1 0 16</inkml:trace>
        </inkml:traceGroup>
      </inkml:traceGroup>
    </inkml:traceGroup>
  </inkml:traceGroup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0:03.620"/>
    </inkml:context>
    <inkml:brush xml:id="br0">
      <inkml:brushProperty name="width" value="0.07" units="cm"/>
      <inkml:brushProperty name="height" value="0.0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05B58A16-A10A-4B90-84AC-5C4EF928E630}" emma:medium="tactile" emma:mode="ink">
          <msink:context xmlns:msink="http://schemas.microsoft.com/ink/2010/main" type="writingRegion" rotatedBoundingBox="20792,7927 19918,9293 19573,9072 20447,7706"/>
        </emma:interpretation>
      </emma:emma>
    </inkml:annotationXML>
    <inkml:traceGroup>
      <inkml:annotationXML>
        <emma:emma xmlns:emma="http://www.w3.org/2003/04/emma" version="1.0">
          <emma:interpretation id="{829C9BA2-96BA-4BA1-A079-AC9BB3D7E153}" emma:medium="tactile" emma:mode="ink">
            <msink:context xmlns:msink="http://schemas.microsoft.com/ink/2010/main" type="paragraph" rotatedBoundingBox="20792,7927 19918,9293 19573,9072 20447,770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0E77137-E945-464C-8975-64BA13EB40B7}" emma:medium="tactile" emma:mode="ink">
              <msink:context xmlns:msink="http://schemas.microsoft.com/ink/2010/main" type="line" rotatedBoundingBox="20792,7927 19918,9293 19573,9072 20447,7706"/>
            </emma:interpretation>
          </emma:emma>
        </inkml:annotationXML>
        <inkml:traceGroup>
          <inkml:annotationXML>
            <emma:emma xmlns:emma="http://www.w3.org/2003/04/emma" version="1.0">
              <emma:interpretation id="{4D403CA1-199E-4B48-BAD5-438095E30F29}" emma:medium="tactile" emma:mode="ink">
                <msink:context xmlns:msink="http://schemas.microsoft.com/ink/2010/main" type="inkWord" rotatedBoundingBox="20792,7927 19918,9293 19573,9072 20447,7706"/>
              </emma:interpretation>
              <emma:one-of disjunction-type="recognition" id="oneOf0">
                <emma:interpretation id="interp0" emma:lang="en-US" emma:confidence="0">
                  <emma:literal>sit</emma:literal>
                </emma:interpretation>
                <emma:interpretation id="interp1" emma:lang="en-US" emma:confidence="0">
                  <emma:literal>nit</emma:literal>
                </emma:interpretation>
                <emma:interpretation id="interp2" emma:lang="en-US" emma:confidence="0">
                  <emma:literal>st;</emma:literal>
                </emma:interpretation>
                <emma:interpretation id="interp3" emma:lang="en-US" emma:confidence="0">
                  <emma:literal>sit;</emma:literal>
                </emma:interpretation>
                <emma:interpretation id="interp4" emma:lang="en-US" emma:confidence="0">
                  <emma:literal>nisi</emma:literal>
                </emma:interpretation>
              </emma:one-of>
            </emma:emma>
          </inkml:annotationXML>
          <inkml:trace contextRef="#ctx0" brushRef="#br0">929 4 1 0,'0'5'0'0,"12"-25"4"0,-12 20-5 15,5 5 0-15,-5-5 1 16,0 10 0-16,0-5 0 15,6 6 0-15,-6-1 0 16</inkml:trace>
          <inkml:trace contextRef="#ctx0" brushRef="#br0" timeOffset="4416.3041">664 738 6 0,'-6'15'3'0,"0"-9"-4"15,6-6 6-15,0 5-8 16,0 0 1-16</inkml:trace>
          <inkml:trace contextRef="#ctx0" brushRef="#br0" timeOffset="2992.2121">952-1 8 0,'0'10'4'0,"0"-20"-4"15,0 10 9-15,0 0-10 16,0 0 1-16,6 0 0 16,-6 0 0-16,6 5 0 15,-6 6 0-15,6-6 0 16,-1 10 0-16,1 0 0 15,-6-9 0-15,0 9 0 16,0-5 1-16,0 1-1 16,0 4 0-16,6 0 0 15,-6 1 1-15,0-6 0 16,0 0 0-16,0 6-1 16,0-6 1-16,0 0-1 0,0 0 0 15,0 6-3 1,0-11 1-16,0 0-2 15,0 5 1-15</inkml:trace>
          <inkml:trace contextRef="#ctx0" brushRef="#br0" timeOffset="3320.2417">981 271 13 0,'-6'21'6'16,"6"-16"-6"-16,0 0 14 0,0 5-14 15,0 0 0-15,0 1 0 16,0-1 1-16,0-5-1 15,0 5 0-15,0-5-2 16,0 1 0-16,0-6-2 16,0 0 0-16</inkml:trace>
          <inkml:trace contextRef="#ctx0" brushRef="#br0" timeOffset="3524.2416">935 420 3 0,'-6'31'1'0,"0"-11"3"0,6-20-3 15,0 5-2-15,-5 6 0 16,-1 4-1-16,0-5 1 15</inkml:trace>
          <inkml:trace contextRef="#ctx0" brushRef="#br0" timeOffset="3740.262">877 620 10 0,'-11'5'5'0,"-1"-20"-7"16,12 15 12-16,0 5-11 15,0 0 1-15,-6 0-2 16,1 0 1-16,-1 0-1 0,0 1 0 15</inkml:trace>
          <inkml:trace contextRef="#ctx0" brushRef="#br0" timeOffset="3996.2765">779 646 12 0,'-11'5'6'0,"-7"5"-4"15,18-5 10-15,-6 0-12 16,1 0 0-16,-1 1 0 16,0-1 0-1,0 0-3 1,1 5 1-16,-1-5-2 15,0 0 1-15</inkml:trace>
          <inkml:trace contextRef="#ctx0" brushRef="#br0" timeOffset="4208.2932">698 733 5 0,'-11'5'2'0,"11"0"-4"0,0-5 0 16</inkml:trace>
          <inkml:trace contextRef="#ctx0" brushRef="#br0" timeOffset="5356.3694">594 841 2 0,'0'0'1'0,"0"5"3"16,0-5 3-16,0 0-6 15,0 0 0-15,-5 0 0 16,-1 0 1-16,0 0-3 15,6 0 0-15,6 5 1 16,0 0 1-16,-6 0-2 16,0 5 1-16,5-4-1 15,1-1 1-15,-6 0-1 16,6 0 1-16,-6 0-1 16,0-5 0-16,0 0-1 15,0 0 0-15</inkml:trace>
          <inkml:trace contextRef="#ctx0" brushRef="#br0" timeOffset="5448.4333">537 923 8 0,'-18'10'4'0,"18"-10"-4"0,0-10 8 16,0 5-8-16,0 5 1 0,0 0 0 15,-5 0 0-15,5 0-3 16,5 5 1-16,-10-5-2 16,5 0 1-16</inkml:trace>
          <inkml:trace contextRef="#ctx0" brushRef="#br0" timeOffset="-288.0188">831-68 15 0,'0'6'7'0,"6"-6"-9"0,-6 0 15 15,0 0-13-15,11 0 0 16,1 5 0-16,-6 0 1 16,5 0-3-16,-5 0 1 15,0 0-3-15,0 5 0 16</inkml:trace>
          <inkml:trace contextRef="#ctx0" brushRef="#br0" timeOffset="6052.423">358 1082 12 0,'-18'0'6'0,"7"-5"-8"15,11 0 11-15,-6 5-9 16,0 5 0-16,1-5-1 16,-1 0 0-16,0 0-2 15,0-5 1-15,0 10-1 16,1 5 1-16</inkml:trace>
          <inkml:trace contextRef="#ctx0" brushRef="#br0" timeOffset="6792.4668">271 1179 12 0,'-11'5'6'0,"-24"-10"-5"16,29 5 12-16,6 0-12 16,-6 0 0-16,-5 5 0 15,-1 6 0-15,1-6-2 0,5 0 1 16,0 5 0-16,0 1 1 16,1-1-3-16,-7 0 0 15,6-5-2 1,1 0 0-16</inkml:trace>
          <inkml:trace contextRef="#ctx0" brushRef="#br0" timeOffset="6796.4669">86 1313 6 0,'-5'15'3'0,"-1"11"-7"16,6-21 1-16</inkml:trace>
        </inkml:traceGroup>
      </inkml:traceGroup>
    </inkml:traceGroup>
  </inkml:traceGroup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5:33.799"/>
    </inkml:context>
    <inkml:brush xml:id="br0">
      <inkml:brushProperty name="width" value="0.00441" units="cm"/>
      <inkml:brushProperty name="height" value="0.00882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0 10 6 0,'0'0'3'0,"0"-10"-2"16,0 10 3-16,0 0-5 16,0 0 1-16,0 0-1 15,0 0 0-15,0 0 0 0,0 0 0 16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5:34.355"/>
    </inkml:context>
    <inkml:brush xml:id="br0">
      <inkml:brushProperty name="width" value="0.00441" units="cm"/>
      <inkml:brushProperty name="height" value="0.00882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0 0 7 0,'0'0'3'0,"0"0"-5"0,0 0 7 16,0 0-5-16,0 0 0 0,0 0 0 16,0 0 0-1,0 0-1-15,0 0 1 16,0 0-1-16,0 0 0 15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5:35.975"/>
    </inkml:context>
    <inkml:brush xml:id="br0">
      <inkml:brushProperty name="width" value="0.00441" units="cm"/>
      <inkml:brushProperty name="height" value="0.00882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254 17 2 0,'-12'5'1'0,"24"-10"0"16,-12 5 1-16,0 0-3 15,0-6 1-15,-6 1 1 16,0 5 0-16,6 0-1 16,-6 0 0-16,6 0 1 15,-5 0 0-15,-1-5 0 16,0 5 0-16,0 0-1 16,0 0 0-16,1 0 0 15,-1 0 1-15,6 0-1 16,-6 0 1-16,0 0-1 0,1 5 1 15,-1-5-1-15,0 0 1 16,0 0-1-16,6 5 1 16,-5-5-1-16,-1 0 0 15,0 0 0-15,0 0 0 16,0 0 0-16,6 0 0 16,-5 0-1-16,-7 6 1 15,12-6 0-15,-11 0 1 16,5 0-1-16,0 0 0 15,-6 0 0-15,7 0 0 16,-1 0 0-16,-6 5 0 0,7-5 0 16,-7 0 0-16,6 5 0 15,0 0 0-15,1-5 0 16,-1 0 0-16,0 0 0 16,0 0 0-16,6 0-1 15,-5 0 1-15,5 0-2 16,0 0 1-16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5:40.115"/>
    </inkml:context>
    <inkml:brush xml:id="br0">
      <inkml:brushProperty name="width" value="0.00441" units="cm"/>
      <inkml:brushProperty name="height" value="0.00882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577 8 5 0,'-5'0'2'0,"5"-6"-1"16,0 6 3-1,0 0-4-15,0 0 1 16,0 0 0-16,-6 0 0 0,0 0-1 16,0 6 0-16,1-1 1 15,-1 0 1-15,0 0-1 16,0 0 0-16,-5 0 0 15,-1 0 0-15,6-5 1 16,1 0 0-16,-1 0-1 16,-6 0 1-16,1 0 0 15,-1 0 0-15,1 0 0 16,-1 0 0-16,1 0-2 16,-1 0 1-16,0 0-1 15,1 0 1-15,5 0 0 16,0 0 0-16,-5 0-1 15,5 0 0-15,-6 0 0 16,1 0 1-16,5 0-1 0,0 0 1 16,1 0-1-16,-1 0 0 15,0 0 0-15,0 0 1 16,1 0-1-16,-1 0 0 16,0 5-1-16,6-5 1 15,-6 6 0-15,0-1 1 16,1 0-2-16,5 0 1 15,-6 0 0-15,0 0 0 16,0-5 0-16,1 0 0 16,-1 5 0-16,0 0 0 15,0 1 0-15,1-1 0 0,-1-5 0 16,6 5 1-16,-6-5-1 16,0 0 0-16,6 0-1 15,-6 5 1-15,1-5 0 16,-1 5 0-16,0 0 0 15,-5 0 0-15,-1 1 0 16,0-1 1-16,7-5-1 16,-7 5 0-16,1 0 0 15,-1 0 1-15,0-5-1 16,7 0 0-16,-1 0 0 16,0 0 0-16,0 0 0 15,6 0 0-15,-5 0-1 16,5 0 1-16,-6 0 0 15,6 0 0-15,-6 0 0 16,6 5 0-16,0 0 0 0,-6 0 0 16,6 1 0-16,-5-6 0 15,5 5 0-15,0 0 1 16,0-5-1 0,-6 0 0-16,6 0-1 0,0 0 1 15,0 0 0-15,0 0 0 16,0 0 0-16,-6 0 0 15,6 0 0-15,0 0 0 16,0 0 0-16,-6 0 0 16,6 0 0-16,0 0 1 15,0 5-1-15,-6-5 0 0,6 0 0 16,-5 5 0-16,5-5 0 16,-6 0 0-16,6 0 0 15,0 0 0-15,0 0-1 16,-6 0 1-16,6 0 0 15,-6 0 0-15,6 0 0 16,0 0 0-16,0 0 0 16,0 0 0-16,0 0 0 15,0 0 0-15,0 0 0 16,0 0 0-16,0 0 0 16,0 0 0-16,0 0-1 15,0 0 1-15,0 0 0 16,0 0 0-16,0 0 0 15,0 0 0-15,6-5 0 0,-6 5 0 16,6-5 0 0,0 0 0-16,-1 0 0 15,1-1 0-15,0 1 0 16,6-5 1-16,-12 10-1 0,11-5 0 16,6 0 0-16,6 0 1 15,-5 0-1-15,-1-1 1 16,0 1-1-16,1 0 0 15,-1 0 0-15,-5 5 0 16,-1-5 0-16,1 0 0 16,-6 0 0-16,-1 5 0 0,-5 0 0 15,6 0 1-15,-6 0-1 16,12-6 0 0,-7 1 0-16,7 0 1 15,-1 0-1-15,1 0 0 0,0 0 0 16,-1 5 1-16,1 0-1 15,-1 0 0-15,-5 0 0 16,-6 0 0-16,11-5 0 16,1 0 0-16,0-1 0 15,-12 6 0-15,11-5 0 16,1 5 0-16,-12 0 0 16,0 0 0-16,0 0 0 15,11 0 0-15,-11 0 0 16,6 0 1-16,-6 0-1 15,12 0 0-15,-7 0 0 16,-5 0 0-16,0 0 0 16,0 0 0-16,0 0 0 15,12 0 1-15,-12 0-1 0,0 0 0 16,0 0 0-16,0 0 0 16,0 0 0-16,0 0 0 15,0 0 0-15,0 0 0 16,0 0 0-16,0 0 0 15,-6 0 0-15,6 0 0 16,-6 0 0-16,1 0 0 16,-1 0 0-16,0 0 0 15,0 0 0-15,-5 5 0 16,-1 1 0-16,1-1 0 16,-1-5 0-16,-5 5 0 0,5 0 0 15,-5 0 0-15,0 0 0 16,-1 0 1-16,1 0-1 15,0 1 1-15,5-1-1 16,-11 0 1-16,6 0-1 16,-6 0 1-16,-1-5-1 15,7 5 1-15,0-5-1 16,5 5 0-16,1-5 0 16,-1 6 1-16,6-1-1 15,1-5 1-15,-1 0-1 16,0 5 1-16,0 0-1 15,1 0 0-15,-1 0 0 16,0-5 0-16,0 0 0 16,0 5 0-16,6-5 0 0,0 0 0 31,0 0-1-31,0 0 1 16,6 0-1-16,0 0 1 15,6 0 0-15,-1 0 0 16,6-5 0-16,-5 5 0 15,11-5 0-15,-6 0 0 16,6 0 0-16,1-5 1 16,-1 4-1-16,-6-4 0 15,6 5 0-15,-6-5 0 16,6-1 0-16,-5 6 0 0,-1 0 0 16,0 0 0-16,1 0 0 15,-1 0 0-15,0 0 0 16,-5 5 0-16,-1-5 0 15,1-1 1-15,0 6-1 16,-1-5 0-16,-5 0 0 16,0 5 0-16,-6 0 0 15,11 0 1-15,1 0-1 16,-1 0 0-16,-5 0 0 16,6 0 1-16,-1 0-1 15,-11 0 0-15,6-5 1 16,-6 5 0-16,6-5 0 15,-6 5 0-15,0 0-1 16,0 0 1-16,5-5 0 0,-5 5 0 16,0 0-1-16,0 0 0 15,0 0-1-15,0 0 1 16,0 0-1 0,0 0 0-16,6 0 1 15,0 0 0-15,0 0 0 0,-6 0 0 16,6 0 1-16,-6 0 0 15,0 0-1-15,0 0 1 16,0 0-1-16,0 0 0 16,0 0 0-16,5 0 1 15,-5 0-1-15,0 0 0 16,0 0 0-16,0 0 0 0,0 0 0 16,0 0 0-16,0 0 0 15,0 0 0 1,0 0 0-16,0 0 0 15,0 0 0-15,0 0 1 0,0 0-1 16,0 0 0-16,0 0 0 16,0 0 0-16,0 0 0 15,0 0 0-15,0 0 0 16,0 0 0-16,0 0 0 16,0 0 0-16,0 0 0 15,0 0 0-15,0 0 0 16,0 0 1-16,0 0-1 15,-5 5 0-15,-1 0 0 16,0 0 0-16,-6-5 0 16,7 5 0-16,-7 0 0 15,1 1 0-15,-7-6 0 16,1 5 0-16,0 0 0 16,-1 0 0-16,1 0 0 0,0 0 0 15,-1 0 0-15,1 0 0 16,0 1-1-16,5-1 1 15,-5 0 0-15,0 5 0 16,5-5 0-16,0 0 0 16,1 1 0-16,-1-1 0 15,1-5 0-15,-6 0 1 0,-1 5-1 16,7-5 0 0,-7 0 0-16,7 0 0 15,-7 5 0-15,7-5 0 16,-1 0-1-16,12 0 1 0,-5 0 0 15,5 0 0-15,-6 5 0 16,0-5 0-16,0 0 0 16,0 0 0-16,6 0 0 15,-5 0 0-15,5 0 0 16,-6 5 0-16,6 0 0 16,-6 0 0-16,6-5 0 15,0 6 0-15,0-6 0 16,0 0 0-16,0 0-1 15,0 0 1-15,0 0 0 16,0 0 0-16,0 0-1 16,0 0 1-16,12 0-1 15,-7-6 1-15,13 6 0 16,-7-5 0-16,7 0 0 0,5 5 0 16,-12 0 0-16,7 0 0 15,-1 0 0-15,0-5 1 16,1 5-1-16,-1-5 0 15,-11 0 0-15,5 0 1 16,1 0-1-16,-1-1 0 16,1 1 0-16,5 0 0 15,-5-5 0-15,-1 5 1 16,1 0-1-16,-1-1 1 16,1 6-1-16,-1-5 0 15,1 0 0-15,0 5 1 0,-7 0-1 16,7-5 0-16,-12 5 0 15,6 0 1-15,-1 0-1 16,7-5 1-16,0 5-1 16,-1-5 1-16,-11 5-1 15,0 0 1-15,12-5-1 16,-7 5 1-16,1-5-1 16,-6 5 0-16,6-6 0 15,0 6 0-15,-1-5 0 16,1 5 0-16,0-5 0 15,-6 5 0-15,6 0 0 16,-6 0 1-16,0 0-1 16,0 0 1-16,6 0 0 15,-1 0 0-15,-5 0-1 16,12 0 1-16,-6 0-1 0,5 0 1 16,-11 0-1-16,0 0 0 15,12 0 0 1,-7 0 0-16,-5 0 0 15,12 0 0-15,-12 0 0 0,0 0 0 16,0 0 0-16,6 0 1 16,-6 0-1-16,0 0 0 15,0 0 0-15,6 0 1 16,-6 0-2-16,11 0 1 16,-11 0-2-16,6 0 0 0,-6 0-2 15,6 0 1-15,-6 0-5 16,5 0 1-16,7 0-3 15,0 0 0-15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0:58.188"/>
    </inkml:context>
    <inkml:brush xml:id="br0">
      <inkml:brushProperty name="width" value="0.07" units="cm"/>
      <inkml:brushProperty name="height" value="0.07" units="cm"/>
      <inkml:brushProperty name="color" value="#177D36"/>
      <inkml:brushProperty name="fitToCurve" value="1"/>
    </inkml:brush>
  </inkml:definitions>
  <inkml:trace contextRef="#ctx0" brushRef="#br0">0 13 8 0,'0'-15'4'0,"0"41"-12"0,0-26 7 15,0 0 0-15,0 0 1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01.365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50 68 6 0,'-17'0'3'16,"5"-21"-2"-16,12 16 0 0,-6 5-1 15,1-10 0-15,5 10-1 16,-6-10 1-16,0 0-1 15,6-1 0-15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5:45.492"/>
    </inkml:context>
    <inkml:brush xml:id="br0">
      <inkml:brushProperty name="width" value="0.00441" units="cm"/>
      <inkml:brushProperty name="height" value="0.00882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2425-1 7 0,'0'0'3'0,"-12"10"2"16,12-10 4-16,-6 5-7 16,1 0 1-16,-1 0 0 15,0 0 0-15,0-5-4 16,-11 6 0-16,5-1 3 15,1 0 0-15,-7 5-1 0,7 0 0 16,-6 6-1-16,-1-1 1 16,1 6 0-16,5-1 0 15,-5 1-1 1,6-6 1-16,-1 1-1 0,0 9 1 16,1 1-1-16,-1-6 1 15,7 1-1-15,-1-6 0 16,0 1 0-16,0-11 0 15,1 0 0-15,5-5 0 16,0 5 0-16,0 0 0 16,0 0 0-16,0-5 0 0,0 11 0 15,5-6 0-15,-5-5 0 16,6-10 0-16,6-1 0 16,-1 1 0-16,1-11 0 15,5 1 1-15,0-1-1 16,-5-4 0-16,-1 4 0 15,1 1 0-15,-6 4 0 16,-1 6 0-16,-5 0 0 16,0 10 0-16,-5 0 0 15,-1 5 0-15,-6 5 0 16,1 6 0-16,-1-1 0 16,-5 11 1-16,0-6-1 15,-1 6 1-15,1-6 0 16,-12 1 1-16,0 10 0 0,0 5 0 15,1-1-1 1,4 1 0-16,1-10 0 16,0 5 0-16,6-11-1 15,5 1 1-15,1-6-1 0,-1-4 0 16,12-6 0-16,0-5 0 16,12-16 0-16,5-9 1 15,6-11-1-15,6 5 0 16,-6 5 0-16,-5 6 0 15,-1-1 0-15,-6 6 0 16,1-1 0-16,-6 6 1 0,0 0-2 16,-6 10 1-16,-6-5-1 15,-12 5 1 1,-5 5-1-16,0-5 1 16,-11 0-1-16,-13 10 1 0,-4 16-1 15,-7 5 1-15,0 5 0 16,6-1 0-16,0 6 0 15,6 1 0-15,0-7 0 16,0 1 0-16,5-5 0 16,7 10 0-16,-7-20 0 15,7 4 1-15,-1-4-1 16,6-1 0-16,-6-4 0 16,1-1 0-16,-1 1 0 15,6-1 1-15,0-5-1 16,1 1 0-16,-1-1 0 15,0 0 0-15,0 0 0 16,0 1 0-16,0 4 0 16,-11 0 0-16,-1 1 0 0,7-1 0 15,-1 6 0-15,0-6 0 16,7 0 0-16,-1 6 0 16,0 0 0-16,0 4 1 15,6 1-1-15,0 0 0 16,0 4 0-16,0-4 0 15,5-6 0-15,7-20 0 16,-1 0 0-16,1 0 0 16,5 6 0-16,0-6 0 15,0 15 0-15,6-10 0 16,0-5 0-16,12-5 0 0,-1-5 0 16,1-1 0-16,0 1 0 15,-1-5 0-15,6 5 0 16,-5-1 0-16,0-4 0 15,-1 5 0-15,1-1 0 16,-1 1 0-16,1 0 0 16,-1 0 0-16,1-1 0 15,-1 1 0-15,-11 10 0 16,0 0 0-16,0 0 0 16,0 0 0-16,0 0 0 15,0 0 0-15,0 0 0 16,0 0 0-16,0 0 0 15,0 0 0-15,6 0 0 16,-6 0 0-16,6 5 0 16,-6 0 0-16,0 0 0 0,0 6 0 15,-6-1 0-15,0 0 1 16,1 1-1-16,-1-6 0 16,0 5 0-16,-6 5 0 15,1-10 0-15,-1 6 1 16,1-6-1-16,-1 0 0 15,-5 0 0-15,5 0 0 16,1 0 0-16,-6 6 0 16,-1-6 0-16,7 0 0 15,-7 0 0-15,7 5 0 16,-7-5 0-16,7 1 1 0,-1-1-1 16,1-10 0-16,-1 10 0 15,1-5 0-15,-1 0 0 16,1-5 1-16,-1-1-2 15,1 12 1-15,-1 4 0 16,1 0 0-16,-1 0 0 16,-5 1 0-16,5 9-1 15,1 1 1-15,-7-6 0 16,7 0 0-16,-1 6-1 16,1-1 1-16,-1 1 0 15,0-6 0-15,1 1 0 16,-1-1 0-16,1 6 0 15,5-1 0-15,-5 1-1 16,-1-1 1-16,6 1 0 0,0-1 0 16,1 6 0-16,-1 0 1 15,0-6-1 1,0-4 0-16,1 4 0 16,-1-5 0-16,0-9 0 0,0 14 0 15,-5-4 0-15,5-1 0 16,-6 0-1-16,7-4 1 15,-1-6 0-15,0 5 0 16,0-5 0-16,1 0 1 16,-1-5-1-16,0 0 0 15,0 5 0-15,0-5 0 0,6 6 0 16,0-6 1-16,-5 5-1 16,-1-5 0-1,0 5 0-15,0 0 0 16,6 0 0-16,-5 0 0 0,-1 0 0 15,6 6 0-15,0-6 0 16,-6 0 0-16,6 0 0 16,6 0 0-16,0 0-1 15,5 0 1-15,1 0 0 16,5 1 0-16,-5-1-1 16,5 0 1-16,0 0 0 15,1 0 0-15,-1 0 0 16,0 6 0-16,0-6 0 15,7 0 0-15,-1 5 0 16,-6 0 0-16,0 1 0 16,-5-1 0-16,-1 0 0 15,1 0 1-15,-1 1-1 16,1-1 0-16,0 0 0 0,-7 0 0 16,7 1 0-16,-6-1 0 15,5 0 0-15,-5 0 1 16,0-4-1-16,0 4 0 15,-6 5 0-15,0-4 0 16,0-6 0-16,0 0 0 16,0 0 0-16,0-5 0 0,0 0-1 15,11-5 1 1,-5 10 0-16,5-5 0 16,1 0 0-16,-1-5 0 15,-5 10 0-15,6 0 0 0,-6-5 0 16,-1 0 0-16,1 10 0 15,6-10 0-15,-7 0 0 16,1-5 0-16,6 10 0 16,-1-5 0-16,-5-5 0 15,-6 5 0-15,12-5 0 16,-7 10 0-16,1 0 0 16,6-5 0-16,-7 5 0 15,7-15 0-15,0 5 0 16,-1 0 1-16,1 5-1 15,-1 10 1-15,1-15-1 16,-1 10 1-16,1-5-1 16,-1-5 1-16,1 0-1 15,-6 0 1 1,-1 0 0-16,7 0 0 16,-12 5-1-16,6-11 0 15,0-4 0-15,-6 15 1 16,5-5-1-16,-5 5 0 15,0 0-1-15,6 0 1 16,-6 0 0-16,6 5 0 16,5 5 0-16,-11 0 1 15,0-10-1-15,0 0 0 16,0 0 0-16,0 0 0 16,0 0 0-16,0 6 0 15,18-1 0-15,-18-5 0 0,11-5 0 16,-5-1 1-16,11 6-1 15,1 6 0-15,-1-12 0 16,0 6 0-16,1 0-1 16,-1 6 1-16,0-6 0 15,1 5 0-15,-1-10 0 16,0 5 0-16,1-6 0 16,-1 6 1-16,0 11-1 15,-5-1 0-15,5 0 0 16,-5 0 0-16,5 1 0 15,0-6 0-15,1 0 0 16,-7-5 1-16,6 0-1 16,1-5 0-16,-1 5 0 15,-5-16 0-15,-1 6 0 0,1 5 0 16,-7-5 0-16,-5 10 1 16,6-5-1-1,-6 5 0-15,0 0 0 16,6 10 0-16,0-10 0 0,-6 0 0 15,6 5 0-15,-1-5 0 16,1-5 0-16,0 10 0 16,0-10-1-16,-1 0 1 15,1 5 0-15,0-5 0 16,0 10 0-16,-1-5 1 16,7 5-1-16,-12-5 0 0,6 0 0 15,-6 0 1-15,6 5-1 16,-1 0 1-16,-5-5-1 15,6-10 0 1,-6 10 0-16,0 0 0 0,0 0 0 16,6 5 1-16,-6-5-1 15,0 0 0-15,0 0 0 16,0 0 0-16,0 0 0 16,0 0 1-16,0 0-2 15,0 0 1-15,0 0 0 16,0 0 0-16,0 0-1 15,0 0 1-15,0 0 0 16,0 0 0-16,0 0 0 16,0 0 0-16,0 0 0 0,0 0 0 15,-6 0 0 1,0 0 1-16,1-5-1 16,-7 5 1-16,0-5-1 15,1 5 1-15,-1-5-1 0,7 0 0 16,-7-1 0-16,1 1 0 15,-1 5-1-15,0-5 1 16,1 5 0-16,-1 0 0 16,7-10 0-16,-7 10 0 15,6 0-1-15,1 0 1 16,5 10 0-16,0-10 0 0,11 5 0 16,1-5 1-1,-1 0-4-15,1 5 1 16,-1 1-6-16,1-6 1 15,11-6-2-15,0-4 0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5:49.560"/>
    </inkml:context>
    <inkml:brush xml:id="br0">
      <inkml:brushProperty name="width" value="0.00441" units="cm"/>
      <inkml:brushProperty name="height" value="0.00882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987 1924 10 0,'-17'31'5'0,"17"-5"-2"16,11-31 5-16,1 0-6 16,-12 5 0-16,11-11 0 15,-5 1 1-15,0 0-4 16,11-6 0-16,1 6 2 0,-7 5 1 16,1 0-2-1,-1 5 0-15,-5-5 0 16,5 15 0-16,1 0 1 15,-6 16 0-15,0-6 0 0,-1 6 0 16,1 5 1-16,-6-5 0 16,-6-1 0-16,6-4 0 15,0-1-1-15,0-4 1 16,0-16-1-16,-5 0 1 16,5 0-2-16,0 0 1 15,0-16-1-15,5-4 0 0,1-11 0 16,6-10 1-16,5 0-1 15,0-5 0 1,-5-6 0-16,5 11 0 16,-5 5 0-16,-1 11 1 0,-5 9-1 15,-6 16 0-15,0 16 0 16,-6 9 0-16,6 6 0 16,0 20 0-16,-5 1 0 15,-1-6 0-15,0 5 0 16,0 1 0-16,0-16 0 15,1-6 1-15,5-4-1 16,0-11 1-16,0-9 0 16,0-6 0-16,0-21-1 15,5-10 1-15,7-15-1 16,-6-16 0-16,5-15 0 16,7 16 0-16,-7-6 1 15,1 0 1-15,-7 1 0 16,1 4 0-16,-6 6 0 0,0-1 0 15,6-9 0-15,-6-11 0 16,0-5-2-16,0 5 1 16,0 5-1-16,-6 5 0 15,0 16 0-15,6 10 0 16,-5 10 0-16,-1 0 1 16,0 16-2-16,0-1 1 15,6-4 0-15,0 20 0 16,0 10-1-16,0-5 1 15,0-5-1-15,0 5 1 16,0 0 0-16,6-15 1 16,0-10-2-16,5-6 1 0,1 11 0 15,0-6 0-15,5-5 0 16,0-4 0-16,-5-6 0 16,5 0 0-16,-5 0 0 15,-1 5 1-15,-5 5-1 16,-6 6 0-16,0 4 0 15,-6 6 0-15,0 10 0 16,1 10 0-16,-1 11 0 16,0 10 0-16,-6 10-1 15,1-10 1-15,5 20 0 16,-5 5 0-16,-1-4 0 16,6-11 1-16,6 5-1 15,0-20 0-15,-5-1 0 16,5-9 0-16,0-16-1 0,0-11 1 15,5-4 0-15,1-16 0 16,6 0 0-16,-1 1 0 16,6-1 0-1,1 5 0-15,-1 1-1 0,-5 9 1 16,-1 6-1-16,1 10 1 16,-1 5-1-16,1-5 1 15,-1 21 0-15,1 20 0 16,0 15-1-16,-1-5 1 15,1 1 0-15,-7-6 0 16,1 0 0-16,6-20 0 0,-1-6 0 16,1-4 1-16,-1-16-1 15,1-11 1-15,-1-9-1 16,1-6 0-16,-1-10 0 16,1 0 1-16,0-5-1 15,5 5 0-15,0 0 0 16,-5 6 0-16,-1 19 0 15,1-9 0-15,-1-1 0 16,-5 11 0-16,6 10 0 16,-1 0 0-16,1-10 0 15,-6 10 0-15,-1 0 0 16,7-10 0-16,-1 15 0 16,1-10 0-16,0-1 0 15,-1 6 1-15,-5-5-1 0,-6 5 1 31,11-5-1-15,-5 10 1-16,-6-5-1 16,0 0 1-16,6 0-1 0,-6 0 0 15,6 5 0-15,-6-5 0 16,5-5 0-16,1 10 0 16,6 1 0-16,-12-6 0 15,11 5 0-15,1 0 0 16,-6-5 0-16,-1-5 1 15,1 5-1-15,12-5 0 0,-7-6 0 16,-11 22 0-16,12-11 0 16,-1-6 1-1,-5 1-1-15,0 5 0 16,5 0 0-16,-5 0 1 0,-6 0-1 16,12 5 1-16,-12-5-1 15,0 0 0-15,0 0 0 16,5 0 0-16,1 6 0 15,-6 4 0-15,0-10 0 16,0-5 1-16,0-6-1 16,0 1 0-16,6 15 0 15,-6-5 0-15,0 0 0 16,0 0 0-16,0 0 0 16,6 0 0-16,-6 0 0 15,0 0 0-15,0 0 0 16,0 0 0-16,0 5 0 15,0 1 0-15,0-6 0 16,0 0 0-16,-6 0 0 0,0-11 1 16,0 22-1-16,-11-11 0 15,0 15 0-15,-1 0 0 16,1 1 0-16,0 9 1 16,-1-9-1-16,1-1 0 15,0 1 0-15,-6 4 1 16,0 6-1-16,-6-1 0 15,0 6-1-15,-6 0 1 16,1 5 0-16,-1 5 0 16,-5 0 0-16,5 0 0 15,6-5 0-15,0 0 0 16,-5-5-1-16,-1 5 1 0,-5 5 0 16,5-5 0-16,0-1-1 15,6 1 1-15,1 0-1 16,4 0 1-16,7-10 0 15,6-6 0-15,-1 16-1 16,6 11 1-16,6-1-1 16,0 5 1-16,-5 11 0 15,-1-1 0-15,0-10 0 16,0 1 0-16,0-11 0 16,1-10 1-16,-1-6-1 15,0 6 0-15,6-26 0 16,-6-5 0-16,1 0 0 15,-1-10 1-15,6-11-2 16,0-4 1-16,0-1 0 0,0 11 0 16,0-11 0-16,-6 11 0 15,0 10 0-15,6-1 0 16,0-4 0-16,-6 15 0 16,1-5 0-16,-1 5 1 15,0-5-2-15,6 16 1 16,0-1 0-16,-17 6 0 15,-1 4 0-15,18-4 0 16,-11 10-1-16,-1-11 1 16,1 1 0-16,5-6 0 0,0-10 0 15,1-5 0-15,5-15 0 16,5 5 0-16,-10-11 0 16,16-5 0-16,-17-10 0 15,12-15 0-15,0 0 0 16,0 0 0-16,-1 9 0 15,-10 7 0-15,-1 9 0 16,-11 11 0-16,5-1 0 16,0 6 0-16,7 10 0 15,-1 0 0-15,0-5 0 16,6 5 0-16,0 5-1 16,-6 5 1-16,6-5 0 15,-5-5 0-15,5-10 0 16,-6-5 1-16,0-6-1 15,0 6 0-15,-5 15 0 0,5-11 1 16,-6-4-1-16,1-5 0 16,-1-1 0-1,-5-5 1-15,5-4-2 16,-5-6 1-16,0-5 0 0,-1 0 0 16,1 5 0-16,-6 5 1 15,6-15-2-15,-1-1 1 16,1 1 0-16,0-10 1 15,0 10-1-15,-1-6 0 16,1 1-1-16,0-5 0 16,5 4 0-16,0 16 1 0,1 0-1 15,-1-5 1-15,1 5-1 16,-1 1 1-16,6-7 0 16,-5 7 0-1,-1-1 0-15,-5 5 0 0,0 0 0 16,-6 0 0-16,0 6 0 15,0 4 0-15,-6 6 0 16,0-1 0-16,0 1 0 16,-12 5 0-16,1-1 0 15,5 1 0-15,-5 5 0 16,5-5 0-16,7-1 0 16,-1 11 0-16,6-10 0 15,-1 10 0-15,7-5-1 16,0 5 1-16,5 0 0 15,1 0 0-15,-1 0-1 16,6 5 0-16,-5 0 0 16,11 0 0-16,0-5 0 15,11 6 0-15,1-12-1 0,0 6 1 16,22-5-1-16,7-5 0 16,5 0 0-16,6-11 1 15,5 11 0-15,7-5 0 16,-6-6 0-16,-6 11 1 15,0 0 0-15,-6-6 0 16,0-4 0-16,0-6 0 0,0 0 0 16,-5-4 1-1,-7 4-1-15,1 0 1 16,-6 6-1-16,0 4 1 16,-6 1-1-16,-6 10 0 0,0 0 0 15,-5 5 1-15,0 5-1 16,-1-5 0-16,-11 0 0 15,6-5 1-15,-6 5 0 16,6-5 0-16,-1-6-1 16,-5 11 1-16,0 0-1 15,0-10 1-15,0 0-1 16,0 10 1-16,0-11-1 16,0 11 0-16,0-10 0 15,6 0 0-15,-6 10 0 16,0-15 0-16,0 15-1 15,0-11 1-15,0 11 0 16,0-10 0-16,0 15-1 16,0-5 0-16,0 0-1 0,0 5 0 15,0 0-5-15,0 1 1 16,-6-1-2-16,6 0 0 16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6:02.381"/>
    </inkml:context>
    <inkml:brush xml:id="br0">
      <inkml:brushProperty name="width" value="0.00441" units="cm"/>
      <inkml:brushProperty name="height" value="0.00882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376 657 13 0,'-40'11'6'0,"11"-6"-3"0,23-5 8 15,1 0-11-15,5 0 0 16,-6 5 0-16,0 0 1 15,0 0-1-15,6 0 0 0,0 0 0 16,0 0 1-16,0-5-1 16,6-5 0-16,0-5 0 15,11-5 0-15,6-1 0 16,0 1 1-16,0-11-1 16,6 6 1-16,-6-1-1 15,1 1 0-15,-7-1 0 16,-6 6 1-16,1-1-1 15,-1 6 0-15,1 0 0 16,-6 0 0-16,-6 10 0 16,0 0 1-16,-6-6-1 15,0 6 0-15,0 0 1 16,-5 0 1-16,-1 0-1 16,-11 16 0-16,0-6 0 15,-6 5 1-15,0 1-1 0,6-1 1 16,0 1-2-16,0-1 0 15,6-5 0-15,0 1 0 16,5-1 0 0,6-5 0-16,0-5 0 0,6-5 0 15,6-5 0-15,0 4 0 16,11-9 0-16,12-6 0 16,6 1 0-16,-1-1 0 15,1-4 0-15,-6-1 0 16,-6 0 0-16,0 16 0 15,-6-5 0-15,-5-1 0 0,0 6 0 16,-7 0 1-16,-5 10-1 16,-5-5 0-16,-1 5 0 15,0 5 1-15,-6 5-1 16,-5 0 0-16,0 6 0 16,-18-1 0-16,6 11 0 15,0-6 0-15,6 1-1 16,0-6 1-16,6 1 0 15,0-1 0-15,5-5 0 16,1 1 0-16,5-1 0 16,0-5 1-16,6-5-1 15,0 0 0-15,6-5 0 16,11 0 0-16,12-16 0 16,6 6 0-16,5-16 0 0,-5 5 0 15,5-10 0-15,-5 6 0 16,-6 4 0-1,-6-5 1-15,-6 11 0 16,0 4 0-16,-11 6-1 0,0 0 1 16,-6 0-1-16,-6 10 0 15,0-6 0-15,-5 6 1 16,-1 6-1-16,1 4 0 16,-7 5 0-16,1 6 0 15,0-1 0-15,-12 11 0 16,-6 0-1-16,6 0 1 0,-5-6 0 15,5 1 1-15,6-6-1 16,5 1 1 0,7-6-1-16,-1-4 1 15,7-6-1-15,-1-5 1 0,6 0-1 16,0 0 0-16,6-16 0 16,11-4 0-16,12-6 0 15,0 1 0-15,-1-6 0 16,1 5 0-16,-6 0 0 15,-5 11 0-15,-7 5 0 16,1 0 0-16,-6-1 0 16,-6 11 1-16,0-5-1 15,-6 5 0-15,-6 10 0 16,-11 1 0-16,-6-1 0 16,0 10 1-16,6 1-1 15,0-1 1-15,6-4-1 16,0 4 1-16,-1-4-1 15,7 4 1-15,5-4-1 0,0-6 0 16,0 0-1-16,6-5 0 16,6 0 0-16,-6-5 1 15,6 6 0-15,0-6 0 16,11-6 0-16,12-9 0 16,6 0 0-16,5-6 1 15,-5-4-1-15,-1-6 1 0,-5-5-1 16,-6 15 0-1,-5 1 0-15,-7 4 1 16,1 1-1-16,-1 5 0 16,-11 10 0-16,0 0 0 0,0 0 1 15,0 0 0-15,-6 0-1 16,1 10 0-16,-7 0-1 16,-5 11 1-16,-1-1-1 15,1 6 1-15,-12 10-1 16,0-16 1-16,6 1 0 15,6-1 0-15,5-4 0 16,7-6 0-16,-1-10 0 16,6 0 0-16,6 0-1 15,11-10 1-15,-5 0 0 16,5-11 0-16,-6 1 0 16,7-1 0-16,-1-5 0 15,0 1 1-15,6-1-1 16,-5 6 1-16,-1-1-1 15,-5 6 0-15,-7-1 0 0,1 6 1 16,-6 10-1-16,0 0 1 16,0 5-1-16,-11 0 0 15,-1 11 1-15,-5 4 0 16,-1-4-2-16,1-1 1 16,-6 0 0-16,0 6 0 15,-6-1 0-15,6 1 1 16,-6-6-1-16,12-4 0 15,-1 4 0-15,7 0 1 16,-1-10-1-16,7 1 0 16,-1-6 0-16,6-6 0 0,6-9 0 15,5-5 0-15,12-1-1 16,-5 0 1-16,-1 1 0 16,6-1 1-16,-6 6-1 15,-5 0 0-15,-1-1 0 16,-5 6 0-16,-6 10 0 15,6-5 1-15,0-5-1 16,-12 15 0-16,0 0 0 16,0 5 0-16,-11 0 0 15,-6 6 0-15,-6 9-1 16,6 1 1-16,0-5 0 16,6 4 0-1,-1-4 0 1,7-6 0-16,5-5 0 0,6-4 1 15,0-1-1-15,0-5 0 16,12-11 0 0,16-4 0-16,7-11 0 15,0-4 0-15,5-6 0 0,-5 0 0 16,-1-5 0-16,-5 5 0 16,0 5 0-16,-6 5 0 15,-11 11 0-15,-1 5 0 16,-11 10 0-16,0 0 1 15,-6 5-1-15,1 5 1 16,-7 0-1-16,-11 21 0 0,0 0 0 16,-12 0 0-16,-5 0-1 15,5-1 1-15,1-4 0 16,11 0 0 0,5-1 0-16,1-9 0 0,5-6-1 15,1-5 1-15,5-10 0 16,0 0 0-16,6-5 0 15,6-6 0-15,6-4 0 16,16-6 0-16,-4 0 0 16,16-4 0-16,-11-1-1 15,0 0 1-15,-6 0 0 16,0 5 0-16,-6 6 0 16,-5 10 0-16,-1-1 0 15,-11 11 1-15,0 0-1 16,-5 6 1-16,-7 4-1 15,0 5 0-15,-5 11 0 16,-12-6 0-16,-5 11 0 16,-1 5 1-16,0-5-1 0,12 0 0 15,6-6 0-15,0-4 0 16,5-11 0-16,1 0 0 16,5 11 0-16,6-16 0 15,0 0 0-15,6-10 0 16,17-10 0-16,5-6 0 15,7-5 0-15,11 1 0 0,1-11 0 16,-1 5 0 0,-6-5 0-16,-11 11 0 15,-6 9 0-15,0-10 0 16,-6 16 0-16,-5 5 1 0,-6 0-1 16,-6 5 0-16,0 5 0 15,0-5 1-15,-12 10-1 16,1 11 0-16,-1-6 0 15,-5 6 0-15,-1-1-1 16,1 1 1-16,0-6 0 16,5-4 0-16,1-1 0 15,-1 0 0-15,6-5-1 16,6 0 1-16,0-5 0 16,6-5 0-16,6-10 0 15,5-11 0-15,0 0 0 16,6 1 1-16,1-11-1 15,-1-5 0-15,0 5 0 16,0 0 0-16,0 5 0 0,-6 6 0 16,-5 4 0-16,-1-5 0 15,-5 11 0-15,0 5 0 16,0-1 0-16,-6 11 0 16,-6 11 0-16,-6 4 0 15,1 6 0-15,-6 4 0 16,-7 1 0-16,1 0 0 15,6-1 0-15,0-4 0 16,-1-1 0-16,7-4 0 16,-1-6 0-16,6-5 0 15,1 0 0-15,5 0 0 16,0-5 0-16,5-10 0 0,7-10 0 16,5-1 0-16,1-5 0 15,5-4 0-15,0-1 0 16,0 5 0-16,-6 0 0 15,-5 11 0-15,-1 0 0 16,-5 4 0-16,-6 11 0 16,-6 6 1-16,-11 14-1 15,0 6 0-15,-12-1 0 16,-6 16 0-16,-5-5 0 16,-12 5 0-16,0 11 0 15,6-16 1-15,11 0-2 16,0 0 1-16,12-16 0 15,6 1 0-15,5-11 0 16,7-5 0-16,-1-5-1 0,12-5 1 16,23-11 0-16,-1-9 0 15,13-1 0-15,-1-10 0 16,1 0 0 0,-1-5 0-16,-5 10 0 0,-6 1 1 15,-12 14-1-15,0-4 0 16,-5 9 0-16,-6 1 1 15,-6 10-1-15,-6 10 0 16,0 1 0-16,-6 9 0 16,-16 6 0-16,-1 5 0 15,-17 20 0-15,-6-10 0 0,5 0 0 16,7-5 0-16,0-5 0 16,5 0 0-16,12-6-1 15,0-4 1 1,11-6 0-16,1-5 0 0,5-4-1 15,6-17 1-15,6 6 0 16,11-10 0-16,18-11 0 16,5-5 0-16,12 1 0 15,-12-11 1-15,-5 10-1 16,-6 5 0-16,-6 11 0 16,-6-1 0-16,-5 11 0 15,-12 10 0-15,-6 6 0 16,-5 4 1-16,-13 11-1 15,-10 4 0-15,-1 6 0 0,1 0 1 16,-7-5-1 0,12-5 0-16,6-6-1 15,0-4 1-15,0-1 0 16,6 0 0-16,5-4 0 0,1-6 0 16,5 0-1-16,6-5 1 15,0 0 0-15,6-10 0 16,5-11 0-16,1 1 0 15,11-1 0-15,-6-5 0 16,12 6 0-16,-12-1 0 16,1 11 0-16,-24 5 0 0,-6 5-1 15,6 5 1 1,-5 5 0-16,-1 16 1 16,1-5-1-16,-6-1 0 15,-1 6 0-15,-5-1 0 0,6 1-1 16,0 0 1-16,-1-6 0 15,1 1 0-15,5-6 0 16,7 1 0-16,-1-6 0 16,6-5 0-16,0-5 0 15,0 0 0-15,11-10 0 16,1-6 0-16,5 1 0 16,-5-1 1-16,-1 6-1 15,1 0 0-15,-12 10-1 16,0-10 1-16,0 10 0 15,-6 5 1-15,0 5-1 16,-5 5 0-16,-7 6-1 16,-5 5 1-16,0 4 0 15,0 6 1-15,0-10-2 16,0-5 1-16,6-1 0 0,-1-5 0 16,7-4 0-16,5-6 0 15,0 5 0-15,6-5 0 16,0-5 0-16,12-5 0 15,-1-10 0-15,7-6 0 16,5 1 0-16,0-6 0 16,0 0 0-16,-6-4 0 15,1 9 0-15,-7 6 0 16,1 4 0-16,-12 11 0 16,0 0 0-16,-6 6 0 15,0 4 0-15,-5 5 1 0,-1 6-1 16,0 9 0-16,-5-4 0 15,0 0 1-15,5-16-1 16,1 5 0-16,5 1-1 16,0-6 1-16,0-5 0 15,6 0 0-15,0-5-1 16,6 6 1-16,0-6 0 16,5-6 0-16,7-9 0 15,-1-6 0-15,0-4 0 16,1-6 0-16,5-10 0 15,-6 5 0-15,6 5-1 16,-5 0 1-16,5 1 0 16,0-1 1-16,6 0-1 15,-6 0 1-15,0 1-1 0,0 4 1 16,6 5-1-16,-12 1 1 16,-5 10-1-16,-7-1 1 15,-5 11-1 1,0 5 0-16,0 1 0 0,-17 9 1 15,0-5-1-15,-12 16 0 16,12 0 0-16,-1-11 1 16,7 0-1-16,-1 1 0 15,6-6 0-15,1 0 0 16,5-15 0-16,0-5 0 16,11-6 0-16,6-4 0 0,1-6 0 15,11 1 1-15,0-1-1 16,-6-5 0-16,0 0 0 15,-6 6 0-15,0-1 0 16,-5 6 1-16,-1 4-2 16,1 6 1-16,-12 10 0 15,0 5 0-15,-6 5 0 16,-5 6 1-16,-7 4-2 16,-10 6 1-16,-7 5 0 15,6-1 1-15,0 1-1 16,6-10 0-16,6 4 0 15,-1-14 1-15,7-6-1 16,-1 5 0-16,7-10 0 16,5-5 0-16,0 0 0 0,5-11 0 15,13-4 0 1,10-6 0-16,1 1 0 16,-6-6 0-16,6 5-1 15,-11 0 1-15,-1 6 0 0,-5 10 0 16,-12 10 0-16,0 0 0 15,-6 10 0-15,0 5 1 16,-17 6-1-16,-6 5 0 16,0 4 0-16,12-4 1 15,-1 0-1-15,7-11 0 16,5 0 0-16,0-15 1 0,18 0-1 16,-6 0 0-16,11-10 0 15,0-10 0 1,6 4 0-16,6-9 0 15,0-6 0-15,-6 0 1 0,0-5-1 16,6 0 0-16,-11 0 0 16,5 5 0-16,-6 6 0 15,-6 9 0-15,-5 6 0 16,0 5 0-16,-6 5 0 16,0 0 0-16,-6 10 0 15,-11 11 0-15,5 4 0 16,-11 6 0-16,0 10 0 15,-6-5 0 1,12-5 0 0,11-10 0-16,6-11 0 15,0 0 1-15,12-15-1 16,5 5 0-16,0-15 0 16,7 4 0-16,-1-4 0 0,5-6 0 15,7-4 0-15,0 4 0 16,-6 6 0-16,-6 4 0 15,0 6 0-15,-6 5 0 16,0 0 0-16,-5 16 0 16,0-6 0-16,-7 5 0 15,1 6 0-15,-6 5 0 16,0-1 0-16,0 16 0 16,0-10 0-16,0 0 0 15,6-5 0-15,0-6 0 16,5-5 0-16,1 1 0 0,-1-6 0 15,7-5 1-15,-1 5-1 16,0-4 0-16,1-12 0 16,5-4 0-16,0-10 0 15,6-6 0-15,-1-10 0 16,1 0 0-16,0-5 0 16,-6 10 1-16,-5 6-2 15,-7 9 1-15,1 1 0 16,-12 15 0-16,5 10 0 15,1 6 0-15,-6 4 0 16,-6-4 0-16,1 9 0 16,-1 1 0-16,0-6-1 15,0 6 1-15,6-21 0 16,0 5 0-16,6-10 0 16,0-10 0-16,5 0 0 0,-5-16 0 15,6 1 0-15,-1-6 1 16,7-5-1-16,11 0 1 15,-6 5-1 1,5-5 0-16,-10 5-1 0,-1 6 1 16,-5 4 0-16,-1 6 0 15,1 10 0-15,-7 10 0 16,-5 15 0-16,0 1 0 16,-17 15 0-16,0 20 0 15,-6 1 0-15,5 4 0 16,-5 6 0-16,6 5 0 0,6 0 0 15,-7-16 0-15,12-10 0 16,1-5 0-16,-1-15 0 16,6-5 0-16,0-1 0 15,0 1 0-15,0-1 0 16,0-4 0-16,0 4 0 16,0 6 0-16,0 4 0 15,0-9 0-15,0 5-1 16,-6-1 1-16,6 1-1 15,-6 10 1-15,1-5-1 16,-1-1 1-16,0 1 0 16,0 5 0-16,0 5 0 15,-5 0 0-15,-1-5-1 16,1-5 1-16,5-5 0 0,-6-11 1 16,7 0-1-16,-1 1 0 15,6-6-1 1,0-5 1-16,0 0 0 15,0 6 0-15,0-1 0 0,0 5 0 16,0 1 0-16,0 4 0 16,6 1 0-16,-1-1 0 15,1-4 0-15,0-1 0 16,6-5 0-16,-7 1 0 16,7-6 0-16,-1 0 0 15,-5 0 0-15,0-5 0 0,0 5 0 16,0-5 0-16,-6 0 0 15,0 0 0 1,5 5 0-16,-5-5 0 16,0 10 0-16,0 1 0 0,0-1 0 15,0 5 0-15,-5 6 0 16,-1 5 0-16,0-11 0 16,0-10 1-16,0 5-1 15,-5 1 0-15,5-1 0 16,0 0 1-16,1-5-1 15,-1-5 0-15,0 5-1 16,0-5 1-16,6 0 0 16,0 6 0-16,0-6-1 15,6-11 1-15,6-4 0 16,5-1 0-16,0-9 0 16,6-1 0-16,18-5 0 15,-18 11 0-15,0-1 0 16,-6 11 0-16,-5 0 0 0,-1 5 0 15,-11 5 0-15,0 5 0 16,-5 5 0-16,-7 0 0 16,0 1 0-16,-5 4 0 15,0 6 0-15,0 4 1 16,-12-4 0-16,6-16 0 16,-1 5-1-16,7 0 1 0,6-5-1 15,-1-5 1 1,6 6-1-16,0-6 0 15,6 5 0-15,0-5 0 16,12-11-1-16,5-4 1 0,1-11 0 16,5-4 0-16,6-1 0 15,11 5 0-15,-11 1 0 16,0-1 0-16,-6 5 0 16,0 6 0-16,-6 5 0 15,-5 5 0-15,-12 5 0 16,-6 5 1-16,-11 10-1 15,-12 0 0-15,0 6 0 16,0 5 0-16,6-1 0 16,-6-4 0-16,6-1 0 15,6-4 0-15,-1-1 0 16,1-5 0-16,6-4 0 16,-1-1 0-16,0 0 0 15,7-5 0-15,-1 0 0 16,0-5 0-16,6 0 0 0,0-6 0 15,6-9 0-15,0 4 0 16,5-4 0-16,1-1 0 16,-6 6 0-16,-1 0 0 15,-5 4 0-15,0 6 0 16,0 0 0-16,-5 5 0 16,-7 5 0-16,0 0 0 15,1 6-1-15,-1-1 0 16,1 0 0-16,-1-5 0 15,1 0 0-15,-1 6 1 16,1-1-1-16,-1 5 0 0,-5 1 1 16,-6 9 0-16,0-9 0 15,5-1 0-15,1-10 0 16,5 11 0-16,-5-1 0 16,6-15 0-16,-1 0-1 15,6 5 1-15,-5 0 0 16,5 0 0-16,-6-5 0 15,7 0 0-15,-7 6-1 16,6 9 1-16,1 0 0 16,-1-4 0-16,0 4 0 15,0-5 0-15,0 1 0 16,1-1 0-16,-1 10 0 16,6 1 0-16,-12 4 0 15,7 1 0-15,-7 5 0 0,6-5 0 16,1-1 0-16,-1-4 0 15,0 4 0 1,0-4 0-16,-5-1 0 16,5 6 0-16,-6 0 0 0,1 5 0 15,-1-6 0-15,-5 1 0 16,5-6 0-16,-5 1 0 16,5-6 0-16,7 1 0 15,-7-1-1-15,6 1 1 16,1-1 0-16,-1 0 0 15,6 1 0-15,0-6 0 0,0 0-1 16,0-5 1-16,6 0 0 16,-6 1 1-16,0-1-1 15,0-5 0 1,0 0 0-16,5-11 1 0,1 1-1 16,-6-5 0-16,0 5 0 15,0-1 0-15,0 1 0 16,0 10 0-16,0-5 0 15,0 5 0-15,0 0 0 16,0 0 0-16,0 0 0 16,0 0 0-16,0 5-1 15,0 0 1-15,6 5 0 16,0 1 0-16,-1 4 0 16,1 0 0-16,0 1-1 15,-6-6 1-15,0 0 0 16,6 1 0-16,0-6 0 15,-1-5 0-15,-5 0 0 16,12 0 1-16,-6-5-1 0,-1-6 0 16,-5 11 0-16,0-10 1 15,0 0-1-15,0 5 0 16,0 0 0-16,-5-1 0 16,-1 6 0-16,6 0 0 15,0 0 0-15,0 6 0 16,0-1-1-16,6 0 1 0,-1 5-1 15,7 0 1 1,0 6 0-16,5-1 0 16,0 1 0-16,1-1 0 15,-1-5 0-15,-6 0 0 0,7-4 0 16,-7-6 0-16,7-6 0 16,-7-4 0-16,1 0 0 15,-7-5 1-15,1 4-1 16,-6 1 1-16,0 0-1 15,0 0 1-15,-6-1-1 16,-5 6 1-16,-6 0-1 16,-7 5 0-16,1 0 0 15,-5 0 0-15,-1 5 0 16,6 5 0-16,-1 1-1 16,1 4 1-16,6 0-1 15,0 6 1-15,-1-1-1 16,13 1 1-16,-1 0-1 15,6-6 1-15,0 0 0 16,6-4 0-16,5-6 0 0,1 0 0 16,-1-5 0-16,7-10 0 15,5-1 0-15,0-4 1 16,0 0-1-16,-6-1 0 16,1 1 0-16,-7-1 1 15,1 1-1-15,-7 0 0 16,1-1 0-16,0 1 1 15,-6-1-1-15,0 6 0 16,0 0 0-16,-6 0 0 16,0 4 0-16,1 6 0 15,-1 6-1-15,0-1 1 0,0 5 0 16,1 5 0-16,-1 1-1 16,12-1 1-16,-1 1 0 15,7-1 0-15,-1 0 0 16,1-4 0-16,-1-6 0 15,1 0 0-15,-6-5 0 16,0-5 1-16,-1 0-1 16,-5 5 1-16,0-11-1 15,0-4 1 1,-5-6-1 0,-1 6 1-16,-6 0-1 15,1 4 0-15,-7 1 0 16,1 5 0-16,6 5-1 15,-1 5 1-15,6 5-1 0,0 6 1 16,6 4-1-16,0 6 1 16,0-6 0-16,12 6 0 15,5-5-1 1,1-1 1-16,-7-4 0 0,1-6 1 16,5-10-1-16,0-5 1 15,1-11-1-15,-1-4 0 16,-6-6 1-16,1 0 0 15,0 1-1-15,-7-1 1 16,-5 1-1-16,6 4 0 16,-6 6 0-16,-6-6 0 15,1 6 0-15,-1 4 0 0,0 1 0 16,0 10 0-16,0 0 0 16,1 5 0-1,-1 11 0-15,-6 9 0 0,7 6-1 16,-1 0 1-16,-6 5 0 15,7-5 0-15,-1-6 0 16,6-9 0-16,0-1-1 16,0-5 1-16,6-5 0 15,-6-5 0-15,0 0 0 16,5-10 0-16,1-5 0 16,-6 5 1-16,0-6-1 15,0 1 0-15,0-1 0 16,-6 1 1-16,1 0-1 0,-13-1 1 15,-5 6-1 1,0 0 0-16,-6 5 0 16,6 5 0-16,-6 5 0 15,6 5 0-15,6 0 0 16,-1 6 0-16,7-1-1 0,11 5 1 16,0-4 0-16,11-1 0 15,1 1 0-15,11-6 0 16,6-5 0-16,-6-5 0 15,0-5 0-15,0-5 0 16,0-6 0-16,0-4 1 0,-5-1-1 16,-1 1 1-16,-5-1-1 15,-7 1 1 1,1-1 0-16,-6 1 0 16,-6 4-1-16,1 6 0 15,-7-5 0-15,-11-1 1 0,0 6-1 16,-6 5 0-16,0 5-1 15,0 0 1-15,0 0 0 16,1 10 0-16,4 0-1 16,1 6 1-16,6-1-1 15,0 0 1-15,5 1 0 16,12-1 0-16,0-10-1 16,6-5 1-16,6-5 0 15,-1-5 1-15,6-5-1 16,1-1 0-16,-7 1 0 15,1-6 1-15,-1-9-1 16,-5-1 0-16,0-5 0 16,-6 5 0-16,0 5 0 0,0-10 0 15,0 6 0-15,0-6 0 16,-6 15 0-16,0 1 0 16,6 4 0-16,-5 6 1 15,5 5-1-15,-6 5 0 16,0 5-1-16,6 0 1 15,0-5-1-15,6 5 1 16,-6-5-1-16,0 0 1 16,6-5-1-16,5 5 0 15,1-10 0-15,-1 0 1 16,-11 10-3-16,12-11 1 16,-6 1-2-16,-1 0 1 0,1 0-1 15,0 4 1-15,0-4-1 16,-6 0 1-16,-6 5 0 15,0 5 1-15,0-5 0 16,1 0 1-16,-7-1-1 16,0 1 1-16,7 5-1 15,-7-15 0-15,6-1 0 16,1-9 1-16,-1-1 1 16,0 1 0-16,-6 9 0 15,7 1 1-15,-1-1 1 16,0 1 0-16,6-6 0 15,0 1 0-15,0-1 1 16,0-4 1-16,0-6-1 16,0 0 1-16,0 0-1 0,0 1 0 15,0 4-1-15,-6 5 1 16,6 1-2-16,0-6 0 16,-5 11-1-1,-1 5 1-15,-6-6-1 0,1 1 0 16,-1 4 0-16,1 1 0 15,-7-5 0-15,7 5 0 16,-1-6 0-16,1 6 0 16,-7 0-1-16,1 5 1 15,6-11 0-15,-13 16 0 16,7-5 0-16,0 5 0 0,5-5 0 16,-5 15 0-16,5-5 0 15,1 6 1-15,-1-6-1 16,1 10 0-16,5-5-1 15,0 1 1-15,0-6 0 16,1 5 1-16,-1-5-2 16,0 5 1-16,0 1 0 15,1-6 0-15,5 0 0 16,-6 5 0-16,0 6-1 16,0-6 1-16,6 5 0 15,-5 1 0-15,5-6 0 16,-6 5 1-16,6 1-1 15,-6-6 0-15,6 0-1 16,0 0 1-16,0 6 0 0,-6-1 0 16,6 1 0-1,-6-1 0-15,6 0 0 16,-5 1 0-16,5-1 0 16,-6-5 0-16,6 1 0 15,-6-6 0-15,6 0 0 0,-6 0 1 16,6 5-1-16,0-5 0 15,0 1 0-15,-5-1 0 16,5 0 0-16,0 0 0 16,-6-5 0-16,6 0 0 15,0-5 0-15,0 5 0 16,0 0 0-16,0 5 0 0,-6 0 0 16,6-10 0-1,0 10 0-15,0-5 0 16,-6-5 0-16,6 5 0 15,0 0 0-15,-6 5 0 0,6 5-1 16,0-4 1-16,0-1 0 16,0-5 0-16,0 5 0 15,0 0 0-15,0 5 0 16,0-10 0-16,0 5 0 16,0-5 0-16,0 11 0 15,0-6 0-15,6 5 0 16,-6-5 0-16,0 0 0 15,0 0 0-15,6 1 0 16,-6-6 0-16,6 5 0 16,-6 0 0-16,6 0 0 15,-6 0 0-15,0 5 0 16,0 1 0-16,5-6 0 16,-5 0 0-16,6 0 0 0,-6 0 0 15,0 0 0-15,0 0 0 16,0 0 0-16,0 6 0 15,0-1 0-15,0-5 0 16,0 0 0-16,0 0 0 16,0 1 0-16,0-6 0 15,0 0 0-15,0 10 0 16,0-5 0-16,0 0 0 16,0 5 0-16,0 1 0 15,0-1 0-15,0-5 0 16,0 0 0-16,0 5 0 0,0-5 0 15,0 6 0-15,0-1 0 16,0-5 0-16,0 5 0 16,-6 1 0-16,1 4 0 15,5-5 0-15,0 1 0 16,0-1 0-16,0 0 0 16,0-5 0-16,0-5-1 15,5 16 1-15,-5-11 0 16,0 10 1-16,0-10-1 15,6 0 0-15,-6 6 0 16,0-6 0-16,0 5 0 16,0-5 0-16,0 0 0 15,0 6 0-15,0-1 0 16,0 0 0-16,0-5 0 0,0 6 0 16,6-6 0-16,-6 0 0 15,0 0 0-15,6 0 0 16,-6-5 0-1,0 5 0-15,5 0 0 0,-5-5 0 16,0 0 0-16,0 5 0 16,0-5 0-16,0 6 0 15,0-6 0-15,0 0 0 16,0 0 0-16,0 0 1 16,0-11-1-16,0 6 0 15,0-5 0-15,0 10 0 0,0-10 0 16,0 10 0-16,6-16-2 15,0 6 0-15,0-11-7 16,0 1 0-16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1:55.776"/>
    </inkml:context>
    <inkml:brush xml:id="br0">
      <inkml:brushProperty name="width" value="0.07" units="cm"/>
      <inkml:brushProperty name="height" value="0.0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40B777FC-18C8-4DB2-8BDC-8C974EE60EEF}" emma:medium="tactile" emma:mode="ink">
          <msink:context xmlns:msink="http://schemas.microsoft.com/ink/2010/main" type="writingRegion" rotatedBoundingBox="22827,12062 23794,13433 23597,13572 22631,12201"/>
        </emma:interpretation>
      </emma:emma>
    </inkml:annotationXML>
    <inkml:traceGroup>
      <inkml:annotationXML>
        <emma:emma xmlns:emma="http://www.w3.org/2003/04/emma" version="1.0">
          <emma:interpretation id="{77B1883F-9629-455E-A408-C0179293170E}" emma:medium="tactile" emma:mode="ink">
            <msink:context xmlns:msink="http://schemas.microsoft.com/ink/2010/main" type="paragraph" rotatedBoundingBox="22827,12062 23794,13433 23597,13572 22631,1220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406AD65-4CFC-4F3D-A6EB-1BE167392D70}" emma:medium="tactile" emma:mode="ink">
              <msink:context xmlns:msink="http://schemas.microsoft.com/ink/2010/main" type="line" rotatedBoundingBox="22827,12062 23794,13433 23597,13572 22631,12201"/>
            </emma:interpretation>
          </emma:emma>
        </inkml:annotationXML>
        <inkml:traceGroup>
          <inkml:annotationXML>
            <emma:emma xmlns:emma="http://www.w3.org/2003/04/emma" version="1.0">
              <emma:interpretation id="{89C5B2D3-67AA-4874-9416-0FE95DDA1C2F}" emma:medium="tactile" emma:mode="ink">
                <msink:context xmlns:msink="http://schemas.microsoft.com/ink/2010/main" type="inkWord" rotatedBoundingBox="22827,12062 23794,13433 23597,13572 22631,12201"/>
              </emma:interpretation>
              <emma:one-of disjunction-type="recognition" id="oneOf0">
                <emma:interpretation id="interp0" emma:lang="en-US" emma:confidence="0">
                  <emma:literal>"...i.</emma:literal>
                </emma:interpretation>
                <emma:interpretation id="interp1" emma:lang="en-US" emma:confidence="0">
                  <emma:literal>...i... : i.</emma:literal>
                </emma:interpretation>
                <emma:interpretation id="interp2" emma:lang="en-US" emma:confidence="0">
                  <emma:literal>"...i... i.</emma:literal>
                </emma:interpretation>
                <emma:interpretation id="interp3" emma:lang="en-US" emma:confidence="0">
                  <emma:literal>"i... : i.</emma:literal>
                </emma:interpretation>
                <emma:interpretation id="interp4" emma:lang="en-US" emma:confidence="0">
                  <emma:literal>"i... i.</emma:literal>
                </emma:interpretation>
              </emma:one-of>
            </emma:emma>
          </inkml:annotationXML>
          <inkml:trace contextRef="#ctx0" brushRef="#br0">3538 4798 10 0,'-5'10'5'0,"5"-10"2"0,0 0 6 0,0 5-13 15,0-5 0-15,0 0-4 16,5 0 1-16,-5 0 1 15,0 0 0-15</inkml:trace>
          <inkml:trace contextRef="#ctx0" brushRef="#br0" timeOffset="220.0144">3596 4854 7 0,'0'16'3'0,"0"-6"-1"16,0-10 1-16,0 0-4 0,0 0 1 15,0 0-3-15,6 5 1 16</inkml:trace>
          <inkml:trace contextRef="#ctx0" brushRef="#br0" timeOffset="448.03">3642 4885 8 0,'0'16'4'0,"0"-32"-4"0,0 16 6 0,0 0-5 16,0 5 0-16,0-5 0 16,0 0 0-16,0 0-2 15,6 5 0-15,0 1-1 16,0-1 0-16</inkml:trace>
          <inkml:trace contextRef="#ctx0" brushRef="#br0" timeOffset="680.09">3689 5003 19 0,'-6'-10'9'0,"6"30"-13"0,0-20 18 15,0 6-15-15,0-6 1 16,0 0-4-16,0 0 0 15,0 0 2-15,6 5 0 16</inkml:trace>
          <inkml:trace contextRef="#ctx0" brushRef="#br0" timeOffset="908.0663">3689 5101 11 0,'-6'0'5'0,"6"5"-3"16,0 0 6-16,0 0-8 15,0-5 0-15,0 5-1 16,6 0 1-16,-6 0-2 16,5 1 1-16,1-1-2 15,-6-5 0-15</inkml:trace>
          <inkml:trace contextRef="#ctx0" brushRef="#br0" timeOffset="1136.0791">3723 5173 19 0,'0'5'9'0,"0"-5"-11"0,0 0 20 15,0 0-18-15,0 0 0 16,0 0 0-16,0 0 0 15,0 5-1-15,0 0 1 16,6 5-3-16,-6-5 1 16,6 6-3-16,-1-6 1 15,1 0-2-15,0 0 1 16</inkml:trace>
          <inkml:trace contextRef="#ctx0" brushRef="#br0" timeOffset="1368.095">3862 5321 8 0,'0'0'4'0,"0"0"-4"16,0 0 6-16,0 0-6 15,0 0 1-15,0 0-1 16,0 0 1-16,6 0-3 15,-6 0 0-15,0 0 0 16,0 0 0-16</inkml:trace>
          <inkml:trace contextRef="#ctx0" brushRef="#br0" timeOffset="1604.109">3902 5388 16 0,'6'0'8'0,"-12"0"-9"15,6 0 17-15,0 0-16 0,0 0 0 16,0 0 0-16,6 5 0 16,-6 0-1-16,0 0 1 15,0-5-1-15,6 6 1 16,-1-6-4-16,-5 0 1 16,6 5-2-16,0-5 1 15</inkml:trace>
          <inkml:trace contextRef="#ctx0" brushRef="#br0" timeOffset="1833.1265">4041 5552 13 0,'-12'5'6'0,"24"0"-9"0,-12-5 12 16,5 6-9-16,-5-6 0 16,0 5-1-16,6 5 0 0,-6 5-2 15,6-15 1-15</inkml:trace>
          <inkml:trace contextRef="#ctx0" brushRef="#br0" timeOffset="5300.3675">4081 5711 16 0,'-11'-5'8'0,"-1"0"-3"16,12-5 14-16,0 10-19 15,-6 0 1-15,6-10-2 16,0 10 1-16,0 5-4 0,0-5 1 16,12 0-3-16,-1 5 1 15</inkml:trace>
          <inkml:trace contextRef="#ctx0" brushRef="#br0" timeOffset="5076.3494">4046 5747 21 0,'-11'-5'10'0,"11"-5"-8"0,6 15 18 0,-6-5-20 16,0 0 1-16,0 0-2 15,0 0 1-15,0 0-2 16,0 0 1-16,0 0-4 15,5-5 0-15,7-5-2 16,-12 10 0-16</inkml:trace>
          <inkml:trace contextRef="#ctx0" brushRef="#br0" timeOffset="-688.0483">3256 4470 10 0,'0'5'5'0,"23"-5"4"0,-23 0 8 0,0 0-17 16,0 0 0-16,0 0 0 16,0 0 1-1,5 0-1-15,-5 0 0 0,12 0-3 16,-6 0 0-16,5 0-2 15,-5 5 1-15</inkml:trace>
          <inkml:trace contextRef="#ctx0" brushRef="#br0" timeOffset="-456.0325">3371 4546 20 0,'0'6'10'0,"0"-12"-13"0,0 6 18 15,0 0-15 1,0 0 0-16,0 0-1 16,0 0 1-16,0 0-4 15,0 0 1-15,0 0-2 0,6 0 1 16</inkml:trace>
          <inkml:trace contextRef="#ctx0" brushRef="#br0" timeOffset="-1148.0788">3025 4423 11 0,'0'0'5'0,"11"-15"-4"0,-5 10 6 0,6 0-8 16,-7 0 0-16,7-1-2 16,-1 1 0-16,1 5 2 15,0 0 1-15,-7 0-2 16,1 0 0-16</inkml:trace>
          <inkml:trace contextRef="#ctx0" brushRef="#br0" timeOffset="-920.0458">3192 4434 9 0,'-6'5'4'0,"17"5"-5"16,-11-10 8-16,0 0-7 15,0 0 0-15,6-5-1 0,5 0 0 16,0-6-1-16,-5 6 1 16</inkml:trace>
        </inkml:traceGroup>
      </inkml:traceGroup>
    </inkml:traceGroup>
  </inkml:traceGroup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2:20.658"/>
    </inkml:context>
    <inkml:brush xml:id="br0">
      <inkml:brushProperty name="width" value="0.07" units="cm"/>
      <inkml:brushProperty name="height" value="0.0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5FCBF1CF-FB39-41BA-A697-D80A10B406EF}" emma:medium="tactile" emma:mode="ink">
          <msink:context xmlns:msink="http://schemas.microsoft.com/ink/2010/main" type="writingRegion" rotatedBoundingBox="20892,10597 20545,11141 20233,10942 20580,10398"/>
        </emma:interpretation>
      </emma:emma>
    </inkml:annotationXML>
    <inkml:traceGroup>
      <inkml:annotationXML>
        <emma:emma xmlns:emma="http://www.w3.org/2003/04/emma" version="1.0">
          <emma:interpretation id="{CC0D0A6D-325F-4392-87D0-F3718A56938B}" emma:medium="tactile" emma:mode="ink">
            <msink:context xmlns:msink="http://schemas.microsoft.com/ink/2010/main" type="paragraph" rotatedBoundingBox="20892,10597 20545,11141 20233,10942 20580,1039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ED28741-EEF1-4A11-946E-68F260C167A1}" emma:medium="tactile" emma:mode="ink">
              <msink:context xmlns:msink="http://schemas.microsoft.com/ink/2010/main" type="line" rotatedBoundingBox="20892,10597 20545,11141 20233,10942 20580,10398"/>
            </emma:interpretation>
          </emma:emma>
        </inkml:annotationXML>
        <inkml:traceGroup>
          <inkml:annotationXML>
            <emma:emma xmlns:emma="http://www.w3.org/2003/04/emma" version="1.0">
              <emma:interpretation id="{9567D1C9-C7D0-49BB-B93F-92931D37CFDA}" emma:medium="tactile" emma:mode="ink">
                <msink:context xmlns:msink="http://schemas.microsoft.com/ink/2010/main" type="inkWord" rotatedBoundingBox="20892,10597 20545,11141 20233,10942 20580,10398"/>
              </emma:interpretation>
              <emma:one-of disjunction-type="recognition" id="oneOf0">
                <emma:interpretation id="interp0" emma:lang="en-US" emma:confidence="0">
                  <emma:literal>it"</emma:literal>
                </emma:interpretation>
                <emma:interpretation id="interp1" emma:lang="en-US" emma:confidence="0">
                  <emma:literal>is L</emma:literal>
                </emma:interpretation>
                <emma:interpretation id="interp2" emma:lang="en-US" emma:confidence="0">
                  <emma:literal>i? L</emma:literal>
                </emma:interpretation>
                <emma:interpretation id="interp3" emma:lang="en-US" emma:confidence="0">
                  <emma:literal>i?"</emma:literal>
                </emma:interpretation>
                <emma:interpretation id="interp4" emma:lang="en-US" emma:confidence="0">
                  <emma:literal>i! L</emma:literal>
                </emma:interpretation>
              </emma:one-of>
            </emma:emma>
          </inkml:annotationXML>
          <inkml:trace contextRef="#ctx0" brushRef="#br0">1264 2802 7 0,'-6'31'3'0,"18"-31"-10"0,-12 0 6 0</inkml:trace>
          <inkml:trace contextRef="#ctx0" brushRef="#br0" timeOffset="-1240.1213">802 3176 2 0,'-6'-5'1'0,"6"0"-3"0,0 5 3 16</inkml:trace>
          <inkml:trace contextRef="#ctx0" brushRef="#br0" timeOffset="-4.018">1045 2884 11 0,'0'10'5'0,"0"-10"-7"15,0 0 10-15,0 0-12 16,11 5 1-16,7-5-2 0,-13 0 0 15</inkml:trace>
          <inkml:trace contextRef="#ctx0" brushRef="#br0" timeOffset="-504.027">877 2781 10 0,'-6'0'5'0,"6"-5"-3"16,0 5 9-16,0 0-11 15,0-5 1-15,0 5-2 16,0 0 0-16,0 0-2 0,0 0 1 16,6 0-2-16,6-5 1 15</inkml:trace>
          <inkml:trace contextRef="#ctx0" brushRef="#br0" timeOffset="-1008.0874">802 3074 10 0,'-6'10'5'0,"1"-5"-7"16,5-5 10-16,0 0-10 15,0 5 0-15,-6 6-3 16,0 4 1-16</inkml:trace>
          <inkml:trace contextRef="#ctx0" brushRef="#br0" timeOffset="-2036.1778">871 3294 4 0,'0'-15'2'0,"6"56"-5"0,-6-41 2 16</inkml:trace>
          <inkml:trace contextRef="#ctx0" brushRef="#br0" timeOffset="291.9874">1074 2807 9 0,'-41'26'4'0,"24"-42"-2"16,11 16 8-16,0 0-8 0,0 11 0 15,1-6-2-15,-1 5 1 16,0 0-4-16,0 0 0 16,6 1 0-16,0-6 1 15</inkml:trace>
          <inkml:trace contextRef="#ctx0" brushRef="#br0" timeOffset="-224.0373">975 2812 3 0,'0'10'1'0,"0"6"1"16,0-16 0-16,6 5-4 16,-6-5 1-16</inkml:trace>
          <inkml:trace contextRef="#ctx0" brushRef="#br0" timeOffset="716.0128">987 2879 7 0,'-17'31'3'0,"5"-42"-4"0,12 16 7 16,-6 1-7-16,0-1 0 16,1 5-2-16,-1 11 0 15</inkml:trace>
          <inkml:trace contextRef="#ctx0" brushRef="#br0" timeOffset="495.9994">965 2915 3 0,'-13'36'1'0,"6"-41"-1"15,7 5-1-15</inkml:trace>
          <inkml:trace contextRef="#ctx0" brushRef="#br0" timeOffset="936.0286">877 3079 12 0,'-6'0'6'0,"6"15"-9"15,0-15 13-15,0 5-10 16,0 1 0-16,0-6-6 15,0 0 1-15</inkml:trace>
        </inkml:traceGroup>
      </inkml:traceGroup>
    </inkml:traceGroup>
  </inkml:traceGroup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1:41.215"/>
    </inkml:context>
    <inkml:brush xml:id="br0">
      <inkml:brushProperty name="width" value="0.07" units="cm"/>
      <inkml:brushProperty name="height" value="0.0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447D2457-5962-4089-B770-FD5DF031F966}" emma:medium="tactile" emma:mode="ink">
          <msink:context xmlns:msink="http://schemas.microsoft.com/ink/2010/main" type="writingRegion" rotatedBoundingBox="20848,10262 21913,10772 21770,11069 20705,10559"/>
        </emma:interpretation>
      </emma:emma>
    </inkml:annotationXML>
    <inkml:traceGroup>
      <inkml:annotationXML>
        <emma:emma xmlns:emma="http://www.w3.org/2003/04/emma" version="1.0">
          <emma:interpretation id="{B2A968C0-E4A3-4975-A0B2-32321CE21412}" emma:medium="tactile" emma:mode="ink">
            <msink:context xmlns:msink="http://schemas.microsoft.com/ink/2010/main" type="paragraph" rotatedBoundingBox="20848,10262 21913,10772 21770,11069 20705,1055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6F44703-9B4F-4ECE-BE2D-BDFF453C42AF}" emma:medium="tactile" emma:mode="ink">
              <msink:context xmlns:msink="http://schemas.microsoft.com/ink/2010/main" type="line" rotatedBoundingBox="20848,10262 21913,10772 21770,11069 20705,10559"/>
            </emma:interpretation>
          </emma:emma>
        </inkml:annotationXML>
        <inkml:traceGroup>
          <inkml:annotationXML>
            <emma:emma xmlns:emma="http://www.w3.org/2003/04/emma" version="1.0">
              <emma:interpretation id="{7EC8541F-E593-494D-9227-2A8FA90627DD}" emma:medium="tactile" emma:mode="ink">
                <msink:context xmlns:msink="http://schemas.microsoft.com/ink/2010/main" type="inkWord" rotatedBoundingBox="20848,10262 21913,10772 21770,11069 20705,10559"/>
              </emma:interpretation>
              <emma:one-of disjunction-type="recognition" id="oneOf0">
                <emma:interpretation id="interp0" emma:lang="en-US" emma:confidence="0">
                  <emma:literal>i:</emma:literal>
                </emma:interpretation>
                <emma:interpretation id="interp1" emma:lang="en-US" emma:confidence="0">
                  <emma:literal>i". :</emma:literal>
                </emma:interpretation>
                <emma:interpretation id="interp2" emma:lang="en-US" emma:confidence="0">
                  <emma:literal>t..." :</emma:literal>
                </emma:interpretation>
                <emma:interpretation id="interp3" emma:lang="en-US" emma:confidence="0">
                  <emma:literal>tip:</emma:literal>
                </emma:interpretation>
                <emma:interpretation id="interp4" emma:lang="en-US" emma:confidence="0">
                  <emma:literal>tie". :</emma:literal>
                </emma:interpretation>
              </emma:one-of>
            </emma:emma>
          </inkml:annotationXML>
          <inkml:trace contextRef="#ctx0" brushRef="#br0">1847 2822 4 0,'0'0'2'0,"12"0"-6"16,-12 0 4-16</inkml:trace>
          <inkml:trace contextRef="#ctx0" brushRef="#br0" timeOffset="1">1911 2894 10 0,'0'-5'5'0,"0"0"-8"16,0 5 11-16,0 0-9 0,5 5 0 16,1 0-3-16,0 5 0 15</inkml:trace>
          <inkml:trace contextRef="#ctx0" brushRef="#br0" timeOffset="12.0152">1945 3002 11 0,'-6'-11'5'16,"12"32"-6"-16,-6-21 10 0,0 0-9 16,0 0 0-16,0 0-1 15,0 0 0-15,0 0-2 16,0 0 1-16</inkml:trace>
          <inkml:trace contextRef="#ctx0" brushRef="#br0" timeOffset="1540.1122">2003 2873 12 0,'-6'26'6'0,"6"-16"-7"0,6-10 11 0,-6 0-11 16,0 5 0-16,6 1-5 15,-6-1 1-15,0 0 5 16,11 5 0-16</inkml:trace>
          <inkml:trace contextRef="#ctx0" brushRef="#br0" timeOffset="1820.1242">2055 3099 3 0,'-6'11'1'0,"6"-17"0"0,0 12 0 15,6-1-1-15,-6 0 0 16,6 5-1-16,-6-5 1 16,5-5 0-16,1 11 0 15</inkml:trace>
          <inkml:trace contextRef="#ctx0" brushRef="#br0" timeOffset="2480.1893">2228 2976 17 0,'-17'-20'8'0,"28"14"-11"15,-11 6 16-15,0 0-16 16,0 0 1-16,0 0-4 16,6 6 1-16,-6-6 5 15,0 0 0-15</inkml:trace>
          <inkml:trace contextRef="#ctx0" brushRef="#br0" timeOffset="2040.14">2136 3264 7 0,'-6'-11'3'0,"12"32"-5"15,-6-21 8-15,0 0-7 16,0 0 1-16,5-5-2 15,-5 5 1-15,6 0 0 16,6-5 1-16</inkml:trace>
          <inkml:trace contextRef="#ctx0" brushRef="#br0" timeOffset="2256.1556">2228 3146 11 0,'-6'0'5'0,"18"-26"-5"16,-12 26 11-16,0 0-12 0,0 0 1 15,0-5-1-15,0 5 1 16,0 0-2-16,0 0 1 15,6-11-2-15,-1 1 0 16</inkml:trace>
          <inkml:trace contextRef="#ctx0" brushRef="#br0" timeOffset="-883.0604">1281 2719 9 0,'-5'5'4'0,"16"-15"-3"16,-11 10 4-16,0 0-5 15,6 0 0-15,0 0 0 16,-6 0 0-16,0 0-1 15,11 0 1-15,-5 0-2 16,6-5 0-16,-1 0 0 16,1 5 1-16,-1-5-1 15,1 0 0-15,-1 5 0 16,1 0 1-16,-6 0 2 16,-1 0 0-16,-5 0 0 15,6 5 0-15,-6-5 1 16,0 0 0-16,6 0 0 0,5 0 0 15,1 0-1-15,-1 0 1 16,1 0-1-16,0 0 1 16,-1 0-1-16,-5 0 0 15,5 0-1-15,-5 5 0 16,0-5-2-16,0 0 0 16,5 0-1-16,-5 0 1 15</inkml:trace>
          <inkml:trace contextRef="#ctx0" brushRef="#br0" timeOffset="-5760.3976">1114 2750 8 0,'-6'0'4'0,"12"0"-6"0,-6 0 9 0,0 0-8 15,0 0 0 1,17 0-3-16,-5 0 1 15</inkml:trace>
          <inkml:trace contextRef="#ctx0" brushRef="#br0" timeOffset="-624.0247">1605 2730 7 0,'0'5'3'0,"11"-10"-3"15,-11 5 5-15,0 0-9 16,6-6 1-16</inkml:trace>
          <inkml:trace contextRef="#ctx0" brushRef="#br0" timeOffset="-1400.0792">1299 2730 1 0,'0'-6'0'0</inkml:trace>
        </inkml:traceGroup>
      </inkml:traceGroup>
    </inkml:traceGroup>
  </inkml:traceGroup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6:04.029"/>
    </inkml:context>
    <inkml:brush xml:id="br0">
      <inkml:brushProperty name="width" value="0.00441" units="cm"/>
      <inkml:brushProperty name="height" value="0.00882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29-1 7 0,'-6'5'3'0,"6"-10"6"0,0 5-8 0,0 0 0 16,0 0 1-16,0 0 1 15,0 0 1-15,0 5-4 16,0 0 0-16,0 0 2 16,0 6 1-16,0-1-1 15,0 5 1-15,-6 6-2 16,1-1 1-16,5 1-1 15,-6-1 0-15,6-4 0 16,-6 9 0-16,6-14-1 16,0-1 1-16,0 0-1 15,0-5 1-15,0 0-1 16,0-5 0-16,0 0 0 16,0 0 1-16,6-10-1 15,0-5 0-15,5 5 0 0,1-11 1 16,-7 0-1-16,1 6 0 15,0 0 0-15,0-6 0 16,0 6 0-16,-6 15 0 16,5-16 0-16,-5 16 0 15,0 11 0-15,0-11 0 16,0 10 0-16,0 0 1 16,0 0 0-16,-5 1 0 15,5-1-1-15,0 0 1 16,0-5-1-16,-6 0 1 15,6 1-1-15,0-1 0 0,0-5 0 16,0 0 1-16,0 0-1 16,6-11 0-16,-6 11 1 15,5-15 0-15,1 5-1 16,-6-6 0-16,6 1 0 16,-6 5 0-16,0 10 0 15,0 0 1-15,0-16-1 16,0 16 0-16,0 0 0 15,0 0 0-15,0 0 0 16,0 0 1-16,0 0-2 16,-6 11 1-16,6-6-1 15,0 0 0-15,0 0-6 16,0-5 0-16,0-10-1 16,0-6 1-16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6:06.137"/>
    </inkml:context>
    <inkml:brush xml:id="br0">
      <inkml:brushProperty name="width" value="0.00441" units="cm"/>
      <inkml:brushProperty name="height" value="0.00882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594 462 10 0,'-5'-5'5'0,"-1"-6"2"0,6 11 5 16,0-5-11-16,-6-5 1 0,6 5-1 16,-6 0 1-16,6 0-3 15,-6-1 1-15,1 1 1 16,-1 5 0 0,0 0 0-16,0 0 0 0,6 0-1 15,0 0 0-15,0 0 0 16,12 0 1-16,-1 0-1 15,1 0 0-15,0 0 0 16,-1-5 0-16,1 5 0 16,-7 0 1-16,1-5-1 15,0 0 0-15,0 0 0 16,-1-5 1-16,1 4-1 16,-6 6 1-16,6-5-1 15,-6 5 0-15,0 0 1 0,-6-5 1 16,0 5-1-1,1 0 1-15,-1 0-1 16,0 0 0-16,-5 0 0 16,-1 0 0-16,-5 0-1 0,-1 0 1 15,1 0-1-15,0 0 1 16,5 0-1-16,1 0 1 16,5 5-1-16,6 0 1 15,0 1-1-15,6-1 1 16,11 0-1-16,0 0 0 15,1-5 0-15,-1-5 0 0,0 0 0 16,1-6 1-16,-1 1-1 16,0-10 0-1,1 4 1-15,-7 1 0 16,1 5-1-16,-12 10 1 0,0-11-1 16,0 11 0-16,-6-5 0 15,0 0 1-15,-5 5-1 16,-1 0 0-16,6 0 0 15,0 0 1-15,-5 0-1 16,5 0 0-16,0 0 0 16,1 5 0-16,-1 0-1 15,0 6 1-15,6-6-1 16,-6 0 1-16,6 5-1 16,0-5 1-16,6 0-1 15,0 0 1-15,0 1-1 16,5-6 1-16,1-6 0 15,-1 1 0-15,1 0 1 16,-6 0 0-16,-6 5-1 16,0 0 1-16,0 0-1 0,-6-5 1 15,0 0-1-15,-6 0 1 16,1 0-1-16,-1-1 0 16,-5 6 0-16,-6-5 1 15,0 0 0-15,-6 5 0 16,6 0-1-16,-6 0 1 15,0-5 0-15,6 0 0 16,-6 0-1-16,6 5 0 16,6 0 0-16,0 0 0 15,5-5 0-15,0 5 0 16,7-5 0-16,-1 5 0 0,0 0 0 16,0-11 0-16,1-4 0 15,5 15 0-15,0 0 0 16,0-16 1-16,0 1-1 15,-6 5 1-15,0 0-1 16,0-1 1 0,1-4-1-1,-13-1 1-15,1 6-1 16,0 0 1-16,-1-5-1 16,1 9 1-16,5-4-1 15,-5 0 1-15,5 5-1 16,1-5 0-16,-1 4 0 15,-5 1 1-15,6 0-1 16,-1 0 0-16,0 0 0 0,-5 0 0 16,6 0 0-16,5 5 0 15,0-6 0-15,0 1 0 16,1 0 0 0,-1 0 0-16,6 0 0 15,0 5 0-15,0 0-1 0,6 5 1 16,-1 0-2-16,7 5 1 15,-1 6-4-15,1 10 0 16,17-6-5-16,5 16 0 16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1:46.255"/>
    </inkml:context>
    <inkml:brush xml:id="br0">
      <inkml:brushProperty name="width" value="0.07" units="cm"/>
      <inkml:brushProperty name="height" value="0.0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9795956B-1361-4D36-B7D8-157FB851B3CB}" emma:medium="tactile" emma:mode="ink">
          <msink:context xmlns:msink="http://schemas.microsoft.com/ink/2010/main" type="writingRegion" rotatedBoundingBox="21559,10569 22905,8247 23198,8417 21852,10738"/>
        </emma:interpretation>
      </emma:emma>
    </inkml:annotationXML>
    <inkml:traceGroup>
      <inkml:annotationXML>
        <emma:emma xmlns:emma="http://www.w3.org/2003/04/emma" version="1.0">
          <emma:interpretation id="{16821592-22FD-495A-9397-F5E5E2323403}" emma:medium="tactile" emma:mode="ink">
            <msink:context xmlns:msink="http://schemas.microsoft.com/ink/2010/main" type="paragraph" rotatedBoundingBox="21559,10569 22905,8247 23198,8417 21852,1073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0784531-BE0B-44EA-B8F9-8D678FED4E27}" emma:medium="tactile" emma:mode="ink">
              <msink:context xmlns:msink="http://schemas.microsoft.com/ink/2010/main" type="line" rotatedBoundingBox="21559,10569 22905,8247 23198,8417 21852,10738"/>
            </emma:interpretation>
          </emma:emma>
        </inkml:annotationXML>
        <inkml:traceGroup>
          <inkml:annotationXML>
            <emma:emma xmlns:emma="http://www.w3.org/2003/04/emma" version="1.0">
              <emma:interpretation id="{E24CF5E4-757D-4439-B323-15661D49BFEA}" emma:medium="tactile" emma:mode="ink">
                <msink:context xmlns:msink="http://schemas.microsoft.com/ink/2010/main" type="inkWord" rotatedBoundingBox="21559,10569 22905,8247 23198,8417 21852,10738"/>
              </emma:interpretation>
              <emma:one-of disjunction-type="recognition" id="oneOf0">
                <emma:interpretation id="interp0" emma:lang="en-US" emma:confidence="0">
                  <emma:literal>in.:"</emma:literal>
                </emma:interpretation>
                <emma:interpretation id="interp1" emma:lang="en-US" emma:confidence="0">
                  <emma:literal>in:"</emma:literal>
                </emma:interpretation>
                <emma:interpretation id="interp2" emma:lang="en-US" emma:confidence="0">
                  <emma:literal>in.:""</emma:literal>
                </emma:interpretation>
                <emma:interpretation id="interp3" emma:lang="en-US" emma:confidence="0">
                  <emma:literal>i:"</emma:literal>
                </emma:interpretation>
                <emma:interpretation id="interp4" emma:lang="en-US" emma:confidence="0">
                  <emma:literal>i:""</emma:literal>
                </emma:interpretation>
              </emma:one-of>
            </emma:emma>
          </inkml:annotationXML>
          <inkml:trace contextRef="#ctx0" brushRef="#br0">2466 2266 11 0,'0'11'5'0,"4"-1"1"0,-4-10 4 15,0 0-10-15,0 0 1 16,0 0-4-16,0 0 0 16,0 0 0-16,0 0 1 15</inkml:trace>
          <inkml:trace contextRef="#ctx0" brushRef="#br0" timeOffset="219.9997">2482 2200 16 0,'-6'-6'8'0,"6"6"-4"16,0 0 13-16,0 0-17 15,0 6 0-15,0-1-1 16,0-5 1-16,0 0 0 15,0 0 0-15,0 0 0 16,0 0 0-16,0-11-2 16,0 11 1-16,0 0-4 15,0 0 1-15,0 0-1 0,6 0 0 16</inkml:trace>
          <inkml:trace contextRef="#ctx0" brushRef="#br0" timeOffset="596.045">2459 2164 10 0,'-6'10'5'0,"12"-10"-4"0,-6 0 8 15,0 0-9-15,0 0 0 16,0 0 0-16,6-10 0 16,-6-1-1-16,5 1 1 15,1 0-3-15,-6 10 1 16,0 0-1-16,12-5 1 15</inkml:trace>
          <inkml:trace contextRef="#ctx0" brushRef="#br0" timeOffset="824.0432">2522 2061 19 0,'-5'-10'9'0,"-1"10"-8"15,6-6 20-15,0 6-20 16,0 0 1-16,0 0-1 16,0 0 0-16,0 6-2 15,0-6 1-15,0 0-1 16,6-11 0-16,-1 1-4 16,7 0 1-16,-12 10-3 15,12 0 1-15</inkml:trace>
          <inkml:trace contextRef="#ctx0" brushRef="#br0" timeOffset="1028.0552">2569 2020 17 0,'-6'-5'8'0,"6"5"-9"0,0 0 13 16,0 0-13-16,0 0 1 15,6-11-3-15,-6 11 1 0,5-10 0 16,-5-5 1-16,0 15-3 16,6-11 0-16</inkml:trace>
          <inkml:trace contextRef="#ctx0" brushRef="#br0" timeOffset="1704.1039">2534 1835 12 0,'-12'10'6'0,"18"-20"-9"16,-6 10 12-16,0 0-12 15,0 0 1-15,0 0-4 16,6-5 1-16</inkml:trace>
          <inkml:trace contextRef="#ctx0" brushRef="#br0" timeOffset="1476.0865">2615 1840 9 0,'-6'0'4'0,"6"0"-5"0,0 0 8 0,0 0-7 16,0 0 0 0,0 0 0-16,0 0 0 15,0 0-1-15,0 0 0 0,0-5-1 16,0 5 0-16</inkml:trace>
          <inkml:trace contextRef="#ctx0" brushRef="#br0" timeOffset="1928.1331">2557 1763 2 0,'0'-5'1'0,"6"-5"0"0,-6 10-1 15,0 0 1-15,0 0 0 16,0 0 0-16,0 0 1 16,0 0-3-16,0 0 1 0,0 0-1 15,0 0 1-15</inkml:trace>
          <inkml:trace contextRef="#ctx0" brushRef="#br0" timeOffset="2148.1333">2592 1696 10 0,'0'0'5'0,"6"-10"-7"15,-6 10 10-15,0 0-9 16,5-10 1-16,-5 10-2 16,0 0 0-16,0 0 1 15,0 0 0-15</inkml:trace>
          <inkml:trace contextRef="#ctx0" brushRef="#br0" timeOffset="2152.1339">2649 1645 19 0,'-5'0'9'0,"5"-5"-13"0,0 5 20 15,0 0-16-15,0 0 0 16,0 0-3-16,11-5 0 15,-11 5 0-15,12-5 0 16,-1-1-2-16,1 1 0 16</inkml:trace>
          <inkml:trace contextRef="#ctx0" brushRef="#br0" timeOffset="2372.1527">2736 1630 9 0,'0'0'4'0,"0"5"-5"16,0-5 8-16,0 0-8 16,6 0 1-16,-6 0 0 15,6 0 0-15,-6 0-2 16,5-5 1-16,7-1-1 16,-12 6 0-16</inkml:trace>
          <inkml:trace contextRef="#ctx0" brushRef="#br0" timeOffset="-2340.175">2245 2877 10 0,'0'-15'5'0,"0"-11"-4"15,0 16 9-15,0 10-10 16,0 0 0-16,0 0-1 0,0-10 1 16,0 5-2-16,0-6 0 15,6 1-1-15,-6 10 1 16</inkml:trace>
          <inkml:trace contextRef="#ctx0" brushRef="#br0" timeOffset="-1332.1072">2228 2821 13 0,'0'5'6'0,"-12"-36"0"0,12 21 12 15,0 10-16-15,-5-10 0 16,-1 10 0 0,0-5 0-16,0 5-3 15,6 0 0-15,-5 0 0 0,5-6 0 16,0-4-4-16,0 5 0 15,-6 5-2-15,6 0 1 16</inkml:trace>
          <inkml:trace contextRef="#ctx0" brushRef="#br0" timeOffset="-1104.0903">2165 2744 21 0,'-12'15'10'0,"6"-20"-12"16,6 5 20-1,0 0-19-15,0 0 1 0,0-5-3 16,-6 0 1-16,1 0 0 16,5 5 0-16,0 0-4 15,0 0 1-15</inkml:trace>
          <inkml:trace contextRef="#ctx0" brushRef="#br0" timeOffset="-2336.1735">2234 2734 12 0,'0'-6'6'0,"-6"12"-2"0,6-1 12 0,0-5-16 15,0 0 1-15,0 0-10 16,0-11 0 0</inkml:trace>
          <inkml:trace contextRef="#ctx0" brushRef="#br0" timeOffset="-884.067">2141 2682 11 0,'6'-15'5'0,"-6"10"0"16,0 5 6-16,0 0-11 16,0 0 0-16,6-11-7 0,-6 11 0 15,6-10 6-15,-6 10 1 16</inkml:trace>
          <inkml:trace contextRef="#ctx0" brushRef="#br0" timeOffset="-664.0509">2234 2503 9 0,'0'-6'4'0,"-12"6"-13"15,12 0 7-15,0 0 2 16,0 0 0-16</inkml:trace>
          <inkml:trace contextRef="#ctx0" brushRef="#br0" timeOffset="-440.0087">2268 2436 24 0,'-5'-11'12'0,"5"17"-17"0,0-6 24 16,0 0-20-16,0 0 1 16,0 0-3-16,11 0 1 15,1 0-1-15,-6-6 1 16</inkml:trace>
          <inkml:trace contextRef="#ctx0" brushRef="#br0" timeOffset="-216.0262">2338 2384 19 0,'-6'11'9'0,"0"-32"-6"15,18 6 10-15,-12 15-13 16,0 0 1-16,0 0 0 15,0 0 0-15,6-5-2 16,-6 5 1-16,11-6-3 16,1 6 1-16,-1-10-4 15,1 5 1-15</inkml:trace>
          <inkml:trace contextRef="#ctx0" brushRef="#br0" timeOffset="-1592.1099">2245 2954 11 0,'-11'0'5'0,"22"-20"-4"15,-11 20 4-15,6-10-5 16,-6 10 0-16,0 0-4 16,6-6 1-16,-6 6 2 15,0 0 0-15</inkml:trace>
          <inkml:trace contextRef="#ctx0" brushRef="#br0" timeOffset="2812.1976">2898 1537 12 0,'0'10'6'0,"5"-20"2"16,-5 10 6-16,0 0-14 16,0 0 1-16,0 0-1 15,0 0 1-15,0 0-2 16,0 0 0-16,12 0-2 15,0-5 1-15,-1 5-3 16,1 0 0-16</inkml:trace>
          <inkml:trace contextRef="#ctx0" brushRef="#br0" timeOffset="3040.1962">3019 1409 21 0,'-6'-11'10'0,"-11"32"-11"0,23-31 20 15,-6 10-19-15,0 0 0 16,0-11 0-16,5 6 0 0,-5 5-1 16,0 0 0-16,0 0-3 15,12-10 0-15,-12 10-2 16,11-5 0-16</inkml:trace>
          <inkml:trace contextRef="#ctx0" brushRef="#br0" timeOffset="3264.2117">3065 1321 10 0,'6'-10'5'0,"0"0"-4"16,-6 10 6-16,0 0-8 15,0 5 1-15,0-5-5 16,5 0 0-16</inkml:trace>
          <inkml:trace contextRef="#ctx0" brushRef="#br0" timeOffset="3488.2258">3192 1285 10 0,'0'11'5'0,"-11"-27"-6"0,11 16 7 15,0 0-6-15,0 5 0 16,0-5-3-16,0 0 1 0,0 0 1 16,0 0 0-16</inkml:trace>
          <inkml:trace contextRef="#ctx0" brushRef="#br0" timeOffset="3708.2424">3192 1157 12 0,'-6'-5'6'0,"6"-5"-9"16,0 10 12-16,0 0-11 15,0 0 0-15,0 0-4 16,0-11 1-16</inkml:trace>
          <inkml:trace contextRef="#ctx0" brushRef="#br0" timeOffset="3936.258">3181 988 9 0,'-6'-6'4'0,"12"1"-4"15,-6 5 6 1,0 0-7-16,5-10 1 0,-5 10-4 15,0 0 0-15</inkml:trace>
          <inkml:trace contextRef="#ctx0" brushRef="#br0" timeOffset="3937.258">3059 911 7 0,'-17'0'3'0,"17"0"-2"15,0 0 4-15,0 0-7 16,0-6 1-16,0 6-3 0,0 0 1 16</inkml:trace>
          <inkml:trace contextRef="#ctx0" brushRef="#br0" timeOffset="4336.3481">3232 746 11 0,'-5'-10'5'0,"22"5"-6"0,-17 5 10 16,12-5-11-16,-7 0 1 15,-5 5-5-15,6-6 1 16</inkml:trace>
          <inkml:trace contextRef="#ctx0" brushRef="#br0" timeOffset="4724.31">3515 628 2 0,'0'0'1'0,"12"5"0"0,-12-5-3 16</inkml:trace>
          <inkml:trace contextRef="#ctx0" brushRef="#br0" timeOffset="4948.3317">3556 638 16 0,'0'-5'8'0,"6"0"-12"0,-6 5 17 0,0 0-15 16,0 0 1-16,0 0-2 15,0 0 0 1,5 0 2-16,-5 0 1 0,0 0-4 16,0 0 0-16</inkml:trace>
          <inkml:trace contextRef="#ctx0" brushRef="#br0" timeOffset="5164.3406">3562 640 1 0,'-6'-5'0'0</inkml:trace>
        </inkml:traceGroup>
      </inkml:traceGroup>
    </inkml:traceGroup>
  </inkml:traceGroup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6:10.206"/>
    </inkml:context>
    <inkml:brush xml:id="br0">
      <inkml:brushProperty name="width" value="0.00441" units="cm"/>
      <inkml:brushProperty name="height" value="0.00882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516 494 8 0,'6'21'4'0,"23"-6"3"16,-23-15-4-16,0 0 0 0,4-5 0 16,2 0 2-16,0-11 1 15,-1 6-7-15,1 5 0 16,11-5 4-16,0-11 0 15,-5 6-1-15,5-1 0 16,0 6-1-16,-5-5 0 16,-1 4-1-16,-5 11 1 15,5-5-1-15,-6-5 0 16,1 5 0-16,-12 5 1 16,0 0-1-16,0 0 1 15,-6 5 0-15,0-5 0 0,-10 0-1 16,-8 5 1-16,7 5 0 15,-1-4 0-15,1 4-1 16,0 0 0-16,5 0 0 16,-6 1 1-16,7-1-1 15,5 5 1-15,0-4-1 16,6 4 0-16,6-5 0 16,0 0 1-16,11 1-1 15,1-6 1-15,5-5-1 16,6 0 1-16,0 0 0 15,-6-16 1-15,0 6-1 16,0-5 0-16,-6 5 0 16,-5 4 0-16,0 1-1 15,-12 5 1-15,0 0-1 0,-6 5 0 16,-6-5 0-16,6 0 1 16,-17 6-1-16,-6-6 1 15,7 0-1-15,-2 5 0 16,7 0 1-16,0 0 0 15,5 5-1-15,0-5 0 16,7 6 1-16,-1-1 0 16,6 0-1-16,11 0 1 15,7 6-1-15,-1-1 0 16,1-10 0-16,-1 6 0 16,1-6 0-16,-2-5 0 0,1-5 0 15,1 5 0-15,-7 0 0 16,-5 0 1-16,0 5-1 15,-6 0 0-15,-6 5 0 16,-5 5 0-16,-13 11 0 16,-4 0 1-16,-1 0-2 15,0 5 1-15,6 0 0 16,-6 0 0-16,6 0-1 16,-1-6 1-16,1-4-1 15,6-6 1-15,-1-5 0 16,7 6 0-16,0-11-1 15,5 0 1-15,0 5 0 16,6-10 0-16,0 5-1 16,6-10 1-16,6 5 0 15,-2 0 0-15,8-5 0 0,-1-5 0 16,1 0 0 0,-1-1 0-16,1 1 0 15,-13 0 0-15,7 10 0 16,-12 0 1-16,0 5-1 0,-6 0 0 15,0 5 0-15,-5 6 1 16,-1-6-1-16,-5 0 0 16,-1 6 0-16,1-1 1 15,-6 6-1-15,6-1 1 16,0-4-1-16,-6-1 1 16,11-5-1-16,0 1 0 0,6-6 0 15,1 0 0-15,5-5 0 16,0 0 0-1,5-10-1-15,7-1 1 16,0 1 0-16,-1-5 0 0,13 4 0 16,-7 1 0-16,-1 0 0 15,2 0 0-15,-6 10 0 16,-1-6 0-16,1 6 0 16,-12 0 1-16,0 0-1 15,0 0 0-15,-6 0 0 16,-6 11 1-16,-5-1-1 15,-6 5 1-15,-5 1 0 16,-7 4 0-16,0 1-1 16,0-1 1-16,0 6-1 15,6 0 1-15,0-6-1 16,7 1 0-16,-2-1 0 16,1-4 0-16,6-6-1 15,11 0 1-15,-6 0 0 0,7 1 0 16,5-11 0-16,0 0 0 15,0 0-1-15,5-11 1 16,1-4 0-16,0 5 0 16,6-6 0-16,-1 6 0 15,1 0 0-15,-6 0 0 16,-6 10 0-16,0 0 1 16,0 0-1-16,0 5 0 15,-6 0 0-15,0 5 0 16,0 5 0-16,-5 6 1 0,5-11-1 15,-12 1 0-15,-5 4 0 16,0 11 0-16,0-11 0 16,-1 0 0-16,1 6 0 15,7-11 0-15,-2 0-1 16,7 1 1-16,-1-1 0 16,6-10 0-16,0 5-1 15,6-5 1-15,0 0 0 16,18-5 0-16,-1-10 0 15,1 4 0-15,-8 1 0 16,8 0 0-16,-7-6 0 16,-5 1 0-16,0 5 0 15,6-1 1-15,-12 11-2 16,5 6 1-16,7-6 0 16,0-6 1-16,-7-4-1 0,7-5 0 15,0-1 0-15,-1-4 0 16,1-6 0-16,0 1 0 15,-1-6-1-15,7-5 1 16,-1 5 0-16,1 5 0 16,-2 1 0-16,1-6 1 15,7-10-1-15,-1 0 1 16,0 0 0-16,0 0 0 16,-5 0-1-16,-1 5 1 15,1 0-1-15,-1 4 0 16,1 12 0-16,-7-6 0 0,1 5 0 15,-2 11 0-15,2-5 0 16,0-1 1-16,-1 6-1 16,-5 0 0-16,6 0 0 15,-6-1 0-15,-6 11 0 16,0-10 0-16,0 0 0 16,0-1 1-16,0 6-1 15,0-10 0-15,0 5 0 16,0-6 1-16,0 1-2 15,0 5 1-15,0 10 0 16,0-11 0-16,0 11-1 16,5-10 1-16,-5 10 0 15,12 0 0-15,0 0 0 16,5-5 0-16,6 15-1 0,1-10 1 16,-1 0 0-16,0-10 0 15,0 5 0 1,-6 0 0-16,0-11 0 15,1 6 0-15,-7 5 0 0,1-5 0 16,0 5 0-16,-1 5 1 16,1-6 0-16,-12 6 0 15,0 0-1-15,0 0 1 16,-6-5 0-16,-6 5 0 16,1 0-1-16,-7 0 1 15,-5 0-1-15,-6 0 0 0,1 5 0 16,-1 1 1-16,6-1-1 15,-1 0 0-15,1 5 0 16,0 0 0 0,0-5 0-16,5 1 1 0,1-1-2 15,-1-5 1-15,7 0 0 16,6-5 0 0,-1-6-1-1,6 1 1-15,6 0-1 16,-6 10 1-16,10 0 0 15,-10 0 0-15,12-5-1 16,-12 5 1-16,6-5 0 16,-6 5 1-16,0 0-1 15,0 0 0-15,0-6 0 0,-6 1 1 16,0 0-1 0,0 0 0-16,1 0 0 15,-6 0 0-15,-1 0 0 16,1 5 1-16,-7 0-1 0,7 0 0 15,-7-6 0-15,7 1 0 16,-7-5 0-16,7 0 0 16,-1 0-1-16,0-1 1 15,1 1 0-15,-1 0 0 16,6 0 0-16,-5-1 0 16,5 1-1-16,-6 0 1 0,6-1 0 15,1 1 0 1,-1 0 0-16,0 0 0 15,1 5 0-15,-1-6 0 16,6 6-1-16,-5-10 1 0,5 10 0 16,0-1 1-16,0 6-2 15,-6-5 1-15,6 5 0 16,0 0 0-16,0 0 0 16,0-5 0-16,0 5 0 15,0-10 0-15,0 10 0 16,0 0 0-16,0-5 0 15,0 0 1-15,0 0-1 16,-6-1 0-16,6 6 0 16,-6 0 0-16,0-5 0 15,0 0 0-15,1 5 0 16,-1 0 0-16,0 0 0 16,0 0 0-16,0 0 0 15,1 5 0-15,-1 0-1 16,0 1 1-16,6-1 0 0,-6 0 0 15,6 5 0-15,-6 0 0 16,6 1 0-16,0-6 0 16,0 0-1-16,6 5 1 15,0-5 0-15,-6-5 0 16,12 0 0-16,-7 0 0 16,7-5 0-16,0-5 0 15,-1 5 0-15,-5-6 1 16,0 1-1-16,0 0 0 15,0 0 0-15,-6 5 1 16,0-1-1-16,-6 1 1 0,0 5-1 16,-6 0 0-16,1 0 0 15,-1 0 0-15,-5 5 0 16,5 1 0-16,0-1 0 16,1 5 0-16,-1 0-1 15,0 0 1-15,1 1-1 16,5 4 1-16,6-5 0 15,0-4 0-15,6-1-1 16,5 0 1-16,1-5 0 16,0-5 0-16,-1-6 0 15,1-9 0-15,5 4 0 16,-5 1 1-16,0 0-1 16,-7 10 1-16,1-6-1 15,-6 1 1-15,0 0-1 0,-6 0 1 16,1-6-1-16,-1 6 1 15,0 5-1-15,0 0 0 16,0-1 0 0,1 6 0-16,-1 6 0 0,0 4 0 15,0-5-1-15,0 5 1 16,1 6 0-16,5-1 0 16,0 0 0-16,0 1 0 15,0-6 0-15,0-5 0 16,5 0 0-16,-5-5 0 15,0 0 0-15,6-5 1 0,-6 5-1 16,0-10 0-16,0 0 0 16,0-1 1-16,0 11-1 15,0-5 0 1,-11 0 0-16,-1-5 0 0,0 5 1 16,-5 0 0-16,-1 0-1 15,1 5 0-15,-12 0 1 16,7 5 0-16,-2 5 0 15,1 0 0-15,6 6-1 16,-1-6 0-16,7 0 0 16,-1 5 1-16,12-4-3 15,6 4 1-15,5-5-4 16,7 1 1-16,-1-1-5 16,7 0 0-16,10-5-4 0,0 0 1 15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01.529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1-5 10 0,'6'0'5'0,"6"0"-7"16,-12 0 10-16,0 0-10 15,5 0 1-15,1 5-2 16,0 1 0-16,0-1 3 0,-6-5 0 31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2:35.532"/>
    </inkml:context>
    <inkml:brush xml:id="br0">
      <inkml:brushProperty name="width" value="0.07" units="cm"/>
      <inkml:brushProperty name="height" value="0.0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CC650864-B2BF-4BB3-9300-DA8AF210EA93}" emma:medium="tactile" emma:mode="ink">
          <msink:context xmlns:msink="http://schemas.microsoft.com/ink/2010/main" type="writingRegion" rotatedBoundingBox="21324,7403 19672,7972 19556,7637 21208,7068"/>
        </emma:interpretation>
      </emma:emma>
    </inkml:annotationXML>
    <inkml:traceGroup>
      <inkml:annotationXML>
        <emma:emma xmlns:emma="http://www.w3.org/2003/04/emma" version="1.0">
          <emma:interpretation id="{6C113A2C-D049-4997-A3F2-44CF98D80B6E}" emma:medium="tactile" emma:mode="ink">
            <msink:context xmlns:msink="http://schemas.microsoft.com/ink/2010/main" type="paragraph" rotatedBoundingBox="21324,7403 19672,7972 19556,7637 21208,706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1324169-C754-497E-9447-78F94FCE4CDB}" emma:medium="tactile" emma:mode="ink">
              <msink:context xmlns:msink="http://schemas.microsoft.com/ink/2010/main" type="line" rotatedBoundingBox="21324,7403 19672,7972 19556,7637 21208,7068"/>
            </emma:interpretation>
          </emma:emma>
        </inkml:annotationXML>
        <inkml:traceGroup>
          <inkml:annotationXML>
            <emma:emma xmlns:emma="http://www.w3.org/2003/04/emma" version="1.0">
              <emma:interpretation id="{B42B70C5-E461-4AD1-B19D-3A53B3DB15AF}" emma:medium="tactile" emma:mode="ink">
                <msink:context xmlns:msink="http://schemas.microsoft.com/ink/2010/main" type="inkWord" rotatedBoundingBox="20721,7611 19672,7972 19556,7637 20605,7275"/>
              </emma:interpretation>
              <emma:one-of disjunction-type="recognition" id="oneOf0">
                <emma:interpretation id="interp0" emma:lang="en-US" emma:confidence="0">
                  <emma:literal>Ent."</emma:literal>
                </emma:interpretation>
                <emma:interpretation id="interp1" emma:lang="en-US" emma:confidence="0">
                  <emma:literal>Ern."</emma:literal>
                </emma:interpretation>
                <emma:interpretation id="interp2" emma:lang="en-US" emma:confidence="0">
                  <emma:literal>Ern"</emma:literal>
                </emma:interpretation>
                <emma:interpretation id="interp3" emma:lang="en-US" emma:confidence="0">
                  <emma:literal>Fin"</emma:literal>
                </emma:interpretation>
                <emma:interpretation id="interp4" emma:lang="en-US" emma:confidence="0">
                  <emma:literal>Ern..."</emma:literal>
                </emma:interpretation>
              </emma:one-of>
            </emma:emma>
          </inkml:annotationXML>
          <inkml:trace contextRef="#ctx0" brushRef="#br0">-608-724 14 0,'-12'-10'7'0,"6"5"-5"16,6 5 9-16,0 0-11 16,0 0 0-16,6 0-3 15,0 0 1-15,5-5-1 16,1 5 0-16</inkml:trace>
          <inkml:trace contextRef="#ctx0" brushRef="#br0" timeOffset="-156999.8133">-1076-657 4 0,'0'10'2'0,"0"-10"-1"0,0 0 2 15,0 0-4-15,0 0 1 16,0 0 1-16,0 0 1 16,0 0-2-16,0 6 1 15,0-1 1-15,0 0 0 16,-6-5 0-16,0 5 0 15,1 0 0-15,5 0 0 16,-6-5 0-16,0 11 0 16,0-6-1-16,6 0 0 15,-5 0 0-15,-1 0 0 16,0 0-1-16,0 5 1 16,0 1 0-16,6-6 0 0,-5 0-1 15,-1 0 1-15,0-5-1 16,6 5 1-16,-6 5-1 15,6-4 1-15,-5-1-1 16,-1 0 0-16,0 0 0 16,0-10 0-16,1 10 0 15,-1 0 1-15,0 0-2 16,0-10 1-16,6 10 0 16,0-10 0-16,0 5 0 15,-6 0 0-15,6 0 0 16,-5 0 0-16,-1 5 0 15,0-5 0-15,6 0 0 16,-6 0 1-16,6 5-1 0,-5-5 0 16,-1 0 0-1,0 0 0-15,6 0 0 16,0 6 1-16,-6-6-1 16,1 0 0-16,5 0 0 0,-6 0 0 15,6 0 0-15,-6 0 0 16,0 0 0-16,6 0 1 15,0 0-1-15,0 0 0 16,-6 0 0-16,6 0 0 16,0 5 0-16,0-5 0 15,-5 0 0-15,-1 5 0 0,6-5 0 16,-6 0 0-16,0 0 0 16,6 0 0-1,-5 0 0-15,5 0 0 16,0 5 0-16,-6-5 1 15,6 0-1-15,0 0 0 0,0 0 0 16,0 0 0-16,0 0 0 16,-6 0 0-16,0 0 0 15,0 0 0-15,6 0 0 16,-5 0 0-16,-1 0 0 16,6 0 1-16,-6 0-1 15,6 0 1-15,-6 0-1 16,1 0 1-16,5 0-1 15,0 0 0-15,-6 0 0 16,0 0 0-16,0 0 0 16,0 0 0-16,1 0 0 15,-1 0 0-15,6 0 0 16,0 0 0-16,0 0 0 0,-6 0 0 16,0 0 0-16,6 0 0 15,-5 0 0-15,-1 10 0 16,0-10 0-16,0 0 0 15,1 5 0-15,5-5 0 16,0 5 0-16,-6-5 0 16,0 0-1-16,6 0 1 15,-6 0 0-15,0 6 0 16,1-6 0-16,5 0 0 16,-6 5 0-16,0-5 1 15,0 0-1-15,1 0 0 0,-1 0-1 16,0 0 1-16,6 0 0 15,-6 5 0-15,1-5 0 16,-1 0 0-16,0 0 0 16,0 0 0-16,0 5 0 15,1-5 1-15,-1 5-2 16,-6-5 1 0,7 0 0-1,-1 0 0-15,-6 0-1 16,1 0 0-16,-1 0 0 15,6 0 1-15,-5 0-1 16,5 0 0-16,0 5-2 16,0 0 1-16,1 1-3 15,-1-1 1-15</inkml:trace>
          <inkml:trace contextRef="#ctx0" brushRef="#br0" timeOffset="-693.0333">-1059-595 22 0,'-17'15'11'0,"-6"-5"-15"0,17-10 22 15,0 0-21-15,1 6 1 0,-1-6-6 16,6-6 0-16,0 6 7 16,0 0 1-16</inkml:trace>
          <inkml:trace contextRef="#ctx0" brushRef="#br0" timeOffset="-152539.5081">-1249-298 9 0,'0'0'4'0,"6"0"-3"0,-6 0 8 0,5 0-9 15,7 0 0-15,-1 0 0 16,1 0 1 0,0 0-1-16,-1 6 0 15,1-1-1-15,-7 0 0 0,1 0-1 16,0 0 0-16,0 0-1 15,-1 0 1-15</inkml:trace>
          <inkml:trace contextRef="#ctx0" brushRef="#br0" timeOffset="-152843.5286">-1359-328 10 0,'6'5'5'0,"0"-5"-5"16,-6 0 8-16,0 0-8 15,5 5 0-15,1 0-1 16,0-5 1-16,0 0 0 16,5 0 0-16,-11 0 0 15,12 0 0-15,-12 0-2 16,6 0 0-16,-6 0-1 16,11 0 1-16</inkml:trace>
          <inkml:trace contextRef="#ctx0" brushRef="#br0" timeOffset="-1801.1233">-274-626 21 0,'-11'-5'10'0,"5"-11"-12"0,6 16 19 0,0-10-18 15,0 10 1 1,0-5-3-16,0-5 0 16,0 0 1-16,0-1 0 0,0 1-4 15,0 0 1-15</inkml:trace>
          <inkml:trace contextRef="#ctx0" brushRef="#br0" timeOffset="-1573.1091">-216-898 24 0,'-23'15'12'0,"-12"11"-16"15,30-31 24-15,-7 10-20 16,1 0 0-16,-1-5-3 15,6 0 1-15,0 0-1 16,1 0 0-16,5 0-3 16,0-15 0-16</inkml:trace>
          <inkml:trace contextRef="#ctx0" brushRef="#br0" timeOffset="-921.0637">-972-682 7 0,'0'0'3'0,"-6"-11"-8"15,6 11 2-15</inkml:trace>
          <inkml:trace contextRef="#ctx0" brushRef="#br0" timeOffset="-1">-712-708 19 0,'-6'0'9'0,"6"0"-11"0,-6 0 18 16,6 0-18-16,0 0 0 15,6-5-8-15,0-6 0 16</inkml:trace>
          <inkml:trace contextRef="#ctx0" brushRef="#br0" timeOffset="223126.3853">-1503-308 7 0,'-12'0'3'0,"-11"5"0"0,23-5 4 0,-6 0-6 15,1 0 0-15,-1 0 1 16,0 0 0-16,0 0-2 16,-5 0 1-16,-1 0 1 15,1 0 1-15,-7 5 0 16,-5-5 0-16,0 0-1 16,6 0 1-16,-6 0-2 15,0 0 1-15,5 6-1 16,7-1 0-16,-1 0-2 15,7 0 1-15,-1 0-2 16,0-5 0-16,0 0-2 16,0 0 0-16,6 0-2 15,0 0 0-15</inkml:trace>
          <inkml:trace contextRef="#ctx0" brushRef="#br0" timeOffset="-156007.7482">-1682-375 6 0,'-12'0'3'0,"7"-5"1"0,-1 5 0 16,6 0-4-16,-6 0 1 16,-6 0-1-16,7 0 1 15,-1 0-1-15,-6 0 0 16,1 5 0-16,5 1 1 0,0-1-1 16,1 0 1-1,-7 0-1-15,0 0 1 16,1 0 0-16,-1 0 0 15,7-5-1-15,-1 5 1 0,0 1-3 16,0-1 1-16,0 0-2 16,1 0 0-16</inkml:trace>
          <inkml:trace contextRef="#ctx0" brushRef="#br0" timeOffset="223838.4334">-1809-287 7 0,'-6'-5'3'0,"-5"5"4"0,11 0 2 16,0-6-7-16,-6 6 1 15,0-5 0-15,6 5 0 16,-6 0-5-16,0 0 1 16,1 0 2-16,-1 0 1 15,0 0-2-15,0 5 1 16,6 1-2-16,-5-6 1 15,-1 5-1-15,0-5 0 0,0 5-2 16,0 0 1-16,1 0-3 16,-1 0 1-16</inkml:trace>
          <inkml:trace contextRef="#ctx0" brushRef="#br0" timeOffset="-155015.6864">-1878-292 10 0,'-12'5'5'0,"-5"10"-4"0,11-15 9 16,0 0-10-16,0 5 0 16,1 0 0-16,-1 0 1 15,0 1-2-15,0-1 0 0,1 0-2 16,-1 0 0-16</inkml:trace>
          <inkml:trace contextRef="#ctx0" brushRef="#br0" timeOffset="-154883.6119">-1942-251 17 0,'-6'0'8'0,"-5"0"-9"0,11 0 15 0,0 0-14 15,0 5 0-15,0 0 0 16,-6 0 0-1,6 0 0-15,0 5 0 16,0-5-1-16,0 1 0 16,0-1-4-16,0 0 1 0</inkml:trace>
          <inkml:trace contextRef="#ctx0" brushRef="#br0" timeOffset="152501.5762">-1290-323 8 0,'-5'-11'4'0,"-1"1"0"16,6 10 4-16,0 0-8 15,0 0 0-15,-6 0-1 16,0 0 0-16,6 0-1 16,-5 5 1-16,-1 0-2 15,6 1 1-15</inkml:trace>
          <inkml:trace contextRef="#ctx0" brushRef="#br0" timeOffset="153181.5671">-1318-390 5 0,'-6'0'2'0,"-6"0"2"0,6 0 3 16,1 0-6-16,-1 0 1 16,-11 0-1-16,-1 0 1 0,1 5-3 15,0-5 1-15,-6 0 1 16,-1 0 0-16,1 5-2 16,-5 0 1-16,4 1-3 15,1-1 1-15</inkml:trace>
          <inkml:trace contextRef="#ctx0" brushRef="#br0" timeOffset="143.0278">-326-806 13 0,'-11'21'6'0,"-1"20"-4"16,12-41 9-16,-5 0-12 16,5 0 1-16,0 5-2 15,0-5 0-15,0-5-1 16,0 5 1-16</inkml:trace>
          <inkml:trace contextRef="#ctx0" brushRef="#br0" timeOffset="1">-429-754 19 0,'-6'5'9'0,"6"-21"-8"15,-6 11 16-15,6 5-17 0,-6-5 0 16,-5 5-1-16,5 5 0 16,6-5-3-16,0 0 1 15,11-5-3-15,1 0 1 16</inkml:trace>
          <inkml:trace contextRef="#ctx0" brushRef="#br0" timeOffset="387.0261">-481-682 19 0,'-29'-11'9'0,"52"-20"-16"0,-23 26 18 16,-6-5-19-1,0 5 1-15</inkml:trace>
        </inkml:traceGroup>
      </inkml:traceGroup>
    </inkml:traceGroup>
  </inkml:traceGroup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9T17:43:09.169"/>
    </inkml:context>
    <inkml:brush xml:id="br0">
      <inkml:brushProperty name="width" value="0.02646" units="cm"/>
      <inkml:brushProperty name="height" value="0.02646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A32BC91C-44B9-4666-AD2C-C8EA939F12D6}" emma:medium="tactile" emma:mode="ink">
          <msink:context xmlns:msink="http://schemas.microsoft.com/ink/2010/main" type="writingRegion" rotatedBoundingBox="11521,5091 12852,5091 12852,6066 11521,6066"/>
        </emma:interpretation>
      </emma:emma>
    </inkml:annotationXML>
    <inkml:traceGroup>
      <inkml:annotationXML>
        <emma:emma xmlns:emma="http://www.w3.org/2003/04/emma" version="1.0">
          <emma:interpretation id="{4EA0325F-2ECB-4C6F-9776-7629E4E4D0AA}" emma:medium="tactile" emma:mode="ink">
            <msink:context xmlns:msink="http://schemas.microsoft.com/ink/2010/main" type="paragraph" rotatedBoundingBox="11521,5091 12852,5091 12852,6066 11521,606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6806FD2-7D97-4FC0-9BE2-83DC12A364C8}" emma:medium="tactile" emma:mode="ink">
              <msink:context xmlns:msink="http://schemas.microsoft.com/ink/2010/main" type="line" rotatedBoundingBox="11521,5091 12852,5091 12852,6066 11521,6066"/>
            </emma:interpretation>
          </emma:emma>
        </inkml:annotationXML>
        <inkml:traceGroup>
          <inkml:annotationXML>
            <emma:emma xmlns:emma="http://www.w3.org/2003/04/emma" version="1.0">
              <emma:interpretation id="{C2219F73-317E-4BCB-B6A2-CF3D55B07717}" emma:medium="tactile" emma:mode="ink">
                <msink:context xmlns:msink="http://schemas.microsoft.com/ink/2010/main" type="inkWord" rotatedBoundingBox="11521,5091 12852,5091 12852,6066 11521,6066"/>
              </emma:interpretation>
              <emma:one-of disjunction-type="recognition" id="oneOf0">
                <emma:interpretation id="interp0" emma:lang="en-US" emma:confidence="0">
                  <emma:literal>0,</emma:literal>
                </emma:interpretation>
                <emma:interpretation id="interp1" emma:lang="en-US" emma:confidence="0">
                  <emma:literal>0 |</emma:literal>
                </emma:interpretation>
                <emma:interpretation id="interp2" emma:lang="en-US" emma:confidence="0">
                  <emma:literal>0 1</emma:literal>
                </emma:interpretation>
                <emma:interpretation id="interp3" emma:lang="en-US" emma:confidence="0">
                  <emma:literal>0.</emma:literal>
                </emma:interpretation>
                <emma:interpretation id="interp4" emma:lang="en-US" emma:confidence="0">
                  <emma:literal>0 l</emma:literal>
                </emma:interpretation>
              </emma:one-of>
            </emma:emma>
          </inkml:annotationXML>
          <inkml:trace contextRef="#ctx0" brushRef="#br0">114 0 23 0,'0'0'11'0,"0"0"-8"0,0 0 12 0,0 0-15 16,0 0 1-16,0 0 0 15,-2 0 0-15,2 2-2 16,0-2 1-16,0 0 0 16,0 0 1-16,-2 0-1 15,2 0 1-15,0 0-1 16,0 3 1-16,-2-3-1 16,2 0 1-16,0 0-1 15,0 0 1-15,0 0-1 16,-2 0 1-16,2 0 0 15,0 0 0-15,0 0 0 16,-2 0 1-16,2 0-1 16,0 2 1-16,-2-2-1 0,2 0 0 15,0 0-1-15,0 0 1 16,-2 0-1-16,2 0 1 16,0 0-1-16,0 0 1 15,-1 0-1-15,1 0 1 16,-2 0 0-16,2 0 0 15,-2 0-1-15,2 3 1 0,-2-3-1 16,2 0 1 0,0 0-1-16,-2 0 1 15,2 0-1-15,-2 0 0 16,2 0 0-16,-2 0 1 0,2 0-1 16,-2 0 0-16,2 0 0 15,-2 0 0-15,2 0 0 16,-2 0 0-16,2 0 0 15,-2 0 0-15,2 0 0 16,-2 0 1-16,2 0-1 16,-2 0 1-16,0 0-1 15,2 0 0-15,-2 0 0 16,2 0 0-16,0 0 0 16,-1 0 0-16,1 0 0 15,-2 0 1-15,2 0-1 16,0 0 0-16,-2 0 0 15,2 0 1-15,0 2-1 16,0-2 0-16,-2 0 0 16,2 0 0-16,0 3 0 0,-2-3 0 15,2 0 0-15,0 0 1 16,-2 0-2-16,2 2 1 16,0-2 0-16,-2 0 0 15,2 3 0-15,0-3 0 16,-2 0 0-16,2 0 0 15,0 2 0-15,0-2 0 16,-2 0 0-16,2 3 0 16,0-3 0-16,-2 2 0 15,2-2 0-15,0 0 0 16,0 2-1-16,-2-2 1 0,2 0 0 16,0 3 1-16,0-3-2 15,-2 2 1-15,2-2 0 16,-2 3 0-16,2-3 0 15,-2 2 0-15,2-2 0 16,-2 0 0-16,2 3 0 16,0-3 1-16,0 0-1 15,-1 0 0-15,1 2 0 16,0-2 0-16,0 0 0 16,-2 3 0-16,2-3 0 15,0 2 1-15,-2-2-1 16,2 2 0-16,0-2 0 15,0 0 0-15,0 3 0 16,-2-3 0-16,2 2 0 0,0-2 0 16,0 3 0-16,0-3 1 15,-2 0-1 1,2 2 0-16,0 1 0 16,-2-3 1-16,2 2-1 0,0-2 1 15,0 3-1-15,-2-3 1 16,2 2-1-16,0-2 0 15,-2 3 0-15,2-1 1 16,0-2-1-16,0 2 0 16,-2 1 0-16,2-1 0 15,0-2 0-15,-2 3 0 0,2-1 0 16,-2-2 0-16,2 0 0 16,0 3 0-16,-2-3 0 15,2 2 0 1,0 1 0-16,-2-3 0 0,2 2 0 15,-2 0 1-15,2-2-1 16,-1 3 0-16,1-1 0 16,-2-2 0-16,2 3 0 15,-2-3 0-15,2 2 0 16,-2 1 0-16,2-1 0 16,-2 1 0-16,2-1 0 15,0 1 0-15,0-1 0 16,0 0 0-16,-2 1-1 15,2-1 1-15,0 1 0 0,0-3 0 16,-2 2 0 0,2-2 0-16,0 3 0 15,0-1 0-15,0-2 0 16,0 3 1-16,0-1-1 0,0 0 0 16,0 1 0-16,0-3 0 15,-2 2 0-15,2-2 1 16,0 3-1-16,0-1 1 15,0-2-1-15,0 3 0 16,0-1 0-16,0 1 0 16,0-1 0-16,0 1 1 0,0-1-1 15,0 0 1 1,0 3-1-16,0-5 0 16,0 3 0-16,0-1 1 15,0-2-1-15,0 3 1 0,0-1-1 16,0 1 0-16,0-1 0 15,0-2 0-15,0 2 0 16,0 1 1-16,0-1-1 16,0-2 1-16,0 3 0 15,0-3 1-15,0 0-1 16,0 2 0-16,0-2-1 16,0 3 1-16,0-1-1 15,0 1 0-15,0-1 0 16,0-2 0-16,0 3 0 15,0-1 1-15,0-2-1 16,2 2 1-16,-2 1-1 16,0-1 1-16,0-2-1 15,0 3 0-15,2-1 0 16,-2-2 1-16,0 3-1 0,2-3 0 16,-2 2 0-16,2-2 1 15,-2 3-1-15,2-1 1 16,-2-2-1-16,2 3 0 15,0-3 0-15,-2 2 1 16,1-2-1-16,-1 2 0 16,2 1 0-16,0-3 0 15,0 0 0-15,-2 2 1 16,2-2-1-16,-2 0 1 16,0 0-1-16,2 3 1 0,0-3-1 15,-2 2 1-15,2-2-1 16,-2 3 0-16,2-3 0 15,-2 2 1-15,2-2-1 16,-2 3 0-16,2-3 0 16,-2 2 0-16,0-2 0 15,0 2 0-15,0-2 0 16,2 3 0-16,-2-3 0 16,0 0 0-16,0 2 0 15,2-2 0-15,-2 0 0 16,0 3 1-16,2-3-1 15,-2 2 0-15,0-2 0 16,1 3 0-16,-1-3 0 16,0 0 0-16,2 2 0 15,-2-2 0-15,2 0 0 0,-2 0 1 16,2 0-1-16,-2 0 0 16,2 0 0-16,-2 3 0 15,2-3 0 1,-2 0 0-16,2 0 0 0,-2 0 0 15,2 2 0-15,-2-2 0 16,2 0 0-16,-2 0 0 16,2 0 0-16,0 3 0 15,-2-3 0-15,0 0 0 16,2 0 0-16,-2 2 1 16,2-2-2-16,-2 0 1 0,2 0 0 15,-2 0 1-15,2 2-2 16,-1-2 1-16,1 0 0 15,0 0 0-15,0 0 0 16,-2 0 0-16,2 3 0 16,0-3 0-16,0 0 0 15,0 0 1-15,0 0-1 16,0 0 0-16,0 0 0 16,0 0 0-16,-2 0 0 15,2 0 0-15,0 0 0 16,-2 0 0-16,2 0 0 15,-2 0 0-15,1 0 0 16,1 0 0-16,-2 0 0 16,2 0 1-16,0 0-1 0,-2 2 0 15,2-2 0 1,0 0 0-16,-2 0 0 16,2 0 1-16,0 0-2 15,-2 0 1-15,2 0 0 0,0 0 1 16,0 0-1-16,0 0 0 15,-2 0 0-15,2 3 0 16,0-3 0-16,-2 0 0 16,1 0 0-16,1 0 0 15,-2 0 0-15,4 0 0 16,-2 0 0-16,0 0 0 0,-2 0 0 16,2 0 0-16,0 0 0 15,0-3 0 1,0 3 0-16,0 0 0 15,0 0 0-15,0 0 0 0,0 0-1 16,0 0 1-16,-1 0 0 16,-1 0 1-16,2 0-1 15,-2 0 0-15,2 0 0 16,0 0 1-16,0 0-1 16,-2-2 0-16,2 2 0 15,0 0 0-15,-2 0-1 16,2 0 1-16,0 0 0 15,0 0 1-15,0-3-1 16,-2 3 0-16,2 0 0 16,0 0 1-16,-2-2-2 15,2 2 1-15,0 0 0 16,-2 0 0-16,1-2 0 16,-1 2 0-16,2 0 0 0,0 0 0 15,-2-3 0-15,2 3 1 16,-2 0-1-16,2 0 0 15,-2 0 0-15,2-2 0 16,0 2 0-16,0 0 0 16,0 0 0-16,-2 0 0 15,2 0 0-15,0-3 0 16,0 3 0-16,-2 0 1 16,2-2-1-16,0 2 0 15,-2 0 0-15,1-3 0 16,1 3 0-1,0-2 0-15,0 2 0 16,0-3 0-16,0 1 0 16,-2 2 0-16,2-3 0 15,-2 3 1-15,0-2-1 16,2 2 0-16,-2-2 0 16,0-1 0-16,0 1 0 15,0 2 0-15,2-3-1 16,-2 3 1-16,0-2 0 15,0 2 0-15,0-3 0 16,0 3 0-16,2-2 0 16,-2-1 0-16,0 3 0 15,0-2 0-15,2 0 0 16,-2 2 1-16,0-3-1 16,0 3 1-16,0-2 0 0,2 2 0 15,-2-3-1-15,0 1 1 16,0 2-1-16,0-3 0 15,2 1 0 1,-2-1 0-16,0 3 0 0,0-2 1 16,0-1-1-16,2 1 0 15,-2 0 0-15,0-1 0 16,0 1 0-16,2-1 0 16,-2 3 0-16,0-2 0 15,0 2 0-15,1-3 0 16,-1 1 0-16,0 2 0 0,0-3 0 15,0 1 0-15,0-1 0 16,0 1 0-16,2 2 0 16,-2 0 0-16,0-2 0 15,0 2 0-15,0-3 0 16,0 1 0-16,0 2 0 16,0-3 0-16,0 3 0 15,0-2 1-15,0 2-1 16,0-3 0-16,0 1 0 15,-2 2 0-15,2-3 0 16,0 1 0-16,0 2 0 16,0-2 0-16,0-1 0 15,0 1 0-15,0-1-1 16,0 1 1-16,0 2 0 0,0-3 1 16,0 3-1-16,0-2 0 15,0-1 0 1,0 1 0-16,0 2 0 15,0-3 0-15,0 1 0 0,0 2 0 16,0 0 0-16,0-2 0 16,-1-1-1-16,1 3 1 15,0-2 0-15,0-1 0 16,0 1 0-16,0 2 0 16,0-3 0-16,0 1 0 15,0-1 0-15,-2 3 0 0,2-2 0 16,0 0 0-16,0-1 0 15,-2 1 1 1,2 2-1-16,0-3 0 16,0 1 0-16,0 2 1 0,-2-3-2 15,2 1 1-15,0-1 0 16,-2 3 0-16,2-2 0 16,0-1 0-16,0 1 0 15,0 0 0-15,-2-1 0 16,2 1 0-16,0-1 0 15,-2 1 0-15,2-3 0 16,0 2 0-16,-2 1 0 16,2 0 0-16,-2-1 0 15,0 1 0-15,2-1 0 16,-2 1 1-16,0 2-1 16,2-3 0-16,-2 1 0 15,0-1 0-15,2 3 0 16,-2-2 0-16,1-1 0 0,1 3 0 15,-2-2 0-15,0 0 0 16,0 2 0-16,0-3 0 16,0 3 0-16,0-2 0 15,2 2 0-15,-2-3 0 16,2 3 0-16,-2-2 0 16,0-1 0-16,2 1 0 0,-2 2 0 15,0-3 0 1,2 1 0-16,-2 2 0 15,0-2 0-15,2 2 0 16,-1-3 0-16,1 1 0 0,-2 2 0 16,0-3 0-16,0 3 0 15,2-2 0-15,-2 2 0 16,0-3 0-16,0 3 0 16,2 0 0-16,-2 0 0 15,2 0 0-15,-2 0 0 16,2-2 0-16,-2 2-1 15,2 0 1-15,-2 0 0 16,0 0 0-16,2-3 0 16,-2 3 0-16,0 0 0 15,0 0 0-15,2 0 0 16,-1 0 0-16,-1 0 0 16,0 0 0-16,2 0 0 15,-2-2 0-15,0 2 0 0,0 0 0 16,0 0 0-16,0 0 0 15,0 0 0-15,0 0 0 16,0 0-1-16,2 0 1 16,-2 0 0-16,2 0 0 15,-2 0 0-15,0 0 0 16,2 0 0-16,-2 0 0 16,2 0 0-16,-1 0 0 15,1 0 0-15,-2 0 0 16,2 0 0-16,-2 0 0 15,2 0 0-15,-2 0 0 16,2 0 0-16,-2 0 0 0,2 0 0 16,-2 0 0-16,2 0 0 15,0 0 0-15,-2 0 0 16,2 0 0-16,0 0-1 16,-2 0 1-16,2 0 0 15,0 0 1-15,-2 0-1 16,2 2 0-16,-2-2 0 15,2 0 0-15,0 0 0 16,0 0 0-16,-2 0 0 16,2 0 0-16,0 0-1 15,-2 0 1-15,2 0 0 16,0 0 0-16,0 0 0 16,-2 0 0-16,2 0 0 15,0 0 0-15,0 0 0 16,-2 0 0-16,2 0 0 0,0 0 0 15,0 0 0 1,0 0 1-16,-1 0-2 16,1 0 1-16,0 0 0 0,0 0 0 15,-2 0 0-15,2 0 0 16,0 0 0-16,-2 0 0 16,2 0 0-16,0 0 0 15,-2 0 0-15,2 0 0 16,-2 0 0-16,2 0 0 15,0 0 0-15,-2 0 0 0,2 0 0 16,-2 0 0-16,2 0 0 16,-2 0 0-16,2 0 0 15,0 0 0 1,-2 0 0-16,2 0 0 0,0 0 0 16,0 0 0-16,-2 3 0 15,2-3 0-15,-2 0 0 16,2 0 0-16,0 0 0 15,-2 0 0-15,0 0 0 16,2 0 0-16,-2 0 0 16,2 0 0-16,0 0 0 15,-2 0 0-15,2 0 0 16,0 0 0-16,0 0 0 16,0 0 0-16,-1 0 0 15,1 0 0-15,0 0 0 16,0 0 0-16,0 0-2 15,-2 0 1-15,2 0-4 16,0 0 0-16,0 0-6 16,0 0 0-16,2 0-3 0,-1 0 0 15,1-3-1-15,0 3 0 16</inkml:trace>
        </inkml:traceGroup>
      </inkml:traceGroup>
    </inkml:traceGroup>
  </inkml:traceGroup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01.637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0 9 9 0,'0'0'4'0,"6"0"-10"0,-6 0 8 16,6-5-4-16,6 0 1 16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01.801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-6 6 11 0,'0'-10'5'0,"12"15"-12"15,-7-10 11-15,1 0-7 16,-6 5 0-16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01.949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0 0 6 0,'0'0'3'0,"6"0"-9"0,-6 0 6 16,0 0 0-16,0 0 0 15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02.117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7-10 10 0,'-6'0'5'0,"1"6"-16"0,5-6 10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02.297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6-9 17 0,'-11'0'8'0,"11"5"-11"16,0-5 16-16,0 0-16 15,0 5 0-15,5 0-5 16,1 1 0-16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02.597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28 0 5 0,'-17'15'2'0,"11"1"-3"16,1-6-2-16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02.957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11-9 12 0,'-5'16'6'0,"-7"-11"-8"16,12-5 12-16,0 5-16 15,0 5 0-15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03.317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11 2 18 0,'-6'10'9'0,"1"-20"-13"16,5 10 19-16,0-10-24 16,-6 5 0-16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1:47.511"/>
    </inkml:context>
    <inkml:brush xml:id="br0">
      <inkml:brushProperty name="width" value="0.07" units="cm"/>
      <inkml:brushProperty name="height" value="0.07" units="cm"/>
      <inkml:brushProperty name="color" value="#177D36"/>
      <inkml:brushProperty name="fitToCurve" value="1"/>
    </inkml:brush>
  </inkml:definitions>
  <inkml:trace contextRef="#ctx0" brushRef="#br0">0 26 9 0,'0'-5'4'0,"0"5"-5"0,0-11 7 15,0 1-10 1,0 10 0-16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03.497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5-5 17 0,'6'0'8'0,"-6"5"-13"15,0 0 17-15,0 0-12 16,0 11 0-16,0-6-6 15,0 0 1-15,-6 0 4 0,0 1 0 16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03.802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40-2 7 0,'-23'5'3'0,"11"5"-8"16,12 1 4-16,-5-11 0 15,5 10 1-15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04.265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4-8 17 0,'-5'5'8'0,"16"5"-11"0,-11-10 17 15,6 5-16 1,0 0 1-16,-6 0-8 16,6 4 1-16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04.625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40-7 17 0,'-11'10'8'0,"-12"-5"-16"15,17-10 13-15,6 0-10 0,-6 5 0 16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04.817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24-1 2 0,'-17'0'1'0,"11"5"-2"0,6-5 2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05.013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10 0 11 0,'-12'16'5'0,"24"-6"-7"0,-7-5 11 15,1 0-10-15,0 0 0 16,5 0-4-16,1 6 0 16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05.537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260 57 5 0,'6'0'2'0,"17"10"0"16,-12-15 1-16,1 0-3 15,5 5 0-15,0-5 1 16,7 0 1-16,-7 0-2 16,0-1 0-16,1 1 1 15,-1 5 0-15,0-5 0 0,1 5 1 16,-1-15-2-16,-6 15 1 15,1-11 0-15,-12 11 0 16,0 0 0-16,0 0 0 16,-6-5-1-16,-5 10 0 15,-12 1 0-15,-12 4 0 16,-11-5-1-16,-6 5 0 16,0 6-1-16,0-1 1 15,-6 0-1-15,12 1 0 16,5-1 0-16,7 6 0 15,11-6 0-15,5 1 1 0,7-1 0 16,5-5 1-16,12 0-1 16,17 1 1-16,6-6-1 15,11 0 1-15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08.557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368 109 10 0,'69'-21'5'0,"24"-4"-7"16,-70 14 12-16,11 1-10 15,-5 0 0-15,6-1 0 16,-1 1 1 0,7 5-1-1,-12 0 0-15,-12 5 1 16,-17 0 0-16,-6 5 0 16,-11 0 1-16,-6 0-1 15,-6 0 0-15,0 1 0 16,-11 4 0-16,-1 0-1 0,-5 0 0 15,6 1-1 1,-1-1 1-16,1 0 0 16,-1 0 0-16,1 1 0 15,5-1 1-15,7 0-3 0,4 1 1 16,13-1 0-16,5 5 0 16,6-10-1-16,12 6 0 15,5-6 0-15,0 0 1 16,6-5 0-16,12 0 1 15,5 0 0-15,7 0 0 0,-1-5 0 16,6 0 1-16,17-1-1 16,-11-4 1-16,-1 0 0 15,-5 5 0 1,0 0-1-16,0 0 1 0,-17-1 0 16,0 6 0-16,-7 0-1 15,-10 0 1-15,-18 0 0 16,-6 6 0-16,-11-1 0 15,-6 5 1-15,-18-5-1 16,-5 5 1-16,-6 1 0 16,-6-6 0-16,1 5-1 15,-1 5 0-15,-11 1-1 16,11-1 0-16,-6 6 0 16,7-1 0-16,-1 6-1 15,6-6 1-15,6-4-1 16,5 9 0-16,13 1 0 15,4-5 0-15,7-6 0 16,17 0 0-16,6-4 0 16,17-1 1-16,6 0 0 0,5-10 1 15,1 0 0-15,6 0 0 16,5-10 0-16,6-5 0 16,0 9-1-16,0-4 1 15,0-5-1-15,5-1 1 16,1 1-1-16,-18 0 0 0,1 9 0 15,-7-4 0 1,-5 5 0-16,-6-10 0 16,-5 15 0-16,-7-6 1 15,-11 12-1-15,-5-6 0 0,-13 5 0 16,-5-5 0-16,-6 0 0 16,-5 0 1-1,-36 15-1 1,7-5 1-16,-6 6-1 15,22-6 1-15,-22-5-1 16,0 0 1-16,5 6-1 16,7-6 0-16,-1 0-1 15,6 10 1-15,12-10-1 16,-1 1 1-16,18 4-2 16,11 0 1-16,12 0-1 15,12 6 1-15,5-6-2 16,12 0 1-16,12 0 1 15,5 1 0-15,0-6 1 0,0 0 1 16,6-5-1-16,6 5 1 16,5-10 0-16,1 5 1 15,5 0-2-15,12-5 1 16,-6 5-1-16,-6-5 1 16,1 0-1-16,-1-1 0 15,-6 6 0-15,-11 0 0 16,-6 0 0-16,-11 0 0 15,-6 0 0-15,-6 0 0 16,-6 6 0-16,-5-1 0 16,-6 0 0-16,-18 5 0 0,-11-5 0 15,-6 6 1-15,-5-6-1 16,-13 5 1-16,-10 0 0 16,-7 6 0-16,1-1-1 15,-1-5 1-15,-5 11-1 16,0 4 0-16,5 1 0 15,1-5 0-15,-1-1-1 16,6 1 1-16,6-11-1 16,6 5 1-16,6 1-1 15,11-6 1-15,6 0-1 16,11 6 1-16,6-6 0 16,18-5 0-16,5 5 0 15,6-5 0-15,6-5 0 16,6 0 0-16,0 0 0 15,11 0 0-15,0-5 0 0,6 0 0 16,0 0 0-16,17 0 1 16,-5 0-1-1,-1 0 0-15,1-11 0 16,-1 6 1-16,1 0-1 0,-7-1 0 16,-5 11 0-16,-11-10 0 15,-7 5 0-15,-5 0 1 16,-6 5 0-16,-5 10 0 15,-7-10-1-15,-11 0 1 16,-6 0-1-16,-11 5 1 16,-6 0-1-16,-12 1 1 0,1-1-1 15,-12 0 0-15,-6 0 0 16,-6-5 0-16,6 5 0 16,-6 0 1-1,6 5-1-15,-6 1 0 0,7-6-1 16,-1 5 1-16,-6 0-1 15,12 6 1-15,5-1-1 16,7 1 0-16,5-1 0 16,6 0 1-16,0 1-1 15,11-1 1-15,6-5-1 16,1 6 1-16,5-6 0 16,11 0 0-16,1 1 0 15,11-6 1-15,6-5-1 16,5 0 0-16,1 0 0 0,5 0 1 15,1-5 0 1,11-6 0-16,0 1 0 16,-1 0 0-16,1 0 0 15,0-1 1 1,-5 1-1-16,-13 0 0 16,-5 5-1-16,-12 0 1 15,-5 5-1-15,-18 0 0 16,-5 5 0-16,-12 5 0 15,-12 0-1-15,-5 0 1 16,-1 6-1-16,1-1 1 0,-7 1 0 16,1-1 1-1,0 0-1-15,0 1 0 16,0 4 0-16,5-4 0 16,7-6 0-16,5 5 0 0,0-4 0 15,6-1 0-15,6-5 0 16,-1 0 0-16,7 0-1 15,-1 0 1-15,6 1-1 16,6-1 1-16,0 0 0 16,0-5 0-16,6 0-1 15,-6 0 0-15,18 0 1 16,-1-10 0-16,0 4 0 16,6-4 0-16,0 0 0 15,0 0 0-15,0-1 0 16,1 6 0-16,-1 0 0 15,0 0 0-15,-6 5 0 16,6-5 0-16,-5 5 0 16,-7 0 1-16,1 5-1 15,-1-5 0-15,-5 5 0 16,-6 0 1-16,0 6-1 0,-6-6 0 31,-11 15 0-31,0 1 1 16,-12-1-2-16,6-10 1 15,-1 6 0-15,1-1 0 16,-6 6-1-16,6-1 1 16,6 6 0-16,0-6 0 15,5-9 0-15,1 4 0 16,5-5-1-16,0 1 1 16,6 4 0-16,6-10 1 0,5-5-1 15,1 0 0-15,5-5 0 16,6 0 0-16,6-5 0 15,0-1 0-15,-6 1 0 16,6 0 0-16,6 0 0 16,-6 4 1-16,-6-4-2 15,0 10 1-15,-6 0 0 16,-5 0 0-16,-1 0 0 16,-5 5 0-16,0 0-1 15,-6 6 1-15,-6-1 0 16,-6 0 0-16,-5 6 0 15,-6-1 1-15,-6 0-1 16,0 1 0-16,-5-1-1 16,5 1 1-16,0 4 0 15,0 1 0-15,0 4-1 0,6-4 1 16,0-6-1-16,6 1 1 16,-1 4 0-1,7-4 0-15,5-6 0 16,0-5 0-16,6 5 0 0,6-5 1 15,6-5-1-15,5-5 0 16,0-5 0-16,6 0 1 16,0-1-1-16,6 1 1 15,0 0-1-15,-6 0 0 16,0 10 0-16,-5-5 1 0,5-1-1 16,-12 1 0-16,1 5 0 15,-6 0 0-15,-6 5 0 16,-6 1 0-1,-6 4 0-15,1 10 1 0,-12 1-1 16,5-1 0-16,-5 1 0 16,0-6 1-16,0 6-2 15,0-1 1-15,6 1 0 16,-1-6 0-16,7 1 0 16,-1-6 0-16,1 0 0 15,5 6 0-15,6-11 0 16,6 0 1-16,-6-5-1 15,11-5 0-15,-5 0 0 16,6-6 0-16,-1 6 0 16,1 0 0-16,-1 0-1 15,1 0 1-15,-7 0-1 16,-5 5 1-16,0 0 0 16,0 0 0-16,0 0 0 15,0 5 0-15,-5 0 0 0,-1 5 1 16,-6 6-1-16,1-6 0 15,-1 5-1-15,1-5 1 16,-1 6 0-16,1-6 0 16,-1 0-1-16,6 1 0 15,1-1-2-15,5-5 0 0,5 0-3 16,7 0 1-16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15.794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1518 1257 10 0,'18'16'5'0,"5"-11"-5"0,-18-5 5 0,7-10-5 15,0 10 0-15,-1 0 0 16,1 0 0-16,-1 0 0 16,1 0 0-16,-1-6 0 15,1 6 0-15,-1 0 0 16,1-5 0-16,0 5 0 15,-7 0 0-15,1 5 1 16,-6-5 0-16,0 0 0 16,6 0 1-16,-6 0-1 15,0 0 1-15,0 0-1 16,0 0 1-16,6-5-1 16,-6 5 0-16,5-10-2 15,-5 10 1-15,0 0-1 16,12-10 1-16,-12 10 0 0,0 0 1 15,0 0 0-15,0 0 0 16,0-10 1-16,0 10 0 16,0 0-1-16,6-6 0 15,-6 6-1-15,5-5 1 16,1-5-1-16,0 10 0 0,0-5 0 16,0-5 0-1,-1 4 0-15,1 6 1 16,0-10 0-16,-6 0 0 15,0 10-1-15,0 0 1 0,0-10 0 16,0-1 0-16,0 1-1 16,0 10 1-16,0-10-1 15,0 10 0-15,0 0 0 16,0-5 0-16,-6 0 0 16,0 0 0-16,1-1 0 15,-1 1 1-15,0 0-1 16,0 0 1-16,0-5-1 15,1 10 0-15,-1-5 0 16,-6-1 1-16,12-4-1 16,-5 0 0-16,5 5 0 15,-6-5 0-15,6 4 0 16,-6-4 0-16,6 10 0 16,-6-15 1-16,1 15-1 15,-1-5 0-15,0-1 1 0,0-4 0 16,0 5-1-16,1-5 1 15,-1 0-1-15,0-1 1 16,6 6-1-16,-6-10 0 16,1 5 0-1,-1-1 1-15,0 1-1 0,6 0 1 16,-6-1-1-16,0 1 0 16,1 5 0-16,-1-5 1 15,0 5-1-15,6 0 0 16,-6-6 0-16,1 6 1 15,-1-5-1-15,0 5 1 0,6 0-1 16,-6-6 1-16,6 1-1 16,-6 0 0-16,1 0 0 15,5-1 0-15,0 1 0 16,0 0 0-16,0 0-1 16,-6-1 1-16,0 6 0 15,6-5 0-15,0 5 0 16,0-6 0-16,-6 1 0 15,6 0 1-15,0 5-1 16,0-5 0-16,-5-1 0 16,-1 1 0-16,0 5 0 15,-5 0 0-15,-1 0 0 16,6 0 0-16,-5-6 0 16,-1 6 0-16,6 0 0 15,-5-5 1-15,-1-1-1 0,1 6 0 16,-1-10 0-1,6 5 1 1,-11-11 0 0,0 11 1-16,-1-6-2 0,1 6 1 15,0 0 0-15,-1 0 0 16,7 5-1-16,-6-6 0 16,5 1 0-16,-5 5 0 15,-12-5 0-15,0-1 0 16,0 1 0-16,6 5 0 0,0-5 0 15,0-1 0-15,0 1 0 16,5 10 1-16,1 0-1 16,0-5 0-1,-6 5 0-15,0 0 0 0,0 0 0 16,5 0 0-16,1 0 0 16,-6 0 0-16,6 0 0 15,-1 0 1-15,1-10-1 16,0 5 0-16,-1 0 0 15,1 5 0-15,0-11 0 16,-1 6 0-16,1 0 0 16,0 0 0-16,-1 0 0 15,7 5 1-15,-6-5-2 16,-1 0 1-16,1 5 0 16,0-6 0-16,-1 1 0 15,1 5 0-15,0 0 0 16,-1 0 0-16,7 0 0 15,-1 0 0-15,-5 0-1 16,0 5 1-16,5-5 0 0,0 0 1 16,1 6-2-16,5-6 1 15,-5 5 0-15,-1-5 0 16,6 5-1-16,-5 0 1 16,-1-5 0-16,-5 10 0 15,0-5 0-15,5-5 0 0,-5 5 0 16,-1 6 0-1,1-6 0-15,0 0 0 16,-6 0 0-16,5 0 1 16,1 0-1-16,0-5 0 0,-1 5 0 15,7-5 0-15,-1 6 0 16,1-6 0-16,5 0-1 16,0 0 1-16,0-6 0 15,1-4 1-15,5 0-1 16,0 0 0-16,0 5 0 15,0 5 0-15,0-11 0 16,0 11 0-16,5-10-1 16,-5 0 1-16,0 0 0 15,0 10 0-15,6-11 0 16,-6 11 0-16,6-10 0 16,-6 10 0-16,0 0 0 15,0 0 1-15,6-10-1 16,0-1 0-16,-6 11 0 15,11-10 0-15,1 0 0 0,-7 0 0 16,7 5 0-16,-6-6 0 16,-1 1 0-16,-5-5 0 15,12-1 0-15,0 1 0 16,-7 10 0-16,1-6 0 16,6 6 0-16,-12-5 0 15,5 0 0-15,1 0 0 16,0-1 0-16,5 11 0 15,1 0 0-15,-6-5 0 16,0-5 0-16,-6 10 0 0,11 0-1 16,1-10 1-16,-1 10 0 15,1-16 0-15,-1 11 0 16,7-5 0-16,-7 10 0 16,7-10 0-16,-1 4 0 15,-6 6 0-15,1-10 0 16,-1 10 0-16,1 0-1 15,0 0 1-15,-1 0 0 16,1 0 1-16,-7 5-2 16,13 0 1-16,-1-5 0 15,-5 0 0-15,-1 0 0 16,1 6 0-16,-1-1 0 16,1 0 0-16,-1 5 0 15,-5-5 0-15,0 0 0 16,0 0 0-16,-1-5 0 15,1 6 0-15,0-6 0 0,-6 0 0 16,6 5-1-16,0-5 1 16,-1 0 0-1,1 5 0-15,0 0 0 16,5 0 0-16,-5 5 0 0,6-4 0 16,-7-1 0-16,7 0 0 15,0 0 0-15,-7 0 0 16,1 0 0-16,6 0 1 15,-1 0-1-15,1-5 0 16,-1 6 0-16,1-1 0 0,-1 0 0 16,-5 0 0-16,6 0 0 15,-1 0 0-15,-5 0 0 16,0 0 0 0,0 1 0-16,-1 4 1 0,1 0-1 15,0-5 1-15,0 6-1 16,11-1 1-16,-5-5-1 15,-1 5 0-15,-5-5 0 16,5 0 0-16,-5 6-1 16,6-6 1-16,-1 5 0 15,1 6 0-15,-1-6 0 16,1 0 1-16,-6 0-1 16,5 1 0-16,-5-1 0 15,0-5 0-15,5-5 0 16,1 5 0-16,5-5 0 15,0 0 0-15,1 0 0 16,-1 0 0-16,-5-5 0 16,-1 10 0-16,1 0 0 15,-1 0 0-15,7 0 0 16,-13 6 0-16,7-1 0 0,-6-5 0 16,5 0 0-16,-5 0 0 15,0 1 0-15,0 4 1 16,-6 0-2-16,0-5 1 15,5 5 0-15,1-4 0 16,-6 4-1-16,0 5 1 16,6-5 0-16,-6 1 0 15,6-1 0-15,-1 0 0 16,1 1-1-16,-6-1 1 0,6-5 0 16,0 0 0-16,-6 5 0 15,0 1 0-15,0-1-2 16,5-5 1-16,1 0 0 15,-6 0 0-15,0 0 0 16,6 1 0-16,-6-1 0 16,0 0 0-16,0 0 1 15,0 0 0-15,0 0 0 16,0 0 0-16,-6 6 0 16,6-6 0-16,-6 0 0 15,1 0 0-15,-1 5 0 16,0 0 0-16,0 1 0 15,-5-6 0-15,-6 5 0 16,-1-5 1-16,-5 0-1 16,-6 1 0-16,0-1 0 15,1 0 0-15,-1 0 1 0,0 0 0 16,-6 0-2-16,1 0 1 16,-1-5 0-16,0 5 0 15,-5-5 0-15,5 0 0 16,1 0-1-16,-1 6 1 15,6-6 0-15,0 0 0 16,-5 5 0-16,-7-5 0 16,1 0 0-16,-1 0 0 15,1 0 1-15,0 0 0 16,-1 0-1-16,-5 0 1 0,0 0-1 16,5 0 1-16,7 0 0 15,-1 0 0-15,6 0-1 16,-5 0 0-16,5 0 0 15,0 0 1-15,6 0-1 16,-6 0 1-16,12 0-1 16,-1 5 0-16,7 0-1 15,-1 0 1-15,1 0 0 16,5 0 0-16,0 1 0 16,6-1 0-16,0 0-1 15,6 0 1-15,0 0 0 16,5 5 0-16,1 1 0 15,-1-6 0-15,7 10 0 16,-1-10 0-16,6 5 0 16,-6 6 0-16,6-1 0 0,-5 1 0 15,5-1 0-15,0 6 0 16,0-1 0 0,0-5 0-16,0-9 0 15,0 9 0-15,-5 0 0 0,-1-4 0 16,0-1 0-16,-5 0 0 15,-1 0 0-15,-5 6 0 16,-6-1 0-16,0-4 1 16,0-1-1-16,-6 0 0 15,1 0 0-15,-1 1 0 0,0-6 0 16,0 10 0-16,6-5 0 16,-6-5 0-16,6 6-1 15,0-11 1-15,0 5 0 16,0 0 1-16,-5 0-1 15,-1-5 0-15,0 0 0 16,0-10 0-16,-5 5 0 16,-7-6 1-16,7 1-1 15,-1 0 0-15,1 0 0 16,-1-6 0-16,1 6 0 16,-1-5 0-16,1 4 0 15,-1 1 0-15,1 0 0 16,-1 0 0-16,1-6 0 15,-1 6 0-15,0 5 0 16,-5-5 0-16,6 4 0 16,-7 12 0-16,1-6 0 15,5 0 0-15,1 0 0 16,-1-6 0-16,1 1 0 16,-1 5 0-16,6 0 0 0,1 5 1 15,-1 1-1-15,0-6 0 16,6 0-1-16,0 5 1 15,0-5 0-15,0 5 1 16,0 0-2-16,6 0 1 16,0 0 0-16,-1 0 0 0,1 0 0 15,0 6 1-15,0-6-1 16,-1 5 0 0,7 6 0-16,-6-1 0 15,5-10 0-15,-5 10 0 16,0-4 0-16,5 4 0 0,-5-5 0 15,0 6 0-15,0-6 0 16,-6-5 0-16,6 5 0 16,-6 1 0-16,0 4 0 15,0-10 0-15,0 5 0 16,0-4 1-16,0-1-1 16,0 0 0-16,0 0 0 15,0 0 1-15,0 0-1 16,0 0 0-16,0-5 0 15,0 11 0-15,0-6 0 16,5 0 0-16,1 0 0 16,0-5 0-16,0 5 0 15,-1 0 0 1,1 16-1 0,0-6 1-16,0 1 0 0,0-1 0 15,-1-5 0-15,1 6 0 16,-6-6 0-16,6 0 1 15,5 0-1-15,-5-4 0 16,0-1 0-16,0 0 1 16,-1 0-1-16,7 0 0 15,0-5 0-15,-7 5 0 16,7-5 0-16,-12 0 1 16,6 0-1-16,-6 0 1 0,5 0-1 15,-5 0 1-15,0 0-1 16,0 0 0-16,6 10 0 15,-6-10 0-15,6 6 0 16,-6-6 0-16,6 5 0 16,-6-5 0-16,0 0 0 15,5 5 0-15,1-5 0 16,-6 5 0-16,0 0 0 16,0-5 1-16,12 5-1 15,-6 0 0-15,-1 1 0 16,-5-1 1-16,6 5-1 15,-6 0 1-15,6 0-1 16,0 1 1-16,-1-1-1 16,1-5 0-16,6 0 0 15,-1 6 0-15,1-6 0 16,-1 0 0-16,1 0 0 0,0 0 0 16,-1 0 0-16,1 0 0 15,-1 0 0 1,1 1 0-16,-7-1 0 15,1 0 0-15,0 0 0 0,6 0 1 16,-1 0-1-16,1 0 0 16,-7 0 0-16,1 1 1 15,0-1-2-15,0 0 1 16,-1 0 0-16,-5 0 0 16,0 0 0-16,12 0 0 0,-12 1-1 15,6-1 1-15,0 5 0 16,-6-5 0-16,5 5 0 15,1 6 0-15,-6-6 0 16,6 0 0-16,-6-10 0 16,6 11 0-16,-6-6 0 15,0 5 0-15,5 0 0 16,-5-10 0-16,6 10-1 16,0 1 1-16,-6-1 0 15,0-5 0-15,6 5 0 16,-6 1 1-16,6-1-1 15,-6-5 0-15,0 5 0 16,5 1 0-16,-5-1 0 16,0-5 0-16,0 0 0 15,0 5 0-15,0-5 0 0,0 1 0 16,0-1 0 0,0 5 0-16,0-5 0 15,0 5 0-15,0 1 0 0,0-6 0 16,0 5 0-16,0 0 0 15,6 1 0-15,-6-6 0 16,6 5 0-16,-6-5 0 16,6 0-1-16,-6 5 1 15,0-4 0-15,0 4 0 16,5 5 0-16,-5-10 0 0,0 6 0 16,0-6 1-16,6 5-1 15,-6-5 0 1,6 5 0-16,-6 1 0 15,0-1 0-15,0-5 0 0,0 0 0 16,0 0 0-16,0 6 0 16,0 4 0-16,0-5 0 15,0 6 1-15,0-11-2 16,0 5 1-16,0 0 0 16,0 1 0-16,-6-1 0 15,6 0 0-15,0 0 0 16,0 1 0-16,-6-1 0 15,6-5 0-15,-5 5 0 16,5-5 0-16,-6 6 0 16,6-6 0-16,0 0 0 15,0 0 1-15,0 0-1 16,0 0 0-16,0 0 0 16,0 1 0-16,0-1 0 15,0 0 0-15,0 0 0 0,0 0 0 16,0 0 0-16,0 0 0 15,0 1 0-15,0-1 0 16,0 0-1-16,0 0 1 16,0 5 0-16,0 6 0 15,0-6 0-15,0 0 0 0,0-5 0 16,0 5 0 0,6-4 0-16,-6-1 0 15,0 0 0-15,0 0 0 16,5 0 0-16,-5 0 0 0,0 0 0 15,0 1 1-15,0-1-1 16,0 0 0-16,0 5 0 16,0-5 0-16,0 0 0 15,0 0 0-15,0 1 0 16,0-1 0-16,0 0 0 16,0-5 1-16,0 0-1 15,0 0 0-15,0 0 0 16,-5 0 1-16,5 0-1 15,-6-5 0-15,6 5 0 16,-6-5 0-16,6-1 0 16,0-4 0-16,0 5 0 15,-6-5 0-15,6 0 0 16,0-1 0-16,0 1 0 16,0-5 1-16,0 4-1 15,0-4 0-15,0 5 0 0,0-11 0 16,0 11 0-16,0 0 0 15,0-1 0-15,0 1 0 16,0 0 0 0,0 0 0-16,0-1 0 0,0-4 0 15,-5 0 0-15,5 4 1 16,0 1-1-16,0-5 1 16,0 10-1-16,-6-6 1 15,0 1-1-15,0 0 1 16,0 10-1-16,6-11 1 15,-11 6-2 1,-1-5 1-16,1 5 0 16,5 0 0-16,-6 5 0 15,1 0 0-15,5-10 0 16,-5 10 0-16,5-6 0 16,0 1 0-16,0-5 0 15,1 0 0-15,-7-1 0 16,6 6 1-16,-5 0-2 15,5 5 1-15,0-5 0 16,-5 5 0-16,-1-5 0 16,6 0 0-16,1-5 0 15,5 4 0-15,0 1 0 16,0 0 0-16,0-5 0 0,0 10 0 16,0-15 0-16,0 15 0 15,5-11 0 1,1-4 0-16,0 5 0 15,0-1 0-15,-1 1-1 0,1 0 1 16,6-6-5-16,5 6 1 16,0-10-5-16,12 9 0 15,12-14-2-15,-1-6 0 16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27.746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1201 1673 10 0,'-6'-11'5'0,"1"6"-5"16,5 5 6-16,0 0-6 16,11 0 0-16,-11 0 0 0,6 0 0 15,-6 0-1 1,0 0 1-16,6-5 0 16,-6 5 0-16,0 0 0 15,0 0 1-15,0-10-1 0,0 5 1 16,-6-6 1-16,0 6 0 15,0 5-1-15,1-5 1 16,5 5-1-16,-6-5 1 16,0 5-1-16,0 0 0 15,0 5-2-15,1 0 1 0,-7 6 0 16,1-6 0-16,-1-5-1 16,-5 5 1-1,-1 0 0-15,7 5 0 16,-6-10 0-16,-1 5 1 0,1-5-1 15,5 5 0-15,1 6 0 16,-1-1 0-16,7-5 0 16,-13 5 0-16,12-10 0 15,1 11 0-15,-1-1 0 16,0-5 0-16,0-10 0 16,1 10 0-16,-1-5-1 15,0 5 1-15,0-5 0 16,0 5 1-16,1-5-1 15,-1 5 0-15,0 1 0 16,0-6 1-16,1-6-1 16,-1 6 1-16,-6 0-1 15,6 6 1-15,-5-1 0 16,-1 0 0-16,1-10-1 16,5 10 1-16,-5 0-1 0,5 0 1 15,0 0-2-15,-6-5 1 16,7 5 0-16,-1-5 1 15,0 5-1-15,0 1 1 16,1-1-1-16,-1-10 0 16,0-1 0-16,0 6 1 0,1 0-1 15,-1 6 0 1,0-1 0-16,0-5 0 16,-5 0-1-16,5 0 1 15,0 5 0-15,0-5 0 0,1 5 0 16,-1 0 0-16,0 0 0 15,0 0 0-15,0-5 0 16,6 0 0-16,-5 6 0 16,-1-6 0-16,0 5 0 15,6 0 0-15,-6 0 0 16,1 0 0-16,-1 5 0 16,0 1 0-16,0-6 0 15,0 5 0-15,1-5 0 16,-1 0 0-16,0 0 0 15,0 1 1-15,1-1-1 16,-1 0 1-16,0 0-1 16,0 5 1-16,1 0-1 15,-1 1 1-15,0-1-2 16,0 10 1-16,0-4 0 16,-5-6 0-16,-1 0 0 0,7 1 0 15,-7-1 0-15,1 0 0 16,-1 0 0-16,6 1 0 15,-5-1 0 1,5-5 0-16,-6 5 0 0,1-4 1 16,5 9-2-16,0-10 1 15,0 10 0-15,1 1 0 16,-1 4 0-16,0 1 0 16,-5-1 0-16,5 1 0 15,0-6 0-15,-6 1 0 0,7-1 0 16,-1 0 0-16,-6 1 0 15,1-1 1-15,-1 11-1 16,1-6 1-16,-1-4-1 16,6-6 1-16,-5 6-1 15,-1 4 0-15,1-5 0 16,-1 6 1-16,1-6-1 16,5 1 0-16,-11-6 0 15,5-5 1 1,1 11-1-1,-1-1 0-15,-5-5 0 16,5 6 0-16,1-6 0 16,-1-5 0-16,12 0 0 15,-6 5 0-15,0-4 0 16,1 4 0-16,-1 0 0 16,0 11 0-16,6-6 0 15,0-5 0-15,0 0 0 16,0-4 0-16,0-1 0 15,0 0 0-15,0 0-1 0,0 0 1 16,0 0 0-16,0 0 0 16,0 1 0-16,0-6 0 15,0 5 0-15,0 0 0 16,-6 5 0-16,6-5 0 16,0 0 0-16,-5 0 0 0,-1 1 0 15,6-1 1-15,-6 0-1 16,0-5 0-16,1 5 0 15,-1 0 0 1,0 0 0-16,0-5 0 0,6 0 0 16,-6 0 0-16,6 0 0 15,-5 0 0-15,5 0 0 16,-6-5 0-16,6 5 0 16,-6 0 0-16,6 0 0 15,-6-5 1-15,6 5-1 16,0-5 0-16,6-5-1 15,-6-1 1-15,6 1 0 16,0 5 1-16,-6 5-2 16,0 0 1-16,5-10 0 15,1-1 0-15,0-4 0 16,0 0 0-16,0-1 0 16,-1-4 0-16,1-1 0 15,0 1 0-15,0 4 0 16,5-9 0-16,1 4 0 15,-7 6 0-15,1-6 0 0,0 1 0 16,6-1 0-16,-1 6 0 16,1-11 0-16,-7 6 0 15,7 4 0-15,-6-10 0 16,0 11 0-16,-1 0 0 16,-5 4 0-16,6-4 0 15,-6 0 0-15,0 4 0 16,6 1 0-16,-6 0 0 15,0-6 0-15,0 1 0 16,0 5 0-16,6-6 0 0,-6 6 0 16,-6 0 0-16,6 0 0 15,0-6 0-15,0 11 0 16,0-5 1-16,0 10-1 16,0 0 0-16,0 0 0 15,0-5 0-15,0 5 0 16,-12-11 0-16,7 6 0 15,-7-5 1-15,0 5-1 16,7 0 1-16,-1 0-1 16,-6 0 0-16,7-1 0 15,-1 1 1-15,0 5-1 16,0-5 0-16,0 0 0 16,1 5 0-16,-1-5 0 15,6 5 0-15,0-5 0 16,-6 0 0-16,6-1 0 0,0-4 1 15,0 10-1-15,0-5 0 16,0-5 0-16,0 5 0 16,0 0 0-1,0-1 0-15,0 1 0 0,0 0 0 16,0-5 0-16,0 10 0 16,0-10 0-16,0 10 0 15,12-6 0-15,-12 6 0 16,5-5 0-16,1 0 0 15,12-5 0-15,-18 10 0 0,11-5 0 16,1-5 0-16,5 4 0 16,-11 1 0-16,5 0 0 15,1-5 0-15,-1 5 0 16,1 0 1-16,0 0-1 16,-1-1 0-16,1 6 0 15,-7 0 0-15,7 0 0 16,-1-5 0-16,1 0 0 15,0 0 0-15,-12 5 0 16,11-10 0-16,-5 5 0 16,0-6 0-16,5 6 0 15,1-5 1-15,-1 5-1 16,1 0 1-16,-1 0-1 16,1-1 0-16,-6 1 0 15,5 0 1-15,-11 5-1 0,12-10 0 16,-12 0 0-16,11-6 1 15,-5 6-1 1,0-5 0-16,0-1 0 16,-1 1 0-16,1 5 0 0,6-1 0 15,-1-4 0-15,-5 5 0 16,0-6 0-16,0 6 1 16,-1 5-1-16,7-5 0 15,-6-1 0-15,-1 1 0 16,1 0 0-16,0 0 0 0,0-1 0 15,0 1 1-15,-6 0 0 16,5-1 0-16,-5 1-1 16,6 0 0-1,-6 10 0-15,6-10 0 0,0-1 0 16,-1 1 0-16,1 0 0 16,6-6 0-16,-7 6 0 15,7 0 0-15,-6 0 0 16,5-1 0-16,-5 1 0 15,6 0 0-15,-7 5-1 16,1-11 0-16,6 6 1 16,-1 0 1-16,-5 0-1 15,6-1 1-15,-7 1-1 16,1 0 0-16,0-6 1 16,6 6 0-16,-7 0 0 15,1 0 0-15,0 4-1 16,0-4 0-16,-1 5 1 15,-5 5 0-15,12 0-1 16,-6-10 0-16,5 10-1 16,1-5 1-16,-1 0 0 0,-5-6 0 15,-6 11 0-15,6-10 0 16,5 0-1-16,-5 0 1 16,0 4 0-16,5 1 0 15,1-5 0-15,0 5 1 16,-7 0-1-16,7 0 0 15,-1-6 0-15,1 6 0 16,0-5 0-16,-7 0 0 16,1 5-1-16,6-1 1 15,-7-4 0-15,13 5 1 0,-7 0-1 16,1-5 0-16,-6 5 0 16,-1-1 0-16,13-4 0 15,-1 5 0-15,-5 0 0 16,-1 0 0-16,1 0 0 15,-7-1 0-15,1 1 0 16,-6 5 0-16,6-10 0 16,-6 10 0-16,6-10 0 15,-1 5 1-15,7-6-2 16,-6 6 1-16,0 0 0 16,-1-10 1-16,1 10-2 15,0-6 1-15,5 6 0 16,-11 5 0-16,6-10 0 15,-6 10 0-15,6-5-1 16,0 0 1-16,-6 5 0 0,0 0 1 16,6-5-1-16,-6 5 0 15,5-6 0-15,1 1 0 16,0 0 0-16,0 0 1 16,5-5-1-16,-5 0 0 15,-6-6 0-15,0 16 0 16,6-10 0-16,0 5 0 15,-1-6 0-15,1 1 0 16,0-5 0-16,0 5 1 16,-1-11-1-16,1 11 0 0,6-6 0 15,-7 1 0-15,1 5-1 16,0-6 1-16,0 1 0 16,0 0 0-16,-6-1 0 15,11 1 1-15,-5 4-1 16,0 1 0-16,-1-5 0 15,1 5 0-15,-6-6 0 16,6 6 1-16,-6 0-2 16,0-1 1-16,6 1 0 15,-1-10 0-15,-5 4 0 16,0 1 0-16,12-6 0 16,-6 6 0-16,-6-1 0 15,6 1 0-15,-6 0 0 16,0 4 0-16,5 1 0 15,-10-5 0-15,10-1 0 0,-5 1 0 16,-5 5 0-16,5-6 0 16,0 1 0-1,-6 5 0-15,0-1 0 16,0 1 1-16,6 0-1 0,-6 0 0 16,6-1 0-16,0 6 0 15,0 0 0-15,-5 0 0 16,-1-5 0-16,0 5 0 15,0-1 0-15,1 1 1 16,-7 0-2-16,6 0 1 16,1 0 0-16,-1 0 1 0,0 0-1 15,0 0 0-15,0-1-1 16,1 1 1-16,-1 0 0 16,0 0 0-16,0 0 0 15,1-5 0-15,-1 4 0 16,0 1 0-16,0-5 0 15,6 5 1-15,-5 0-1 16,-1 0 0-16,6 0 0 16,-6-1 0-16,6 1 0 15,0 0 0-15,-6 0-1 16,0 0 1-16,1 0 0 16,-1 0 1-16,0 0-1 15,0 5 0-15,1-6 0 16,-1 1 0-16,0 5 0 15,0-5 0-15,0 5 0 16,-5 0 0-16,5 0 0 16,0 0 1-16,1 0-1 15,-1 0 0-15,0-5 0 16,0 5 0-16,0 0 0 0,6 0 0 16,-5 0-1-16,5 0 1 15,-6 0 0-15,6 0 0 16,0 0 0-16,0 0 0 15,0 0 0-15,0 0 0 16,0 0 0-16,0 0 0 0,0 0 0 16,0 0 0-1,6 0 0-15,-6 0 0 16,0 0 0-16,0 0 0 16,0 0 0-16,0 0 0 0,11 0-1 15,-5 0 1-15,6-5 0 16,-1 5 0-16,1-5 0 15,5 0 0-15,-5 5 0 16,-1-6 0 0,12 1 0-1,-5 0 1-15,-1-5-1 16,0 10 0-16,0 0 0 16,1 0 0-16,-1 0 0 15,0 0 0-15,1 0 0 16,-1 0 0-16,0 0 0 15,-5 10 0-15,-1-5 0 16,-5 0 1-16,0 1-1 16,-6 4 1-16,0 0-1 15,0 0 0-15,0 6 0 0,0-1 1 16,0 1-1-16,-6-1 0 16,0 0 0-16,1 1 0 15,-1 4 0-15,-6-4 1 16,1 4-1-16,5 1 0 15,-6-1 0-15,7 1 1 16,-7 4-1-16,6 6 0 16,1 0 0-16,-1-5 0 15,6-1 0-15,-6-4 0 16,6-1 0-16,0 6 0 0,0 0 0 16,0-6 0-16,6-4 0 15,0 4 0-15,5 6 0 16,-5-1 0-16,5 6 0 15,7-5 0-15,-7 5 0 16,1-1 1-16,-1 1-1 16,1-5 0-16,-6 0 0 15,0-6 0-15,-1 1 0 16,1-1 0-16,-6-4 0 16,0 4 0-16,0-5 0 15,0 6 0-15,0-1 0 16,0-4 0-16,0 10 0 15,0-6 0-15,0 1 0 16,0-1 0-16,0 6 0 16,6-6 0-16,-6 1 0 0,0-1 0 15,6 1 0-15,-6-6 0 16,5 1 0 0,-5-1 0-16,6-5 0 15,-6 6 0-15,6-6 0 0,-6 5 0 16,6 6 0-16,0-6 0 15,-1 6 0-15,1-6 0 16,0 6 0-16,5-1 0 16,1 1 0-16,-6-1 0 15,-1-4 0-15,1-1 0 0,-6 11 0 16,6-11 0-16,-6 6 0 16,6-1 0-16,-6-4 0 15,0-1 0-15,0 6 0 16,0-1 0-16,0-5 0 15,0 1 1-15,0-6-2 16,0 0 1-16,0-5 0 16,-6 1 1-16,6-6-1 15,-6 0 0-15,0-11 0 16,6 16 0-16,-5-10 0 16,-1 5 1-16,0 0-1 15,0-5 0-15,6 5 0 16,0-5 0-16,-5-5 0 15,5 0 0-15,0-6 0 16,0 1 0-16,0-6 0 16,0 1 0-16,-6-6 0 15,6 6 0-15,-6-6 0 16,6-10 0-16,0 15 0 16,0 1 0-16,-6-1 0 15,1 1 0-15,5-1 0 0,-6 6 0 16,0-6 0-16,6 6 0 15,0 0-1-15,0 9 1 16,-6-4 0-16,6 5 0 16,-6 5-1-16,1 0 1 15,-1 10-1-15,0-5 1 0,6 1-1 16,-6-1 1 0,1 0-1-16,-7 0 1 15,0 0 0-15,1 0 0 16,-1 0 0-16,7 1 0 0,5-1 0 15,-6-5 0-15,6 5-1 16,0 5 1-16,6 0 0 16,-1 1 0-16,1-1-1 15,0-10 1-15,5 5 0 16,-5-5 1-16,6 0-1 16,-1-10 0-16,1 5 0 15,-1-6 0-15,7 1 0 16,-1 0 1-16,0 0-2 15,1 4 1-15,5 1 0 16,0 0 1-16,-6-5-1 16,6 5 0-16,0 5 0 15,-5-5 1-15,-1-6-1 16,0 6 0-16,1 0 0 16,-1-5 1-16,0 5-1 0,-5-6 0 15,5 17 0-15,0-6 0 16,1 0-1-16,-7 0 1 15,1 0 0-15,-1 0 0 16,1 5 0-16,-1-10 0 16,7 5 0-16,-7 0 0 15,7 0 0-15,-1-6 0 16,0 1 0-16,1-5 0 16,-1 15 0-16,-5-10 0 15,5 0 0-15,-17 5 0 0,11 5 0 16,-11-5 0-16,6 0 0 15,-6 0 0-15,12 0 0 16,-7-5 0-16,1 5 0 16,0 0 0-16,-6 0 0 15,6 5 0-15,0 0 0 16,-6 0 0-16,5 6 0 16,-5-1 0-16,6 10-1 15,0-20 1-15,-6 11 0 16,0-11 1-16,0 5-2 15,0 0 1-15,0-5 0 16,0 5 1-16,0-5-1 16,0 0 1-16,-6 5-1 15,-5 0 0-15,-1 0 0 16,-5 1 0-16,-6 4-1 0,-6 0 1 16,0 0-1-16,-6 1 1 15,1-1-1-15,-1 0 1 16,0-5 0-1,-5 11 0-15,5-1 0 0,1-5 0 16,-1 6 0-16,0-1 0 16,6-5 0-16,1 6 0 15,-1-6 0-15,0 0 0 16,6 1 0-16,-6-1 0 16,0-5 0-16,6-5 1 0,0 0-1 15,6 0 0-15,-1 0 0 16,1-10 0-16,-6 5 0 15,6-6 0-15,-1 6 0 16,7-5 0-16,-1 5 0 16,1 5 0-16,5-11 0 15,-6 6 0-15,7 5 0 16,-1-5 0-16,6 5 0 16,-6-5 0-16,6 5 0 15,0 0 0-15,0-10 0 16,12 0 0-16,-7 4 0 15,7-4 0-15,-1 0-1 16,1 10 1-16,-1-5 0 16,7 5 0-16,5 0 0 15,0 0 0-15,0 5 0 16,0-10 0-16,0 0 0 16,0 0 0-16,6 5 0 15,0-11 0-15,6 11 0 16,-1-5 0-16,1 0 0 15,-6 5 0-15,0-5 0 0,0 5 0 16,-6-5 0-16,0-6 1 16,0 1-1-16,0-10 0 15,0 4 0-15,0 6 1 16,0-5-1-16,0 4 0 16,0-4 0-16,0 5 0 0,1-1 0 15,-1 1 0-15,-6 10 0 16,0-5 0-1,1 5 0-15,-7 0 0 16,1 0 0-16,-1 5 1 0,1-5-1 16,-1 0 0-16,1 5 0 15,-1-5 1-15,-11 0-1 16,12 0 1-16,-1 0-1 16,1 0 0-16,0 11 0 15,-1-6 0-15,1 0 0 16,-1 5 0-16,1 0 0 15,-1 1 0-15,-5-1 0 16,0 0 0-16,5 0 0 16,1-4 0-16,-6 4 0 15,0-5 0-15,-1 0 0 16,7 0 0-16,-6 0 0 16,-1 0 0-16,-5-5 0 15,6 0 0-15,0 11 0 16,0-6 0-16,-1 0 0 0,-5-5 0 15,0 0 0-15,6 5 0 16,-6-5 0-16,0 0 0 16,0 0 0-16,6 5 0 15,0 0 0-15,0 1 0 16,-1-1 0-16,1 5 0 16,0-5 0-16,0 5 0 15,-1 6 0-15,1-6 0 16,0 0 0-16,0 0 0 15,-1 1 0-15,1-6 0 0,6-5 0 16,-1 0 0-16,-11 0 0 16,12 0 0-16,-6-5 0 15,-1 5 0-15,-5 0 0 16,12-16 0-16,-12 16 0 16,0 0 0-16,0 0 0 15,0 0 1-15,0 0-1 16,6 0 0-16,0-10 0 15,-1 5 0-15,1-10 0 16,0 9 0-16,-6 6 0 16,6-10 0-16,-1 10 0 15,-5 0 0-15,0 0 0 16,0 0 0-16,0 0 0 16,0 0 1-16,-5 5-1 15,-1 0 0-15,-6-5 0 0,7 6 0 16,-7 4 0-16,6-5 0 15,-5 5 0-15,-1 0 0 16,1 6 0 0,-1-1 0-16,0 6 0 0,-5-1 0 15,-6 1-1-15,0 5 1 16,0 4-1-16,0 1 1 16,6-5 0-16,-1 5 0 15,-5-6-1-15,6 1 1 16,-1-6-1-16,1 1 1 15,0-1-1-15,-1-4 1 0,1-1 0 16,0 1 0-16,0-1 0 16,-1 0 0-16,7 1 0 15,-1-6 0-15,6 0 0 16,1 1 0 0,5 14 0-1,0-9 1-15,0-1-1 16,-6-5 0-16,6 1 0 15,0-1 1-15,0-5-1 16,0 0 1-16,0 0-1 16,0 0 1-16,0 0-1 15,0 1 0-15,0-1 0 16,0 5 0-16,6 0 0 16,-1 6 1-16,1-1-1 15,-6 0 0-15,6 1 0 0,-6 4 0 16,6-4 0-1,-6-6 0-15,0 0 0 16,0-5 0-16,-6 1 0 16,6 4 0-16,0-5 0 0,0 5 0 15,6-5 0-15,-6 6 0 16,0-6 0-16,0 5 0 16,0 5 0-16,5 1 0 15,1-1 0-15,-12 1 1 0,6-1-1 16,0 0 0-16,0 1 0 15,0-6 0-15,0-5 0 16,-5 5 0 0,5 1 0-16,-6-1 0 15,0 5 0-15,-5 1 0 0,5-1 0 16,-11 0 0-16,11 1 0 16,-12 4 0-16,1 6 0 15,6-11 0-15,-1 6 0 16,0 0 0-16,1-6 0 15,-1 0 0-15,1 1 0 16,-1-6 1-16,1 0-2 16,-1 0 1-16,1-4 0 15,-1 4 1-15,6-5-1 16,1 0 0-16,-1 0 0 16,0 0 0-16,0 1 0 15,0-6 0-15,6 0 0 16,-11 0 0-16,5-6 0 15,6 1 0-15,0 5 0 16,-6 0 0-16,6-5 0 0,-5 5 0 16,-1-5 0-16,0 0 1 15,0 0-2-15,1 0 1 16,-1 5 0-16,0 0 0 16,0 0 0-16,0-6 1 15,1 1-1-15,-1 5 0 0,0 0 0 16,-5 0 0-1,-1 0 0-15,0 5 0 16,1-5-1-16,-1 0 1 16,1 0 0-16,-1-5 0 0,1 5 0 15,-1 5 0-15,1-5 0 16,-1 0 1-16,1 0-1 16,-1-5 0-16,0 5 0 15,1 5 0-15,-1-5 0 16,1-5 0-16,5 5 0 15,-5 5 0-15,-1-10 0 16,0 10 0-16,1-5-1 16,-6 0 1-16,-1 0 0 15,7 0 0-15,-7 6 0 16,1-1 0-16,0-5 0 16,-1 0 0-16,1 0 0 15,0 0 1-15,-1 0-1 16,1 5 0-16,0-10 0 15,0 10 0-15,-1-10 0 0,1 10 0 16,0 0 0-16,-1-5 0 16,1 0 0-16,-6 5 0 15,5-5 0-15,-5 0 0 16,6 0-1-16,0 0 0 16,5 0-2-16,1 0 0 15,-1 0-3-15,6 0 1 16,1 0-5-16,-1 0 0 15,0 5 0-15,-5 0 1 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1:48.844"/>
    </inkml:context>
    <inkml:brush xml:id="br0">
      <inkml:brushProperty name="width" value="0.07" units="cm"/>
      <inkml:brushProperty name="height" value="0.07" units="cm"/>
      <inkml:brushProperty name="color" value="#177D36"/>
      <inkml:brushProperty name="fitToCurve" value="1"/>
    </inkml:brush>
  </inkml:definitions>
  <inkml:trace contextRef="#ctx0" brushRef="#br0">4-1 20 0,'-6'0'10'0,"6"0"-15"0,0 0 22 15,0 0-18-15,0 0 1 16,0 0-1-16,0 0 1 16,6 0-5-1,-6 0 1 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31.139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7 10 9 0,'-11'5'4'0,"11"-20"3"0,0 15 5 16,0 0-12-16,0-10 0 15,0 10-2-15,0 0 0 16,6 5-1-16,-6-5 0 16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33.015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3-1 9 0,'-5'-5'4'0,"10"5"-4"0,-5 0 5 15,0 0-7 1,0 0 1-16,6 0-3 0,0 0 0 16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33.223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0 5 9 0,'0'0'4'0,"6"-11"-5"0,-6 11 7 0,0 0-10 15,11 0 0-15,1 0 0 16,-1-5 1-16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33.403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25 23 17 0,'-6'-6'8'0,"-17"-4"-13"0,29 10 18 16,-1-5-17-16,-5 5 0 16,18-5-4-16,-1 0 1 15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33.567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6 16 4 0,'-6'0'2'0,"18"-10"-1"0,-12 10 0 0,11-6-3 16,-11 6 1-16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33.899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24 10 4 0,'-17'0'2'0,"11"-10"-5"0,6 10 3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34.111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23 32 12 0,'-11'-10'6'0,"-1"-11"-10"16,12 21 12-16,0 0-13 0,0 0 0 15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34.291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23 0 6 0,'-12'0'3'0,"1"0"-5"0,11 0 6 0,0 0-7 15,0 0 1-15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34.439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9-18 18 0,'-17'5'9'0,"11"-10"-12"15,6 5 18-15,0 0-23 16,0 0 0-16,6 0-1 16,5-6 0-16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35.159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27-5 17 0,'-12'0'8'0,"1"0"-12"16,11 0 15-16,0 6-13 16,-6-1 0-16,6 0-6 15,0 0 1-15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1:57.608"/>
    </inkml:context>
    <inkml:brush xml:id="br0">
      <inkml:brushProperty name="width" value="0.07" units="cm"/>
      <inkml:brushProperty name="height" value="0.07" units="cm"/>
      <inkml:brushProperty name="color" value="#177D36"/>
      <inkml:brushProperty name="fitToCurve" value="1"/>
    </inkml:brush>
  </inkml:definitions>
  <inkml:trace contextRef="#ctx0" brushRef="#br0">0 0 10 0,'6'0'5'0,"-6"0"-5"15,0 0 8-15,0 0-8 16,0 0 0-16,6 0 0 15,-6 0 0-15,0 0-1 16,0 0 0-16,0 0-2 16,0 0 1-16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35.323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61 43 12 0,'-35'0'6'0,"18"-16"-6"0,5 11 9 16,12 0-10-16,0 5 1 16,0-10-7-16,6-1 1 15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35.507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19-4 17 0,'-5'0'8'0,"-7"0"-8"15,12 0 15-15,-6 0-16 16,6 0 1-16,0 0-8 15,12-5 0-15,-1 5 7 16,12 0 1-16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35.611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-5-2 11 0,'0'5'5'0,"11"-15"-16"15,-11 10 8-15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36.631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-5-2 12 0,'0'-5'6'0,"6"5"-13"0,-6 5 12 0,0-5-9 16,6 5 1-16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36.811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3 52 9 0,'-6'-20'4'0,"6"4"-5"0,0 16 9 15,6-5-9-15,0-5 0 16,-6 10-4-16,17-5 1 16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37.247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16 25 19 0,'-18'6'9'0,"13"-27"-14"16,5 21 19-16,0 0-14 15,0 0 1-15,5-5-2 16,7-5 0-16,-1 10-3 16,1 0 1-16,5 0-2 15,1 0 1-15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37.351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15-5 8 0,'-17'10'4'0,"17"-20"-5"0,0 10 6 15,0 0-7-15,6 0 1 16,5 5-3-16,-5-5 1 15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37.531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15 14 7 0,'-23'-10'3'0,"46"15"-8"16,-23-5 5-16,11-5-1 15,0-5 0-15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37.695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31-1 12 0,'0'-5'6'0,"-40"20"-10"0,40-15 13 16,0 0-12-16,0 0 0 16,11 0-2-16,1 5 0 15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37.863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12 2 9 0,'-12'-6'4'0,"18"6"-6"15,-6 0 7-15,0 0-7 16,6 0 0-16,6 0-2 15,-1 0 1-15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1:02.828"/>
    </inkml:context>
    <inkml:brush xml:id="br0">
      <inkml:brushProperty name="width" value="0.07" units="cm"/>
      <inkml:brushProperty name="height" value="0.0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8E8DF4DF-476E-42F9-8EE1-3FD12F002D97}" emma:medium="tactile" emma:mode="ink">
          <msink:context xmlns:msink="http://schemas.microsoft.com/ink/2010/main" type="writingRegion" rotatedBoundingBox="21108,13205 21972,15015 21817,15090 20952,13280"/>
        </emma:interpretation>
      </emma:emma>
    </inkml:annotationXML>
    <inkml:traceGroup>
      <inkml:annotationXML>
        <emma:emma xmlns:emma="http://www.w3.org/2003/04/emma" version="1.0">
          <emma:interpretation id="{1375F6AC-3380-4A77-A624-06044A6BD86C}" emma:medium="tactile" emma:mode="ink">
            <msink:context xmlns:msink="http://schemas.microsoft.com/ink/2010/main" type="paragraph" rotatedBoundingBox="21108,13205 21972,15015 21817,15090 20952,1328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FC65F2D-931F-4FC9-A8D8-13306E4C418E}" emma:medium="tactile" emma:mode="ink">
              <msink:context xmlns:msink="http://schemas.microsoft.com/ink/2010/main" type="line" rotatedBoundingBox="21108,13205 21972,15015 21817,15090 20952,13280"/>
            </emma:interpretation>
          </emma:emma>
        </inkml:annotationXML>
        <inkml:traceGroup>
          <inkml:annotationXML>
            <emma:emma xmlns:emma="http://www.w3.org/2003/04/emma" version="1.0">
              <emma:interpretation id="{F1C77936-D610-4CD4-B881-65EE98CAC847}" emma:medium="tactile" emma:mode="ink">
                <msink:context xmlns:msink="http://schemas.microsoft.com/ink/2010/main" type="inkWord" rotatedBoundingBox="21705,14454 21972,15015 21817,15090 21549,14529"/>
              </emma:interpretation>
              <emma:one-of disjunction-type="recognition" id="oneOf0">
                <emma:interpretation id="interp0" emma:lang="en-US" emma:confidence="0">
                  <emma:literal>i</emma:literal>
                </emma:interpretation>
                <emma:interpretation id="interp1" emma:lang="en-US" emma:confidence="0">
                  <emma:literal>;</emma:literal>
                </emma:interpretation>
                <emma:interpretation id="interp2" emma:lang="en-US" emma:confidence="0">
                  <emma:literal>☺</emma:literal>
                </emma:interpretation>
                <emma:interpretation id="interp3" emma:lang="en-US" emma:confidence="0">
                  <emma:literal>:</emma:literal>
                </emma:interpretation>
                <emma:interpretation id="interp4" emma:lang="en-US" emma:confidence="0">
                  <emma:literal>¥</emma:literal>
                </emma:interpretation>
              </emma:one-of>
            </emma:emma>
          </inkml:annotationXML>
          <inkml:trace contextRef="#ctx0" brushRef="#br0">2095 6671 14 0,'0'20'7'0,"6"6"-8"16,-6-21 13-16,0-5-15 15,6 10 0-15,0-4-5 16,-6-1 1-16</inkml:trace>
          <inkml:trace contextRef="#ctx0" brushRef="#br0" timeOffset="1">2118 6968 9 0,'6'26'4'0,"0"-57"-12"0,-6 21 5 16</inkml:trace>
          <inkml:trace contextRef="#ctx0" brushRef="#br0" timeOffset="4.0086">2170 7066 6 0,'0'15'3'0,"0"6"-4"16,6-16 7-16,0 0-9 15,-6 0 0-15</inkml:trace>
          <inkml:trace contextRef="#ctx0" brushRef="#br0" timeOffset="184.0137">2216 7287 17 0,'-11'15'8'0,"17"-20"-11"15,-6 5 16-15,0 0-19 0,0 0 1 16,0 0-3-16,5 5 0 16</inkml:trace>
          <inkml:trace contextRef="#ctx0" brushRef="#br0" timeOffset="-1480.0433">1547 5773 7 0,'0'26'3'0,"0"-21"-3"16,0-5 5-16,0 5-5 15,0-5 0-15,0 0-3 16,0 0 0-16</inkml:trace>
          <inkml:trace contextRef="#ctx0" brushRef="#br0" timeOffset="-1104.0702">1639 6035 4 0,'0'5'2'0,"6"15"-5"16,-6-20 2-16</inkml:trace>
          <inkml:trace contextRef="#ctx0" brushRef="#br0" timeOffset="-896.0618">1749 6117 9 0,'-6'10'4'0,"18"0"-12"0,-12-10 8 16,5 0-1-16,1 5 0 16</inkml:trace>
          <inkml:trace contextRef="#ctx0" brushRef="#br0" timeOffset="-692.0475">1847 6265 10 0,'0'11'5'0,"12"4"-7"16,-7-10 10-16,1 0-9 15,0 6 1-15,5-6-5 16,-5 5 0-16</inkml:trace>
          <inkml:trace contextRef="#ctx0" brushRef="#br0" timeOffset="-1716.1151">1408 5506 8 0,'0'-41'4'0,"-5"51"-2"15,5-10 3-15,5 11-6 16,1-1 0-16,0-5-3 15,0 0 0-15</inkml:trace>
        </inkml:traceGroup>
      </inkml:traceGroup>
    </inkml:traceGroup>
  </inkml:traceGroup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37.983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14 3 5 0,'-18'0'2'0,"36"-5"-6"15,-18 5 3-15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38.463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26-3 11 0,'-12'0'5'0,"1"15"-7"0,11-15 11 16,0 0-11-16,0-5 0 15,-6 0-4-15,6 0 1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38.643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1 24 8 0,'0'-20'4'0,"0"15"-5"16,0 5 5-16,0 0-8 16,0 0 1-16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40.339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0 30 11 0,'11'-6'5'0,"6"-4"-12"0,-11 5 11 15,6 0-7-15,-1 0 1 16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40.671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0 7 8 0,'0'0'4'0,"6"0"-6"15,-6 0 9-15,6-6-11 16,5 1 0-16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41.183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-2-7 14 0,'0'5'7'0,"12"-10"-11"0,-12 5 15 15,0 0-13-15,6 0 1 16,-6 0-6-16,11 0 1 16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41.347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-3-9 11 0,'0'21'5'0,"0"-32"-6"16,0 11 8-16,0 0-8 15,6 5 1-15,-6-5-5 16,5 0 0-16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41.515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-2 0 5 0,'0'15'2'0,"0"6"-1"0,0-32 1 16,0 11-2-16,6 6 1 15,0-1-1-15,-6-5 0 16,5 5-2-16,-5-5 1 16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41.679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16 10 18 0,'-21'21'9'0,"14"-37"-14"16,7 16 21-16,0 0-17 16,0 0 0-16,0 0-4 15,7-10 1-15,7 5 2 16,-7-5 0-16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41.827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26 66 2 0,'-18'-10'1'0,"7"-36"0"15,11 36-3-15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1:07.237"/>
    </inkml:context>
    <inkml:brush xml:id="br0">
      <inkml:brushProperty name="width" value="0.07" units="cm"/>
      <inkml:brushProperty name="height" value="0.0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51D0E8D4-8600-4FED-8EFB-2F8A8DFF5178}" emma:medium="tactile" emma:mode="ink">
          <msink:context xmlns:msink="http://schemas.microsoft.com/ink/2010/main" type="writingRegion" rotatedBoundingBox="22368,15041 23255,13577 23540,13750 22653,15214"/>
        </emma:interpretation>
      </emma:emma>
    </inkml:annotationXML>
    <inkml:traceGroup>
      <inkml:annotationXML>
        <emma:emma xmlns:emma="http://www.w3.org/2003/04/emma" version="1.0">
          <emma:interpretation id="{2E750E6A-A9E2-4108-B137-6DBD0C126DAF}" emma:medium="tactile" emma:mode="ink">
            <msink:context xmlns:msink="http://schemas.microsoft.com/ink/2010/main" type="paragraph" rotatedBoundingBox="22368,15041 23255,13577 23540,13750 22653,1521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41C1CFA-26C8-4B3F-9496-13EADAB0A995}" emma:medium="tactile" emma:mode="ink">
              <msink:context xmlns:msink="http://schemas.microsoft.com/ink/2010/main" type="line" rotatedBoundingBox="22368,15041 23255,13577 23540,13750 22653,15214"/>
            </emma:interpretation>
          </emma:emma>
        </inkml:annotationXML>
        <inkml:traceGroup>
          <inkml:annotationXML>
            <emma:emma xmlns:emma="http://www.w3.org/2003/04/emma" version="1.0">
              <emma:interpretation id="{BA603A33-EB91-44B4-8F44-20E5814BB2C4}" emma:medium="tactile" emma:mode="ink">
                <msink:context xmlns:msink="http://schemas.microsoft.com/ink/2010/main" type="inkWord" rotatedBoundingBox="22558,14943 22827,14419 22954,14484 22685,15008"/>
              </emma:interpretation>
              <emma:one-of disjunction-type="recognition" id="oneOf0">
                <emma:interpretation id="interp0" emma:lang="en-US" emma:confidence="0">
                  <emma:literal>¥</emma:literal>
                </emma:interpretation>
                <emma:interpretation id="interp1" emma:lang="en-US" emma:confidence="0">
                  <emma:literal>F</emma:literal>
                </emma:interpretation>
                <emma:interpretation id="interp2" emma:lang="en-US" emma:confidence="0">
                  <emma:literal>*</emma:literal>
                </emma:interpretation>
                <emma:interpretation id="interp3" emma:lang="en-US" emma:confidence="0">
                  <emma:literal>+</emma:literal>
                </emma:interpretation>
                <emma:interpretation id="interp4" emma:lang="en-US" emma:confidence="0">
                  <emma:literal>;</emma:literal>
                </emma:interpretation>
              </emma:one-of>
            </emma:emma>
          </inkml:annotationXML>
          <inkml:trace contextRef="#ctx0" brushRef="#br0">3157 7066 12 0,'0'-5'6'0,"6"-16"-15"0,-6 21 12 16,0 0-6-16,6-10 1 15</inkml:trace>
          <inkml:trace contextRef="#ctx0" brushRef="#br0" timeOffset="220.0103">3198 6927 22 0,'-6'-5'11'0,"0"5"-14"16,6 0 21-16,0 0-18 15,6-10 0-15,0 0-2 16,-6 0 0-16,6-1-1 16,-6 11 0-16,0-15-3 15,5 5 1-15</inkml:trace>
          <inkml:trace contextRef="#ctx0" brushRef="#br0" timeOffset="420.0359">3204 6661 12 0,'11'-16'6'0,"-11"21"-7"0,0-5 8 15,0 0-9 1,0 0 0-16,12-10-4 15,-12 10 1-15</inkml:trace>
          <inkml:trace contextRef="#ctx0" brushRef="#br0" timeOffset="-880.05">3221 6850 4 0,'-5'11'2'0,"15"4"-4"15,-5-25 1-15</inkml:trace>
          <inkml:trace contextRef="#ctx0" brushRef="#br0" timeOffset="-1376.0998">2977 7174 8 0,'0'-5'4'0,"0"-1"-3"0,0 6 2 15,0 0-4-15,13 0 1 16,-13 0 1-16,0 0 0 16,12 0-1-16,0-5 0 15,-6 0-2-15,-6-5 1 16</inkml:trace>
          <inkml:trace contextRef="#ctx0" brushRef="#br0" timeOffset="-1128.0825">3094 6994 20 0,'-6'0'10'0,"0"0"-13"16,6 0 21 0,0 0-19-1,0 0 1-15,0 0-6 16,6-5 1-16,6 0 2 15,-12 5 1-15</inkml:trace>
          <inkml:trace contextRef="#ctx0" brushRef="#br0" timeOffset="-884.0625">3140 6963 17 0,'0'5'8'0,"6"-30"-14"0,0 30 13 16,-6-5-13-16,0 0 0 15,0 0 0-15,5 0 1 16</inkml:trace>
        </inkml:traceGroup>
        <inkml:traceGroup>
          <inkml:annotationXML>
            <emma:emma xmlns:emma="http://www.w3.org/2003/04/emma" version="1.0">
              <emma:interpretation id="{89731A95-732A-48BD-86A1-E58379B1EEEF}" emma:medium="tactile" emma:mode="ink">
                <msink:context xmlns:msink="http://schemas.microsoft.com/ink/2010/main" type="inkWord" rotatedBoundingBox="22479,15105 22538,15028 22582,15061 22523,15138"/>
              </emma:interpretation>
              <emma:one-of disjunction-type="recognition" id="oneOf1">
                <emma:interpretation id="interp5" emma:lang="en-US" emma:confidence="0">
                  <emma:literal>T</emma:literal>
                </emma:interpretation>
                <emma:interpretation id="interp6" emma:lang="en-US" emma:confidence="0">
                  <emma:literal>I</emma:literal>
                </emma:interpretation>
                <emma:interpretation id="interp7" emma:lang="en-US" emma:confidence="0">
                  <emma:literal>+</emma:literal>
                </emma:interpretation>
                <emma:interpretation id="interp8" emma:lang="en-US" emma:confidence="0">
                  <emma:literal>:</emma:literal>
                </emma:interpretation>
                <emma:interpretation id="interp9" emma:lang="en-US" emma:confidence="0">
                  <emma:literal>y</emma:literal>
                </emma:interpretation>
              </emma:one-of>
            </emma:emma>
          </inkml:annotationXML>
          <inkml:trace contextRef="#ctx0" brushRef="#br0" timeOffset="-1612.1166">2932 7302 16 0,'18'5'8'0,"-47"-20"-2"16,29 15 11-16,0 0-16 16,0 0 0-16,-6-5 0 15,6 5 1-15,0 0-4 16,0 0 1-16,0 0-2 15,12-11 1-15,-1 1-5 16,1 5 1-16</inkml:trace>
          <inkml:trace contextRef="#ctx0" brushRef="#br0" timeOffset="-1680.1199">2898 7287 13 0,'0'0'6'0,"0"5"-2"0,-6-5 10 16,6 10-13-16,0-10 1 15,-6 5 0-15,12 5 1 16,0-4-4-16,-6-1 0 16,0 5 2-16,-6-15 1 0,6 5-2 15,0 5 1 1,0-5-4-16,6 0 1 16,-6 0-4-16,5-10 0 15</inkml:trace>
        </inkml:traceGroup>
        <inkml:traceGroup>
          <inkml:annotationXML>
            <emma:emma xmlns:emma="http://www.w3.org/2003/04/emma" version="1.0">
              <emma:interpretation id="{684DD704-A93C-4F6D-84D2-4C8CC4AA0FF9}" emma:medium="tactile" emma:mode="ink">
                <msink:context xmlns:msink="http://schemas.microsoft.com/ink/2010/main" type="inkWord" rotatedBoundingBox="22899,14166 23255,13577 23540,13750 23184,14338"/>
              </emma:interpretation>
              <emma:one-of disjunction-type="recognition" id="oneOf2">
                <emma:interpretation id="interp10" emma:lang="en-US" emma:confidence="0">
                  <emma:literal>?</emma:literal>
                </emma:interpretation>
                <emma:interpretation id="interp11" emma:lang="en-US" emma:confidence="0">
                  <emma:literal>Y</emma:literal>
                </emma:interpretation>
                <emma:interpretation id="interp12" emma:lang="en-US" emma:confidence="0">
                  <emma:literal>F</emma:literal>
                </emma:interpretation>
                <emma:interpretation id="interp13" emma:lang="en-US" emma:confidence="0">
                  <emma:literal>y</emma:literal>
                </emma:interpretation>
                <emma:interpretation id="interp14" emma:lang="en-US" emma:confidence="0">
                  <emma:literal>r</emma:literal>
                </emma:interpretation>
              </emma:one-of>
            </emma:emma>
          </inkml:annotationXML>
          <inkml:trace contextRef="#ctx0" brushRef="#br0" timeOffset="1296.0871">3573 6050 16 0,'0'0'8'0,"6"0"-5"15,-6 0 14-15,0 0-16 16,0 0 1-16,0 5 0 16,0-5 0-16,0 0-4 15,0 0 0-15,11-5 0 16,-5 0 0-16,0 0-3 0,6 5 1 15,-1 5-2-15,-5 0 0 16,0-10 1-16,-1 0 1 16,1 0 1-16,0-1 0 15,-6 6 1-15,6-10 0 16</inkml:trace>
          <inkml:trace contextRef="#ctx0" brushRef="#br0" timeOffset="1297.0871">3729 6045 17 0,'0'5'8'0,"5"5"-18"0,-5-10 20 0,5-10-16 16,-5 10 0-16</inkml:trace>
          <inkml:trace contextRef="#ctx0" brushRef="#br0" timeOffset="1512.1">3735 6024 20 0,'-6'0'10'0,"6"-5"-15"16,0 5 20-16,0-10-19 16,0 10 0-16,0-15-5 15,0 15 0-15,0-6 10 0,0-4 1 16</inkml:trace>
          <inkml:trace contextRef="#ctx0" brushRef="#br0" timeOffset="1724.1501">3624 5876 10 0,'-5'-11'5'16,"0"16"-16"-16,5 1 9 0,0-6 2 16,0 5 0-16</inkml:trace>
          <inkml:trace contextRef="#ctx0" brushRef="#br0" timeOffset="51991.5796">3700 6117 13 0,'-17'5'6'0,"5"5"-8"0,12-10 12 16,0 0-11-16,0 0 1 0,0 0-4 15,0 0 0-15,0 5 3 16,0-5 0-16</inkml:trace>
          <inkml:trace contextRef="#ctx0" brushRef="#br0" timeOffset="632.0384">3325 6384 19 0,'0'0'9'0,"0"20"-9"0,6-30 18 16,-6 10-19-16,0 0 0 0,0 0-3 15,0 0 1-15,0 0 2 16,0 0 1-16,5-5-4 16,1-6 1-16,0 1-2 15,0 0 0-15</inkml:trace>
          <inkml:trace contextRef="#ctx0" brushRef="#br0" timeOffset="848.0544">3394 6209 3 0,'6'0'1'0,"0"-15"-1"16,-6 15-2-16</inkml:trace>
          <inkml:trace contextRef="#ctx0" brushRef="#br0" timeOffset="849.0544">3423 6189 12 0,'0'5'6'0,"6"0"-9"0,-6-5 12 15,0 0-14-15,0 0 0 16,6-10-1-16,-6 10 1 16</inkml:trace>
          <inkml:trace contextRef="#ctx0" brushRef="#br0" timeOffset="1076.0882">3475 6142 18 0,'0'0'9'0,"0"-5"-10"0,0 5 19 15,0 0-19-15,0 0 1 16,6-5-1-16,-1 0 0 16,7 0 0-16,-12 5 0 0,0 0-2 15,6-5 0-15,5-6-2 16,1 1 0-16</inkml:trace>
          <inkml:trace contextRef="#ctx0" brushRef="#br0" timeOffset="52947.6635">3798 5958 12 0,'0'10'6'0,"-6"-15"-4"0,1 5 11 16,-1 0-11-1,6 0 0-15,0-5 2 16,0 5 0-16,0 0-6 16,0 0 1-16,0 0 1 0,0 5 1 15,6-5-6-15,-6-5 1 16,5 5-2-16,13 5 1 16</inkml:trace>
          <inkml:trace contextRef="#ctx0" brushRef="#br0" timeOffset="53159.6598">3902 6004 16 0,'0'10'8'0,"0"-25"-5"0,-6 15 16 0,6 0-19 15,0-5 0-15,0-6 0 16,0 11 0-16,6-5-3 15,-6 5 1-15,12-10-4 16,-1 5 1-16</inkml:trace>
        </inkml:traceGroup>
      </inkml:traceGroup>
    </inkml:traceGroup>
  </inkml:traceGroup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42.007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52 9 10 0,'-18'0'5'0,"7"0"-5"15,11 0 11-15,-6 0-11 16,6 0 0-1,-6 0-3-15,0 0 0 0,6-5 1 16,-5-1 1-16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42.208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25 6 21 0,'-23'-10'10'0,"11"4"-15"15,6 1 21-15,6 5-21 16,0 0 1-16,0 0-6 16,0-10 0-16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42.335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21-2 6 0,'-23'5'3'0,"23"-10"-6"0,0 5 0 16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42.471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11 1 12 0,'-5'0'6'0,"-1"5"-9"15,6-5 13-15,0 0-16 16,0 0 1-16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43.703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-2 50 13 0,'-6'-26'6'0,"6"16"-10"16,0 10 13-16,0 0-13 16,0 0 1-16,6-16-3 15,-6 6 1-15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43.899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3 5 11 0,'-6'0'5'0,"6"0"-6"0,0 0 9 15,0 0-9-15,0-10 1 0,0 10-2 16,0 0 1-16,11 0-1 16,1 0 0-16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44.079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0-5 11 0,'-5'5'5'0,"5"5"-6"16,0-10 10-16,5 5-10 16,-5-5 0-16,6 6-5 0,0-1 1 15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44.243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-6-7 7 0,'0'5'3'0,"0"-5"-2"0,0 0 4 0,6 5-9 15,0 1 1-15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44.407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0 0 1 0,'0'15'0'0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44.572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1-2 3 0,'6'0'1'0,"0"6"-3"0,-6-6 2 15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2:52.088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775 93 7 0,'6'-10'3'0,"-1"-10"-3"16,-5 20 4-16,6-6-4 16,0-4 0-16,0 0 0 15,0 5 0-15,-1 0-1 16,7 0 1-16,-12 5 1 15,0 0 0-15,6 0 0 16,-1 5 0-16,1-5 0 16,6 5 1-16,-1 0-1 15,1-5 1-15,-1 0-1 16,-5 0 0-16,11 0-1 16,-5 5 1-16,5-5 0 15,1 0 0-15,5 0-1 16,6 0 1-16,-1 0-1 0,-4-5 1 15,-1-5-1-15,0 5 1 16,-6-1-1-16,6-4 1 16,-6 5-1-16,1 5 0 15,-1 0 0-15,0 0 0 16,1 0 0-16,-1 0 0 16,0 0 0-16,1 0 0 0,-1 0 0 15,0 5 0 1,1 0 0-16,-1-5 0 15,0 5 0-15,1-5 0 16,-7 0 0-16,1 0 0 0,-1 6 0 16,1-6 0-16,-7 5-1 15,7 0 1-15,0 5 0 16,-7-5 0-16,7 0 0 16,5 0 0-16,-5-5 0 15,-1 11 0-15,1-1 0 16,-1-5 1-16,-5 0-1 15,-6-5 0-15,12 0 0 16,-12 0 1-16,0 0-1 16,0 0 1-16,23-5-1 15,-12 5 1-15,12 0-1 16,-5 0 1-16,-1 0-1 16,0-10 1-16,1 10-1 15,-1-10 0-15,0 10 0 16,-5-6 1-16,-12 6-1 0,0 6 0 15,0-6 0-15,0 0 0 16,-6 0 0-16,0 0 1 16,1 5-1-16,-13 0 0 15,12-5 0-15,-11-5 0 16,0 5 0-16,0 0 1 16,-1 0 0-16,-5 5 0 15,6 0-1-15,-6 5 1 16,0-5 0-16,0 0 0 15,-1 6-1-15,-4-6 0 0,4 0 0 16,1-5 0-16,0 5 0 16,0-5 0-16,0 0 0 15,6 0 0-15,-6 5 1 16,5 0 0-16,1-5-1 16,0 6 1-16,-1-1 0 15,1 0 0-15,0-5-1 16,5 0 1-16,1 0-2 15,-1 0 1-15,1 0-1 16,-7 0 1-16,1 0-1 16,5-5 1-16,-5 5 0 15,6-5 0-15,-1 5 0 16,1-6 0-16,-1 6 0 16,0 0 0-16,1 0 0 15,-1 0 0-15,-5 0-1 0,0 6 1 16,-1-6-1-16,1 0 1 15,0 5-1-15,-6-5 1 16,5 0 0 0,-11 0 0-16,12 5 0 0,-12 0 0 15,0 0 0-15,6 0 1 16,0 0-1-16,0 0 1 16,6 6-1-16,-6-6 0 15,0 0 0-15,5 5 0 16,1 1 0-16,5-6 0 15,1 0 0-15,-1 0 0 0,1 0 0 16,-1 0 0-16,1 0 0 16,5 0 1-16,0 1-1 15,0-1 0 1,6 0 0-16,0 0 0 0,0-5 0 16,0 0 0-16,12 0 0 15,0 0 0-15,5-5 0 16,-6 5 0-16,7 0-1 15,-7-5 1-15,1 0 0 16,5-1 0-16,0 1 0 16,18-5 0-16,-6 5 0 15,0 0 1-15,0 0-1 16,-6 0 0-16,6-1-1 16,5 6 1-16,-5 0 0 0,-6 0 0 15,6 6 0 1,-6-6 0-16,6 0 0 15,0 0 0-15,-6-6 0 16,0 1 0-16,-6 0 0 0,6 0 0 16,-5 0 0-16,-1 0 0 15,0 0 0-15,1 5 0 16,-1 0 0-16,-5 0 0 16,5 5-1-16,0 0 1 15,6 0 0-15,-5 0 0 16,-1 0 0-16,6-5 0 0,-6 0 0 15,1-5 1 1,-1 0-1-16,-5 0 1 16,-1 5 0-16,1-5 1 15,-7 5-2-15,-5 0 1 0,0 0 0 16,0 0 0-16,0 0-2 16,0 0 1-16,0 5-1 15,0 0 1-15,0 0-1 16,0 0 1-16,-5 0 0 15,-1 1 0-15,0-1 0 16,-5 0 0-16,-1 0 0 16,0 0 1-16,1 0-1 15,-1 0 0-15,-5 6 0 16,0-1 1-16,-1 5-1 16,1-5 1-16,0 1-2 15,5-1 1-15,-5 0 0 16,0-5 1-16,5 1-2 15,0-1 1-15,-5 0 0 0,0 0 0 16,-6 0 0-16,0 0 0 16,0 0 0-16,0-5 0 15,-1 5 0-15,1-5 0 16,0 0 0-16,-6 0 0 16,6 0 0-16,-6 0 0 15,6 6 0-15,0-6 0 16,-6 5 0-16,1 0 0 15,-1 5 0-15,6-5 0 16,-1 6 0-16,1-1 1 16,6 0-1-16,0 0 0 0,-6 1 0 15,5-6 0-15,1 0 0 16,0 0 0-16,-1 0-1 16,-5 0 1-16,0 5 0 15,0-4 1-15,0 4-1 16,6 5 0-16,-1-4 0 15,1 4 0-15,0 0 0 16,-1 1 0-16,1-1-1 16,0 6 1-16,5-11 0 15,1 0 1-15,-1 0-1 16,1 1 1-16,5-6-1 16,0 0 1-16,6 5-1 15,0-10 1-15,0 10-1 16,6-4 0-16,-6-6 0 15,6 0 0-15,5-6 0 0,1-4 0 16,-1 10 0-16,7-5 0 16,-1-5-1-16,6-6 1 15,0 1-1 1,0 0 0-16,6 4 0 0,-6-4 1 16,0-6-1-16,0 1 1 15,0 5 0-15,6-1 0 16,6-4 0-16,5 4 0 15,-5 1 0-15,0-1 1 16,5 1-1-16,-5 0 0 0,-1 4-1 16,7 1 1-16,-1 5 0 15,0 0 0-15,-5 0-1 16,-6 0 1-16,-6-1 0 16,0 1 1-16,-6 0-1 15,1 0 1-15,-1-5-1 16,0 5 1-16,1 0-1 15,-1-1 1-15,0 6-2 16,6 0 1-16,1 6 0 16,-1-1 0-1,6 0-1 1,-6 0 1-16,0 0-1 16,-6 0 1-16,0 0 0 15,-5-5 0-15,-1 0 0 16,1 0 0-16,-6 0 0 0,-6 5 0 15,0-5 0 1,0 6 1-16,-6-1-1 16,0 0 1-16,-5 0-1 15,-1 0 0-15,1 0 0 0,-7 0 1 16,1 1-1-16,0 4 0 16,-1-5 0-16,-5 5 0 15,0 0 0-15,6 1 0 16,-6 4 0-16,0 0 1 15,-1 6-1-15,-4 0 1 16,-1-1-1-16,0 6 1 0,0-1-1 16,0-4 1-16,6-1-1 15,-6-4 0 1,6 4 0-16,-6-9 0 16,0-1 0-16,1 0 0 0,-1 0 0 15,0 1 0-15,0 4 0 16,0 0 1-16,0 1-1 15,6-6 0-15,0 0-1 16,6 1 1-16,-6-1 0 16,5 5 0-16,7-4 0 15,-1-6 0-15,1 0 0 16,5 0 0-16,0 0 0 16,0 0 0-16,1 5-1 15,-1-4 1-15,-6-6 0 16,7 5 1-16,-1-5-1 15,-6 5 0-15,6-5-1 16,1 0 1-16,-1 5 0 16,0 0 0-16,0 0-1 0,1-5 1 15,-1 0 0-15,0 0 0 16,0-5 0-16,0 10 0 16,1-5 0-16,-1 11 0 15,0-11 0-15,0 5 1 16,1 0-1-16,-1 5 0 15,0-5 0-15,0 5 1 16,0 1-1-16,1-6 0 16,-7 5-1-16,6-5 1 15,-5-5 0-15,5 5 0 16,0 0 0-16,1 1 1 0,-1-1-1 16,0 0 0-16,0-10 0 15,0 10 1-15,1 0-1 16,-1-5 0-16,0 0 0 15,0 0 0-15,1 0-1 16,-1 5 1-16,0 0 0 16,0 0 0-16,1 1 0 15,-1-1 0-15,0 0 0 16,0 0 0-16,0 0 0 16,1 0 1-16,-1 0-1 15,0 0 0-15,0 1 0 16,1-1 0-16,-1 5 0 15,6 0 0-15,-6-5 0 16,0 6 0-16,6-1-1 16,-6-5 1-16,-5 0-1 0,5 5 1 15,0 1-1-15,1-1 1 16,-1-5 0-16,0 5 0 16,0 1 0-16,0-1 0 15,1-5 0-15,-1 5 0 16,0 1 0-16,0-1 0 15,1 5 0-15,-1-10 0 16,-6 6 0-16,1-1 0 16,5 5 0-16,-6-10 0 15,7 6 0-15,-1-6 1 0,-6 0-1 16,7 0 1-16,-1-5-1 16,0 5 0-16,0 0 0 15,6 0 0-15,0 1 0 16,-5-1 0-16,5 0 1 15,0 0 0-15,-6 5 0 16,0-5 0-16,6 0-1 16,0-5 1-16,0 0-1 15,0 6 1-15,0 4-1 16,0-10 0-16,0 10 0 16,0 0 0-16,0 1 1 15,0-6 0-15,0 0 0 16,-6 5 0-16,6-5-1 15,0-5 0-15,0 11 0 16,0-1 0-16,0-5 0 0,0 5 0 16,0-5 0-16,0 11 0 15,0-11 0 1,0 5 0-16,-6-5 0 16,6 6 0-16,-5-1 0 0,5 0 0 15,-6 0 0-15,0-5 0 16,6 1 0-16,-6 4 0 15,6-5 0-15,0 0 0 16,0 0 0-16,-5 0 0 16,5-5 0-16,0 0 0 15,0 0 0-15,5 5 0 0,-5-5 0 16,0 6 0-16,0-1 0 16,0-5 0-1,6 5 0-15,-6-5 0 16,0 0 0-16,6 5 0 0,-6-5-1 15,6 5 1-15,-1-5 0 16,1 5 1-16,-6-5-1 16,6 5 0-16,-6 1 0 15,0 4 1-15,6-5-1 16,-6 0 0-16,0 5 0 16,0 1 0-16,0-6 0 15,0 0 0-15,6 0 0 16,-1 5 0-16,-5-5-1 15,0-5 1-15,6 11 0 16,-6-6 0-16,0 0 0 16,0 0 0-16,0 0 0 15,0-5 0-15,0 0 0 16,0 0 1-16,0 0-1 0,6 5 0 16,0 0 0-16,-6-5 0 15,0 6-1-15,0-1 1 16,0-5 0-16,0 5 0 15,0-5 0-15,0 0 0 16,0 5 0-16,0 0 0 16,0-5 0-16,0 0 0 0,0 5 0 15,0 0 0 1,0 0 0-16,0 1 0 16,0-1 0-16,0 0 1 15,0-5-1-15,0 10 0 0,0-10 0 16,0 5 0-16,0 0 0 15,0 1 0-15,0-6-1 16,0 0 1-16,0 0 0 16,5 0 0-16,1 0 0 15,0 0 1-15,-6 0-1 16,11-11 0-16,1 1 0 16,0 5 0-16,-1 0 0 15,6 0 0-15,-5-6 0 16,-1 11 0-16,1-5 0 15,0 0 0-15,-7 0 0 16,1 0 0-16,6 5 0 16,-12 0 0-16,5-5 0 15,-5 5 0-15,0 0 0 0,6 5 0 16,-6-5 0-16,0 10 0 16,0-10 0-16,0 5 0 15,0 0 0-15,-6 6 0 16,1-6 0-16,-1 5 0 15,-6 0 0-15,7 6 0 16,-1-11 0-16,0 0 0 16,0 5 0-16,0-5 0 15,1 0 0-15,5 6 0 16,-6-6 0-16,0 0 0 16,0-5 0-16,6 5 0 0,-5-5 0 15,5 5 0-15,0-5 0 16,0 0 0-16,0 5 0 15,0-5 0-15,5 6 0 16,-5-1 0-16,0-5 0 16,0 0 0-16,0 0 0 15,0 0 0-15,6-11 0 16,-6 11 0-16,0 0 0 16,6 6 0-16,-6-6 0 15,0 0 0-15,0 0 0 16,6 0 0-16,-6 0 0 15,0 0 0-15,0 0 0 16,0 5 0-16,-6 0 0 16,6-5 0-16,0 0 0 15,0 0 0-15,0 0 0 0,0 0 0 16,0 5-1-16,0 0 1 16,0 0 0-1,0 0 0-15,0 0 0 16,-6 1 0-16,0-1-1 0,6-5 1 15,0 0 0-15,6 5 0 16,-6-5-2-16,0 0 1 16,0 0-1-16,6 0 1 15,-6 0-1-15,6 0 0 16,-6 0-1-16,0 0 0 16,11 5 0-16,-5-5 0 0,0 5-4 15,0 0 1-15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44.740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18 41 7 0,'-23'-10'3'0,"28"-11"-10"15,-5 11 6-15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44.948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16 45 7 0,'-11'-5'3'0,"5"-11"-8"0,6 11 7 16,0-5-4-16,0 0 1 15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45.144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32 35 20 0,'-23'0'10'0,"6"-10"-13"16,17 10 21-16,0 0-21 15,0-5 1 1,0-10-9 0,6-1 1-16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45.476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-2-22 18 0,'-6'11'9'0,"0"-22"-10"16,6 11 13-16,0 0-16 15,0 0 0-15,0 0-5 16,12-5 0-16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45.624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6 0 9 0,'-11'10'4'0,"16"-10"-11"0,-5 0 4 16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45.836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8-2 2 0,'-6'10'1'0,"12"-25"1"0,-6 15 1 16,0 0-4-16,6 5 1 0,0 5-2 15,-1-5 1-15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46.016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2 0 17 0,'-5'30'8'0,"-1"6"-14"15,6-30 20-15,6-1-21 16,-6-5 1-16,5 5-2 16,7-5 1-16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46.376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27 9 20 0,'-18'0'10'0,"13"-5"-14"15,-7 5 21-15,12 0-19 16,0 0 0-16,6 0-6 15,0-10 0-15,5 5 7 16,1-1 1-16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46.544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67 21 14 0,'-5'-10'7'0,"-36"5"-11"0,35 5 13 16,6-5-11-16,-5 5 1 15,5 5-5-15,-12-5 0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46.752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35 33 19 0,'-12'0'9'0,"1"-11"-6"16,5 6 18-16,0 5-21 15,0-6 0-15,6 6-3 16,0 0 1-16,0 0-3 15,0 0 0-15,12-6-2 16,0-4 1-16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2:58.752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1 6 17 0,'0'-10'8'0,"-6"10"-5"0,6 0 8 0,0 0-10 16,0 0 0-16,0 0 0 16,0 0 0-16,0-5-2 15,0 5 1-15,0 0 0 16,0 0 0-16,0 0-1 15,0 0 0-15,0 0-4 16,6 5 0-16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46.916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13 50 18 0,'-12'0'9'0,"7"-11"-13"0,5 11 18 16,0-10-18-16,0 0 0 15,5 0-5-15,1-1 1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47.096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6 0 1 0,'-6'0'0'0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47.308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16-13 17 0,'-17'16'8'0,"6"-32"-6"0,11 16 9 0,0 0-14 15,0 0 1 1,0 0-7-16,0-10 0 16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48.416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12 0 7 0,'-12'5'3'0,"12"-10"-2"0,0 5 0 15,0 0-4-15,0 0 1 16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48.596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8-4 9 0,'-12'5'4'0,"12"-10"-13"15,0 5 9-15,0 0-1 16,0 0 1-16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48.928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4 34 22 0,'-12'-10'11'0,"12"-5"-18"16,0 4 22-16,0 11-21 15,6-10 1-15,-6 10-5 16,6-5 1-16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49.712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5 0 4 0,'-6'5'2'0,"6"6"-3"15,0-11-2-15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50.220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12 16 11 0,'-12'-16'5'0,"12"16"-12"15,0 0 10-15,0 0-6 16,0 0 1-16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50.400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11 10 9 0,'-11'5'4'0,"11"-20"-6"0,0 15 8 0,0 0-10 16,0 0 0-16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7-08T17:03:50.612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4-6 8 0,'-6'0'4'0,"6"5"-5"15,0-5 9-15,0 0-10 0,0 10 1 16,0 0-4-16,0-10 1 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113FE6-EB27-463E-8C02-F47391940D1E}" type="datetimeFigureOut">
              <a:rPr lang="en-US" smtClean="0"/>
              <a:t>7/13/2015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9BA4BB-88EB-45C3-A693-C577AF748E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167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BA4BB-88EB-45C3-A693-C577AF748E1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8273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-Experience. </a:t>
            </a:r>
          </a:p>
          <a:p>
            <a:r>
              <a:rPr lang="en-US" dirty="0" smtClean="0"/>
              <a:t>-Getting our feet wet in</a:t>
            </a:r>
            <a:r>
              <a:rPr lang="en-US" baseline="0" dirty="0" smtClean="0"/>
              <a:t> the atmospheric optics world.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BA4BB-88EB-45C3-A693-C577AF748E1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3832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-Light</a:t>
            </a:r>
            <a:r>
              <a:rPr lang="en-US" baseline="0" dirty="0" smtClean="0"/>
              <a:t> waves </a:t>
            </a:r>
            <a:r>
              <a:rPr lang="en-US" baseline="0" dirty="0" err="1" smtClean="0"/>
              <a:t>propogate</a:t>
            </a:r>
            <a:endParaRPr lang="en-US" dirty="0" smtClean="0"/>
          </a:p>
          <a:p>
            <a:r>
              <a:rPr lang="en-US" dirty="0" smtClean="0"/>
              <a:t>-Solar irradiance</a:t>
            </a:r>
            <a:r>
              <a:rPr lang="en-US" baseline="0" dirty="0" smtClean="0"/>
              <a:t> at earth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BA4BB-88EB-45C3-A693-C577AF748E1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487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-Extinction = absorption + scattering</a:t>
            </a:r>
          </a:p>
          <a:p>
            <a:r>
              <a:rPr lang="en-US" dirty="0" smtClean="0"/>
              <a:t>-Ex</a:t>
            </a:r>
            <a:r>
              <a:rPr lang="en-US" baseline="0" dirty="0" smtClean="0"/>
              <a:t> of scattering is Rayleigh scattering (blue sky)</a:t>
            </a:r>
          </a:p>
          <a:p>
            <a:r>
              <a:rPr lang="en-US" baseline="0" dirty="0" smtClean="0"/>
              <a:t>-ex of absorption is water vapor (most effective green house gas)</a:t>
            </a:r>
            <a:endParaRPr lang="en-US" dirty="0" smtClean="0"/>
          </a:p>
          <a:p>
            <a:r>
              <a:rPr lang="en-US" dirty="0" smtClean="0"/>
              <a:t>-Higher latitudes</a:t>
            </a:r>
            <a:r>
              <a:rPr lang="en-US" baseline="0" dirty="0" smtClean="0"/>
              <a:t> means more extinction because of greater optical depth.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BA4BB-88EB-45C3-A693-C577AF748E1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1892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-sigma</a:t>
            </a:r>
            <a:r>
              <a:rPr lang="en-US" baseline="0" dirty="0" smtClean="0"/>
              <a:t> describes the property of a gas or aerosol to cause extinction.</a:t>
            </a:r>
          </a:p>
          <a:p>
            <a:r>
              <a:rPr lang="en-US" baseline="0" dirty="0" smtClean="0"/>
              <a:t>-N = density</a:t>
            </a:r>
          </a:p>
          <a:p>
            <a:r>
              <a:rPr lang="en-US" baseline="0" dirty="0" smtClean="0"/>
              <a:t>-path</a:t>
            </a:r>
          </a:p>
          <a:p>
            <a:endParaRPr lang="en-US" baseline="0" dirty="0" smtClean="0"/>
          </a:p>
          <a:p>
            <a:r>
              <a:rPr lang="en-US" baseline="0" dirty="0" smtClean="0"/>
              <a:t>-unit less number that describes the extinction of the light along that particular path</a:t>
            </a:r>
          </a:p>
          <a:p>
            <a:r>
              <a:rPr lang="en-US" baseline="0" dirty="0" smtClean="0"/>
              <a:t>-in order to know the optical depth we need to know the air mass.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BA4BB-88EB-45C3-A693-C577AF748E1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1343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-Path with</a:t>
            </a:r>
            <a:r>
              <a:rPr lang="en-US" baseline="0" dirty="0" smtClean="0"/>
              <a:t> witch light has to pass to reach the observer. </a:t>
            </a:r>
          </a:p>
          <a:p>
            <a:r>
              <a:rPr lang="en-US" baseline="0" dirty="0" smtClean="0"/>
              <a:t>-Angle relative to the zenith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BA4BB-88EB-45C3-A693-C577AF748E1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6984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-Irradiance at the point of the observer corresponds to the</a:t>
            </a:r>
            <a:r>
              <a:rPr lang="en-US" baseline="0" dirty="0" smtClean="0"/>
              <a:t> irradiance outside the atmospheric in a decaying exponential equation. </a:t>
            </a:r>
          </a:p>
          <a:p>
            <a:r>
              <a:rPr lang="en-US" baseline="0" dirty="0" smtClean="0"/>
              <a:t>-do example with E=700 and </a:t>
            </a:r>
            <a:r>
              <a:rPr lang="en-US" baseline="0" dirty="0" err="1" smtClean="0"/>
              <a:t>E_o</a:t>
            </a:r>
            <a:r>
              <a:rPr lang="en-US" baseline="0" dirty="0" smtClean="0"/>
              <a:t> = 1366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BA4BB-88EB-45C3-A693-C577AF748E1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9530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-it is a linear</a:t>
            </a:r>
            <a:r>
              <a:rPr lang="en-US" baseline="0" dirty="0" smtClean="0"/>
              <a:t> equation of a line</a:t>
            </a:r>
          </a:p>
          <a:p>
            <a:r>
              <a:rPr lang="en-US" baseline="0" dirty="0" smtClean="0"/>
              <a:t>-the y intercept is the </a:t>
            </a:r>
            <a:r>
              <a:rPr lang="en-US" baseline="0" dirty="0" err="1" smtClean="0"/>
              <a:t>exo</a:t>
            </a:r>
            <a:r>
              <a:rPr lang="en-US" baseline="0" dirty="0" smtClean="0"/>
              <a:t>-atmospheric irradiance</a:t>
            </a:r>
          </a:p>
          <a:p>
            <a:r>
              <a:rPr lang="en-US" baseline="0" dirty="0" smtClean="0"/>
              <a:t>-the slope is the optical depth.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BA4BB-88EB-45C3-A693-C577AF748E1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368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FB9B0-3EB6-476B-9513-2FC66F62FF8E}" type="datetimeFigureOut">
              <a:rPr lang="en-US" smtClean="0"/>
              <a:t>7/13/2015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3B636-5302-4382-8BBD-789193C54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281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FB9B0-3EB6-476B-9513-2FC66F62FF8E}" type="datetimeFigureOut">
              <a:rPr lang="en-US" smtClean="0"/>
              <a:t>7/13/2015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3B636-5302-4382-8BBD-789193C54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724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FB9B0-3EB6-476B-9513-2FC66F62FF8E}" type="datetimeFigureOut">
              <a:rPr lang="en-US" smtClean="0"/>
              <a:t>7/13/2015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3B636-5302-4382-8BBD-789193C54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2466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FB9B0-3EB6-476B-9513-2FC66F62FF8E}" type="datetimeFigureOut">
              <a:rPr lang="en-US" smtClean="0"/>
              <a:t>7/13/2015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3B636-5302-4382-8BBD-789193C54E28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133177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FB9B0-3EB6-476B-9513-2FC66F62FF8E}" type="datetimeFigureOut">
              <a:rPr lang="en-US" smtClean="0"/>
              <a:t>7/13/2015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3B636-5302-4382-8BBD-789193C54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6631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FB9B0-3EB6-476B-9513-2FC66F62FF8E}" type="datetimeFigureOut">
              <a:rPr lang="en-US" smtClean="0"/>
              <a:t>7/13/2015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3B636-5302-4382-8BBD-789193C54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0180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FB9B0-3EB6-476B-9513-2FC66F62FF8E}" type="datetimeFigureOut">
              <a:rPr lang="en-US" smtClean="0"/>
              <a:t>7/13/2015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3B636-5302-4382-8BBD-789193C54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6924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FB9B0-3EB6-476B-9513-2FC66F62FF8E}" type="datetimeFigureOut">
              <a:rPr lang="en-US" smtClean="0"/>
              <a:t>7/13/2015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3B636-5302-4382-8BBD-789193C54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663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FB9B0-3EB6-476B-9513-2FC66F62FF8E}" type="datetimeFigureOut">
              <a:rPr lang="en-US" smtClean="0"/>
              <a:t>7/13/2015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3B636-5302-4382-8BBD-789193C54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009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FB9B0-3EB6-476B-9513-2FC66F62FF8E}" type="datetimeFigureOut">
              <a:rPr lang="en-US" smtClean="0"/>
              <a:t>7/13/2015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3B636-5302-4382-8BBD-789193C54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908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FB9B0-3EB6-476B-9513-2FC66F62FF8E}" type="datetimeFigureOut">
              <a:rPr lang="en-US" smtClean="0"/>
              <a:t>7/13/2015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3B636-5302-4382-8BBD-789193C54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785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FB9B0-3EB6-476B-9513-2FC66F62FF8E}" type="datetimeFigureOut">
              <a:rPr lang="en-US" smtClean="0"/>
              <a:t>7/13/2015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3B636-5302-4382-8BBD-789193C54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527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FB9B0-3EB6-476B-9513-2FC66F62FF8E}" type="datetimeFigureOut">
              <a:rPr lang="en-US" smtClean="0"/>
              <a:t>7/13/2015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3B636-5302-4382-8BBD-789193C54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97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FB9B0-3EB6-476B-9513-2FC66F62FF8E}" type="datetimeFigureOut">
              <a:rPr lang="en-US" smtClean="0"/>
              <a:t>7/13/2015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3B636-5302-4382-8BBD-789193C54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408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FB9B0-3EB6-476B-9513-2FC66F62FF8E}" type="datetimeFigureOut">
              <a:rPr lang="en-US" smtClean="0"/>
              <a:t>7/13/2015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3B636-5302-4382-8BBD-789193C54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594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FB9B0-3EB6-476B-9513-2FC66F62FF8E}" type="datetimeFigureOut">
              <a:rPr lang="en-US" smtClean="0"/>
              <a:t>7/13/2015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3B636-5302-4382-8BBD-789193C54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656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FB9B0-3EB6-476B-9513-2FC66F62FF8E}" type="datetimeFigureOut">
              <a:rPr lang="en-US" smtClean="0"/>
              <a:t>7/13/2015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3B636-5302-4382-8BBD-789193C54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264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EACFB9B0-3EB6-476B-9513-2FC66F62FF8E}" type="datetimeFigureOut">
              <a:rPr lang="en-US" smtClean="0"/>
              <a:t>7/13/2015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93B636-5302-4382-8BBD-789193C54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7257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jpeg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eg"/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jpeg"/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58.xml"/><Relationship Id="rId299" Type="http://schemas.openxmlformats.org/officeDocument/2006/relationships/image" Target="../media/image156.emf"/><Relationship Id="rId21" Type="http://schemas.openxmlformats.org/officeDocument/2006/relationships/customXml" Target="../ink/ink10.xml"/><Relationship Id="rId63" Type="http://schemas.openxmlformats.org/officeDocument/2006/relationships/customXml" Target="../ink/ink31.xml"/><Relationship Id="rId159" Type="http://schemas.openxmlformats.org/officeDocument/2006/relationships/customXml" Target="../ink/ink79.xml"/><Relationship Id="rId324" Type="http://schemas.openxmlformats.org/officeDocument/2006/relationships/customXml" Target="../ink/ink162.xml"/><Relationship Id="rId366" Type="http://schemas.openxmlformats.org/officeDocument/2006/relationships/customXml" Target="../ink/ink183.xml"/><Relationship Id="rId170" Type="http://schemas.openxmlformats.org/officeDocument/2006/relationships/image" Target="../media/image92.emf"/><Relationship Id="rId226" Type="http://schemas.openxmlformats.org/officeDocument/2006/relationships/customXml" Target="../ink/ink113.xml"/><Relationship Id="rId268" Type="http://schemas.openxmlformats.org/officeDocument/2006/relationships/customXml" Target="../ink/ink134.xml"/><Relationship Id="rId32" Type="http://schemas.openxmlformats.org/officeDocument/2006/relationships/image" Target="../media/image23.emf"/><Relationship Id="rId74" Type="http://schemas.openxmlformats.org/officeDocument/2006/relationships/image" Target="../media/image44.emf"/><Relationship Id="rId128" Type="http://schemas.openxmlformats.org/officeDocument/2006/relationships/image" Target="../media/image71.emf"/><Relationship Id="rId335" Type="http://schemas.openxmlformats.org/officeDocument/2006/relationships/image" Target="../media/image174.emf"/><Relationship Id="rId377" Type="http://schemas.openxmlformats.org/officeDocument/2006/relationships/image" Target="../media/image195.emf"/><Relationship Id="rId5" Type="http://schemas.openxmlformats.org/officeDocument/2006/relationships/customXml" Target="../ink/ink2.xml"/><Relationship Id="rId181" Type="http://schemas.openxmlformats.org/officeDocument/2006/relationships/customXml" Target="../ink/ink90.xml"/><Relationship Id="rId237" Type="http://schemas.openxmlformats.org/officeDocument/2006/relationships/image" Target="../media/image125.emf"/><Relationship Id="rId402" Type="http://schemas.openxmlformats.org/officeDocument/2006/relationships/customXml" Target="../ink/ink201.xml"/><Relationship Id="rId279" Type="http://schemas.openxmlformats.org/officeDocument/2006/relationships/image" Target="../media/image146.emf"/><Relationship Id="rId43" Type="http://schemas.openxmlformats.org/officeDocument/2006/relationships/customXml" Target="../ink/ink21.xml"/><Relationship Id="rId139" Type="http://schemas.openxmlformats.org/officeDocument/2006/relationships/customXml" Target="../ink/ink69.xml"/><Relationship Id="rId290" Type="http://schemas.openxmlformats.org/officeDocument/2006/relationships/customXml" Target="../ink/ink145.xml"/><Relationship Id="rId304" Type="http://schemas.openxmlformats.org/officeDocument/2006/relationships/customXml" Target="../ink/ink152.xml"/><Relationship Id="rId346" Type="http://schemas.openxmlformats.org/officeDocument/2006/relationships/customXml" Target="../ink/ink173.xml"/><Relationship Id="rId388" Type="http://schemas.openxmlformats.org/officeDocument/2006/relationships/customXml" Target="../ink/ink194.xml"/><Relationship Id="rId85" Type="http://schemas.openxmlformats.org/officeDocument/2006/relationships/customXml" Target="../ink/ink42.xml"/><Relationship Id="rId150" Type="http://schemas.openxmlformats.org/officeDocument/2006/relationships/image" Target="../media/image82.emf"/><Relationship Id="rId192" Type="http://schemas.openxmlformats.org/officeDocument/2006/relationships/customXml" Target="../ink/ink96.xml"/><Relationship Id="rId206" Type="http://schemas.openxmlformats.org/officeDocument/2006/relationships/customXml" Target="../ink/ink103.xml"/><Relationship Id="rId413" Type="http://schemas.openxmlformats.org/officeDocument/2006/relationships/image" Target="../media/image213.emf"/><Relationship Id="rId248" Type="http://schemas.openxmlformats.org/officeDocument/2006/relationships/customXml" Target="../ink/ink124.xml"/><Relationship Id="rId12" Type="http://schemas.openxmlformats.org/officeDocument/2006/relationships/image" Target="../media/image13.emf"/><Relationship Id="rId108" Type="http://schemas.openxmlformats.org/officeDocument/2006/relationships/image" Target="../media/image61.emf"/><Relationship Id="rId315" Type="http://schemas.openxmlformats.org/officeDocument/2006/relationships/image" Target="../media/image164.emf"/><Relationship Id="rId357" Type="http://schemas.openxmlformats.org/officeDocument/2006/relationships/image" Target="../media/image185.emf"/><Relationship Id="rId54" Type="http://schemas.openxmlformats.org/officeDocument/2006/relationships/image" Target="../media/image34.emf"/><Relationship Id="rId96" Type="http://schemas.openxmlformats.org/officeDocument/2006/relationships/image" Target="../media/image55.emf"/><Relationship Id="rId161" Type="http://schemas.openxmlformats.org/officeDocument/2006/relationships/customXml" Target="../ink/ink80.xml"/><Relationship Id="rId217" Type="http://schemas.openxmlformats.org/officeDocument/2006/relationships/image" Target="../media/image115.emf"/><Relationship Id="rId399" Type="http://schemas.openxmlformats.org/officeDocument/2006/relationships/image" Target="../media/image206.emf"/><Relationship Id="rId259" Type="http://schemas.openxmlformats.org/officeDocument/2006/relationships/image" Target="../media/image136.emf"/><Relationship Id="rId23" Type="http://schemas.openxmlformats.org/officeDocument/2006/relationships/customXml" Target="../ink/ink11.xml"/><Relationship Id="rId119" Type="http://schemas.openxmlformats.org/officeDocument/2006/relationships/customXml" Target="../ink/ink59.xml"/><Relationship Id="rId270" Type="http://schemas.openxmlformats.org/officeDocument/2006/relationships/customXml" Target="../ink/ink135.xml"/><Relationship Id="rId326" Type="http://schemas.openxmlformats.org/officeDocument/2006/relationships/customXml" Target="../ink/ink163.xml"/><Relationship Id="rId65" Type="http://schemas.openxmlformats.org/officeDocument/2006/relationships/customXml" Target="../ink/ink32.xml"/><Relationship Id="rId130" Type="http://schemas.openxmlformats.org/officeDocument/2006/relationships/image" Target="../media/image72.emf"/><Relationship Id="rId368" Type="http://schemas.openxmlformats.org/officeDocument/2006/relationships/customXml" Target="../ink/ink184.xml"/><Relationship Id="rId172" Type="http://schemas.openxmlformats.org/officeDocument/2006/relationships/image" Target="../media/image93.emf"/><Relationship Id="rId228" Type="http://schemas.openxmlformats.org/officeDocument/2006/relationships/customXml" Target="../ink/ink114.xml"/><Relationship Id="rId281" Type="http://schemas.openxmlformats.org/officeDocument/2006/relationships/image" Target="../media/image147.emf"/><Relationship Id="rId337" Type="http://schemas.openxmlformats.org/officeDocument/2006/relationships/image" Target="../media/image175.emf"/><Relationship Id="rId34" Type="http://schemas.openxmlformats.org/officeDocument/2006/relationships/image" Target="../media/image24.emf"/><Relationship Id="rId76" Type="http://schemas.openxmlformats.org/officeDocument/2006/relationships/image" Target="../media/image45.emf"/><Relationship Id="rId141" Type="http://schemas.openxmlformats.org/officeDocument/2006/relationships/customXml" Target="../ink/ink70.xml"/><Relationship Id="rId379" Type="http://schemas.openxmlformats.org/officeDocument/2006/relationships/image" Target="../media/image196.emf"/><Relationship Id="rId7" Type="http://schemas.openxmlformats.org/officeDocument/2006/relationships/customXml" Target="../ink/ink3.xml"/><Relationship Id="rId183" Type="http://schemas.openxmlformats.org/officeDocument/2006/relationships/customXml" Target="../ink/ink91.xml"/><Relationship Id="rId239" Type="http://schemas.openxmlformats.org/officeDocument/2006/relationships/image" Target="../media/image126.emf"/><Relationship Id="rId390" Type="http://schemas.openxmlformats.org/officeDocument/2006/relationships/customXml" Target="../ink/ink195.xml"/><Relationship Id="rId404" Type="http://schemas.openxmlformats.org/officeDocument/2006/relationships/customXml" Target="../ink/ink202.xml"/><Relationship Id="rId250" Type="http://schemas.openxmlformats.org/officeDocument/2006/relationships/customXml" Target="../ink/ink125.xml"/><Relationship Id="rId292" Type="http://schemas.openxmlformats.org/officeDocument/2006/relationships/customXml" Target="../ink/ink146.xml"/><Relationship Id="rId306" Type="http://schemas.openxmlformats.org/officeDocument/2006/relationships/customXml" Target="../ink/ink153.xml"/><Relationship Id="rId45" Type="http://schemas.openxmlformats.org/officeDocument/2006/relationships/customXml" Target="../ink/ink22.xml"/><Relationship Id="rId87" Type="http://schemas.openxmlformats.org/officeDocument/2006/relationships/customXml" Target="../ink/ink43.xml"/><Relationship Id="rId110" Type="http://schemas.openxmlformats.org/officeDocument/2006/relationships/image" Target="../media/image62.emf"/><Relationship Id="rId348" Type="http://schemas.openxmlformats.org/officeDocument/2006/relationships/customXml" Target="../ink/ink174.xml"/><Relationship Id="rId152" Type="http://schemas.openxmlformats.org/officeDocument/2006/relationships/image" Target="../media/image83.emf"/><Relationship Id="rId194" Type="http://schemas.openxmlformats.org/officeDocument/2006/relationships/customXml" Target="../ink/ink97.xml"/><Relationship Id="rId208" Type="http://schemas.openxmlformats.org/officeDocument/2006/relationships/customXml" Target="../ink/ink104.xml"/><Relationship Id="rId415" Type="http://schemas.openxmlformats.org/officeDocument/2006/relationships/image" Target="../media/image214.emf"/><Relationship Id="rId261" Type="http://schemas.openxmlformats.org/officeDocument/2006/relationships/image" Target="../media/image137.emf"/><Relationship Id="rId14" Type="http://schemas.openxmlformats.org/officeDocument/2006/relationships/image" Target="../media/image14.emf"/><Relationship Id="rId56" Type="http://schemas.openxmlformats.org/officeDocument/2006/relationships/image" Target="../media/image35.emf"/><Relationship Id="rId317" Type="http://schemas.openxmlformats.org/officeDocument/2006/relationships/image" Target="../media/image165.emf"/><Relationship Id="rId359" Type="http://schemas.openxmlformats.org/officeDocument/2006/relationships/image" Target="../media/image186.emf"/><Relationship Id="rId98" Type="http://schemas.openxmlformats.org/officeDocument/2006/relationships/image" Target="../media/image56.emf"/><Relationship Id="rId121" Type="http://schemas.openxmlformats.org/officeDocument/2006/relationships/customXml" Target="../ink/ink60.xml"/><Relationship Id="rId163" Type="http://schemas.openxmlformats.org/officeDocument/2006/relationships/customXml" Target="../ink/ink81.xml"/><Relationship Id="rId219" Type="http://schemas.openxmlformats.org/officeDocument/2006/relationships/image" Target="../media/image116.emf"/><Relationship Id="rId370" Type="http://schemas.openxmlformats.org/officeDocument/2006/relationships/customXml" Target="../ink/ink185.xml"/><Relationship Id="rId230" Type="http://schemas.openxmlformats.org/officeDocument/2006/relationships/customXml" Target="../ink/ink115.xml"/><Relationship Id="rId25" Type="http://schemas.openxmlformats.org/officeDocument/2006/relationships/customXml" Target="../ink/ink12.xml"/><Relationship Id="rId67" Type="http://schemas.openxmlformats.org/officeDocument/2006/relationships/customXml" Target="../ink/ink33.xml"/><Relationship Id="rId272" Type="http://schemas.openxmlformats.org/officeDocument/2006/relationships/customXml" Target="../ink/ink136.xml"/><Relationship Id="rId328" Type="http://schemas.openxmlformats.org/officeDocument/2006/relationships/customXml" Target="../ink/ink164.xml"/><Relationship Id="rId132" Type="http://schemas.openxmlformats.org/officeDocument/2006/relationships/image" Target="../media/image73.emf"/><Relationship Id="rId174" Type="http://schemas.openxmlformats.org/officeDocument/2006/relationships/image" Target="../media/image94.emf"/><Relationship Id="rId381" Type="http://schemas.openxmlformats.org/officeDocument/2006/relationships/image" Target="../media/image197.emf"/><Relationship Id="rId241" Type="http://schemas.openxmlformats.org/officeDocument/2006/relationships/image" Target="../media/image127.emf"/><Relationship Id="rId36" Type="http://schemas.openxmlformats.org/officeDocument/2006/relationships/image" Target="../media/image25.emf"/><Relationship Id="rId283" Type="http://schemas.openxmlformats.org/officeDocument/2006/relationships/image" Target="../media/image148.emf"/><Relationship Id="rId339" Type="http://schemas.openxmlformats.org/officeDocument/2006/relationships/image" Target="../media/image176.emf"/><Relationship Id="rId78" Type="http://schemas.openxmlformats.org/officeDocument/2006/relationships/image" Target="../media/image46.emf"/><Relationship Id="rId101" Type="http://schemas.openxmlformats.org/officeDocument/2006/relationships/customXml" Target="../ink/ink50.xml"/><Relationship Id="rId143" Type="http://schemas.openxmlformats.org/officeDocument/2006/relationships/customXml" Target="../ink/ink71.xml"/><Relationship Id="rId185" Type="http://schemas.openxmlformats.org/officeDocument/2006/relationships/image" Target="../media/image99.emf"/><Relationship Id="rId350" Type="http://schemas.openxmlformats.org/officeDocument/2006/relationships/customXml" Target="../ink/ink175.xml"/><Relationship Id="rId406" Type="http://schemas.openxmlformats.org/officeDocument/2006/relationships/customXml" Target="../ink/ink203.xml"/><Relationship Id="rId9" Type="http://schemas.openxmlformats.org/officeDocument/2006/relationships/customXml" Target="../ink/ink4.xml"/><Relationship Id="rId210" Type="http://schemas.openxmlformats.org/officeDocument/2006/relationships/customXml" Target="../ink/ink105.xml"/><Relationship Id="rId392" Type="http://schemas.openxmlformats.org/officeDocument/2006/relationships/customXml" Target="../ink/ink196.xml"/><Relationship Id="rId252" Type="http://schemas.openxmlformats.org/officeDocument/2006/relationships/customXml" Target="../ink/ink126.xml"/><Relationship Id="rId294" Type="http://schemas.openxmlformats.org/officeDocument/2006/relationships/customXml" Target="../ink/ink147.xml"/><Relationship Id="rId308" Type="http://schemas.openxmlformats.org/officeDocument/2006/relationships/customXml" Target="../ink/ink154.xml"/><Relationship Id="rId47" Type="http://schemas.openxmlformats.org/officeDocument/2006/relationships/customXml" Target="../ink/ink23.xml"/><Relationship Id="rId89" Type="http://schemas.openxmlformats.org/officeDocument/2006/relationships/customXml" Target="../ink/ink44.xml"/><Relationship Id="rId112" Type="http://schemas.openxmlformats.org/officeDocument/2006/relationships/image" Target="../media/image63.emf"/><Relationship Id="rId154" Type="http://schemas.openxmlformats.org/officeDocument/2006/relationships/image" Target="../media/image84.emf"/><Relationship Id="rId361" Type="http://schemas.openxmlformats.org/officeDocument/2006/relationships/image" Target="../media/image187.emf"/><Relationship Id="rId196" Type="http://schemas.openxmlformats.org/officeDocument/2006/relationships/customXml" Target="../ink/ink98.xml"/><Relationship Id="rId417" Type="http://schemas.openxmlformats.org/officeDocument/2006/relationships/image" Target="../media/image215.emf"/><Relationship Id="rId16" Type="http://schemas.openxmlformats.org/officeDocument/2006/relationships/image" Target="../media/image15.emf"/><Relationship Id="rId221" Type="http://schemas.openxmlformats.org/officeDocument/2006/relationships/image" Target="../media/image117.emf"/><Relationship Id="rId263" Type="http://schemas.openxmlformats.org/officeDocument/2006/relationships/image" Target="../media/image138.emf"/><Relationship Id="rId319" Type="http://schemas.openxmlformats.org/officeDocument/2006/relationships/image" Target="../media/image166.emf"/><Relationship Id="rId58" Type="http://schemas.openxmlformats.org/officeDocument/2006/relationships/image" Target="../media/image36.emf"/><Relationship Id="rId123" Type="http://schemas.openxmlformats.org/officeDocument/2006/relationships/customXml" Target="../ink/ink61.xml"/><Relationship Id="rId330" Type="http://schemas.openxmlformats.org/officeDocument/2006/relationships/customXml" Target="../ink/ink165.xml"/><Relationship Id="rId165" Type="http://schemas.openxmlformats.org/officeDocument/2006/relationships/customXml" Target="../ink/ink82.xml"/><Relationship Id="rId372" Type="http://schemas.openxmlformats.org/officeDocument/2006/relationships/customXml" Target="../ink/ink186.xml"/><Relationship Id="rId232" Type="http://schemas.openxmlformats.org/officeDocument/2006/relationships/customXml" Target="../ink/ink116.xml"/><Relationship Id="rId274" Type="http://schemas.openxmlformats.org/officeDocument/2006/relationships/customXml" Target="../ink/ink137.xml"/><Relationship Id="rId27" Type="http://schemas.openxmlformats.org/officeDocument/2006/relationships/customXml" Target="../ink/ink13.xml"/><Relationship Id="rId69" Type="http://schemas.openxmlformats.org/officeDocument/2006/relationships/customXml" Target="../ink/ink34.xml"/><Relationship Id="rId134" Type="http://schemas.openxmlformats.org/officeDocument/2006/relationships/image" Target="../media/image74.emf"/><Relationship Id="rId80" Type="http://schemas.openxmlformats.org/officeDocument/2006/relationships/image" Target="../media/image47.emf"/><Relationship Id="rId176" Type="http://schemas.openxmlformats.org/officeDocument/2006/relationships/image" Target="../media/image95.emf"/><Relationship Id="rId341" Type="http://schemas.openxmlformats.org/officeDocument/2006/relationships/image" Target="../media/image177.emf"/><Relationship Id="rId383" Type="http://schemas.openxmlformats.org/officeDocument/2006/relationships/image" Target="../media/image198.emf"/><Relationship Id="rId201" Type="http://schemas.openxmlformats.org/officeDocument/2006/relationships/image" Target="../media/image107.emf"/><Relationship Id="rId243" Type="http://schemas.openxmlformats.org/officeDocument/2006/relationships/image" Target="../media/image128.emf"/><Relationship Id="rId285" Type="http://schemas.openxmlformats.org/officeDocument/2006/relationships/image" Target="../media/image149.emf"/><Relationship Id="rId17" Type="http://schemas.openxmlformats.org/officeDocument/2006/relationships/customXml" Target="../ink/ink8.xml"/><Relationship Id="rId38" Type="http://schemas.openxmlformats.org/officeDocument/2006/relationships/image" Target="../media/image26.emf"/><Relationship Id="rId59" Type="http://schemas.openxmlformats.org/officeDocument/2006/relationships/customXml" Target="../ink/ink29.xml"/><Relationship Id="rId103" Type="http://schemas.openxmlformats.org/officeDocument/2006/relationships/customXml" Target="../ink/ink51.xml"/><Relationship Id="rId124" Type="http://schemas.openxmlformats.org/officeDocument/2006/relationships/image" Target="../media/image69.emf"/><Relationship Id="rId310" Type="http://schemas.openxmlformats.org/officeDocument/2006/relationships/customXml" Target="../ink/ink155.xml"/><Relationship Id="rId70" Type="http://schemas.openxmlformats.org/officeDocument/2006/relationships/image" Target="../media/image42.emf"/><Relationship Id="rId91" Type="http://schemas.openxmlformats.org/officeDocument/2006/relationships/customXml" Target="../ink/ink45.xml"/><Relationship Id="rId145" Type="http://schemas.openxmlformats.org/officeDocument/2006/relationships/customXml" Target="../ink/ink72.xml"/><Relationship Id="rId166" Type="http://schemas.openxmlformats.org/officeDocument/2006/relationships/image" Target="../media/image90.emf"/><Relationship Id="rId187" Type="http://schemas.openxmlformats.org/officeDocument/2006/relationships/image" Target="../media/image100.emf"/><Relationship Id="rId331" Type="http://schemas.openxmlformats.org/officeDocument/2006/relationships/image" Target="../media/image172.emf"/><Relationship Id="rId352" Type="http://schemas.openxmlformats.org/officeDocument/2006/relationships/customXml" Target="../ink/ink176.xml"/><Relationship Id="rId373" Type="http://schemas.openxmlformats.org/officeDocument/2006/relationships/image" Target="../media/image193.emf"/><Relationship Id="rId394" Type="http://schemas.openxmlformats.org/officeDocument/2006/relationships/customXml" Target="../ink/ink197.xml"/><Relationship Id="rId408" Type="http://schemas.openxmlformats.org/officeDocument/2006/relationships/customXml" Target="../ink/ink204.xml"/><Relationship Id="rId1" Type="http://schemas.openxmlformats.org/officeDocument/2006/relationships/slideLayout" Target="../slideLayouts/slideLayout2.xml"/><Relationship Id="rId212" Type="http://schemas.openxmlformats.org/officeDocument/2006/relationships/customXml" Target="../ink/ink106.xml"/><Relationship Id="rId233" Type="http://schemas.openxmlformats.org/officeDocument/2006/relationships/image" Target="../media/image123.emf"/><Relationship Id="rId254" Type="http://schemas.openxmlformats.org/officeDocument/2006/relationships/customXml" Target="../ink/ink127.xml"/><Relationship Id="rId28" Type="http://schemas.openxmlformats.org/officeDocument/2006/relationships/image" Target="../media/image21.emf"/><Relationship Id="rId49" Type="http://schemas.openxmlformats.org/officeDocument/2006/relationships/customXml" Target="../ink/ink24.xml"/><Relationship Id="rId114" Type="http://schemas.openxmlformats.org/officeDocument/2006/relationships/image" Target="../media/image64.emf"/><Relationship Id="rId275" Type="http://schemas.openxmlformats.org/officeDocument/2006/relationships/image" Target="../media/image144.emf"/><Relationship Id="rId296" Type="http://schemas.openxmlformats.org/officeDocument/2006/relationships/customXml" Target="../ink/ink148.xml"/><Relationship Id="rId300" Type="http://schemas.openxmlformats.org/officeDocument/2006/relationships/customXml" Target="../ink/ink150.xml"/><Relationship Id="rId60" Type="http://schemas.openxmlformats.org/officeDocument/2006/relationships/image" Target="../media/image37.emf"/><Relationship Id="rId81" Type="http://schemas.openxmlformats.org/officeDocument/2006/relationships/customXml" Target="../ink/ink40.xml"/><Relationship Id="rId135" Type="http://schemas.openxmlformats.org/officeDocument/2006/relationships/customXml" Target="../ink/ink67.xml"/><Relationship Id="rId156" Type="http://schemas.openxmlformats.org/officeDocument/2006/relationships/image" Target="../media/image85.emf"/><Relationship Id="rId177" Type="http://schemas.openxmlformats.org/officeDocument/2006/relationships/customXml" Target="../ink/ink88.xml"/><Relationship Id="rId198" Type="http://schemas.openxmlformats.org/officeDocument/2006/relationships/customXml" Target="../ink/ink99.xml"/><Relationship Id="rId321" Type="http://schemas.openxmlformats.org/officeDocument/2006/relationships/image" Target="../media/image167.emf"/><Relationship Id="rId342" Type="http://schemas.openxmlformats.org/officeDocument/2006/relationships/customXml" Target="../ink/ink171.xml"/><Relationship Id="rId363" Type="http://schemas.openxmlformats.org/officeDocument/2006/relationships/image" Target="../media/image188.emf"/><Relationship Id="rId384" Type="http://schemas.openxmlformats.org/officeDocument/2006/relationships/customXml" Target="../ink/ink192.xml"/><Relationship Id="rId419" Type="http://schemas.openxmlformats.org/officeDocument/2006/relationships/image" Target="../media/image216.emf"/><Relationship Id="rId202" Type="http://schemas.openxmlformats.org/officeDocument/2006/relationships/customXml" Target="../ink/ink101.xml"/><Relationship Id="rId223" Type="http://schemas.openxmlformats.org/officeDocument/2006/relationships/image" Target="../media/image118.emf"/><Relationship Id="rId244" Type="http://schemas.openxmlformats.org/officeDocument/2006/relationships/customXml" Target="../ink/ink122.xml"/><Relationship Id="rId18" Type="http://schemas.openxmlformats.org/officeDocument/2006/relationships/image" Target="../media/image16.emf"/><Relationship Id="rId39" Type="http://schemas.openxmlformats.org/officeDocument/2006/relationships/customXml" Target="../ink/ink19.xml"/><Relationship Id="rId265" Type="http://schemas.openxmlformats.org/officeDocument/2006/relationships/image" Target="../media/image139.emf"/><Relationship Id="rId286" Type="http://schemas.openxmlformats.org/officeDocument/2006/relationships/customXml" Target="../ink/ink143.xml"/><Relationship Id="rId50" Type="http://schemas.openxmlformats.org/officeDocument/2006/relationships/image" Target="../media/image32.emf"/><Relationship Id="rId104" Type="http://schemas.openxmlformats.org/officeDocument/2006/relationships/image" Target="../media/image59.emf"/><Relationship Id="rId125" Type="http://schemas.openxmlformats.org/officeDocument/2006/relationships/customXml" Target="../ink/ink62.xml"/><Relationship Id="rId146" Type="http://schemas.openxmlformats.org/officeDocument/2006/relationships/image" Target="../media/image80.emf"/><Relationship Id="rId167" Type="http://schemas.openxmlformats.org/officeDocument/2006/relationships/customXml" Target="../ink/ink83.xml"/><Relationship Id="rId188" Type="http://schemas.openxmlformats.org/officeDocument/2006/relationships/customXml" Target="../ink/ink94.xml"/><Relationship Id="rId311" Type="http://schemas.openxmlformats.org/officeDocument/2006/relationships/image" Target="../media/image162.emf"/><Relationship Id="rId332" Type="http://schemas.openxmlformats.org/officeDocument/2006/relationships/customXml" Target="../ink/ink166.xml"/><Relationship Id="rId353" Type="http://schemas.openxmlformats.org/officeDocument/2006/relationships/image" Target="../media/image183.emf"/><Relationship Id="rId374" Type="http://schemas.openxmlformats.org/officeDocument/2006/relationships/customXml" Target="../ink/ink187.xml"/><Relationship Id="rId395" Type="http://schemas.openxmlformats.org/officeDocument/2006/relationships/image" Target="../media/image204.emf"/><Relationship Id="rId409" Type="http://schemas.openxmlformats.org/officeDocument/2006/relationships/image" Target="../media/image211.emf"/><Relationship Id="rId71" Type="http://schemas.openxmlformats.org/officeDocument/2006/relationships/customXml" Target="../ink/ink35.xml"/><Relationship Id="rId92" Type="http://schemas.openxmlformats.org/officeDocument/2006/relationships/image" Target="../media/image53.emf"/><Relationship Id="rId213" Type="http://schemas.openxmlformats.org/officeDocument/2006/relationships/image" Target="../media/image113.emf"/><Relationship Id="rId234" Type="http://schemas.openxmlformats.org/officeDocument/2006/relationships/customXml" Target="../ink/ink117.xml"/><Relationship Id="rId420" Type="http://schemas.openxmlformats.org/officeDocument/2006/relationships/customXml" Target="../ink/ink210.xml"/><Relationship Id="rId2" Type="http://schemas.openxmlformats.org/officeDocument/2006/relationships/notesSlide" Target="../notesSlides/notesSlide4.xml"/><Relationship Id="rId29" Type="http://schemas.openxmlformats.org/officeDocument/2006/relationships/customXml" Target="../ink/ink14.xml"/><Relationship Id="rId255" Type="http://schemas.openxmlformats.org/officeDocument/2006/relationships/image" Target="../media/image134.emf"/><Relationship Id="rId276" Type="http://schemas.openxmlformats.org/officeDocument/2006/relationships/customXml" Target="../ink/ink138.xml"/><Relationship Id="rId297" Type="http://schemas.openxmlformats.org/officeDocument/2006/relationships/image" Target="../media/image155.emf"/><Relationship Id="rId40" Type="http://schemas.openxmlformats.org/officeDocument/2006/relationships/image" Target="../media/image27.emf"/><Relationship Id="rId115" Type="http://schemas.openxmlformats.org/officeDocument/2006/relationships/customXml" Target="../ink/ink57.xml"/><Relationship Id="rId136" Type="http://schemas.openxmlformats.org/officeDocument/2006/relationships/image" Target="../media/image75.emf"/><Relationship Id="rId157" Type="http://schemas.openxmlformats.org/officeDocument/2006/relationships/customXml" Target="../ink/ink78.xml"/><Relationship Id="rId178" Type="http://schemas.openxmlformats.org/officeDocument/2006/relationships/image" Target="../media/image96.emf"/><Relationship Id="rId301" Type="http://schemas.openxmlformats.org/officeDocument/2006/relationships/image" Target="../media/image157.emf"/><Relationship Id="rId322" Type="http://schemas.openxmlformats.org/officeDocument/2006/relationships/customXml" Target="../ink/ink161.xml"/><Relationship Id="rId343" Type="http://schemas.openxmlformats.org/officeDocument/2006/relationships/image" Target="../media/image178.emf"/><Relationship Id="rId364" Type="http://schemas.openxmlformats.org/officeDocument/2006/relationships/customXml" Target="../ink/ink182.xml"/><Relationship Id="rId61" Type="http://schemas.openxmlformats.org/officeDocument/2006/relationships/customXml" Target="../ink/ink30.xml"/><Relationship Id="rId82" Type="http://schemas.openxmlformats.org/officeDocument/2006/relationships/image" Target="../media/image48.emf"/><Relationship Id="rId199" Type="http://schemas.openxmlformats.org/officeDocument/2006/relationships/image" Target="../media/image106.emf"/><Relationship Id="rId203" Type="http://schemas.openxmlformats.org/officeDocument/2006/relationships/image" Target="../media/image108.emf"/><Relationship Id="rId385" Type="http://schemas.openxmlformats.org/officeDocument/2006/relationships/image" Target="../media/image199.emf"/><Relationship Id="rId19" Type="http://schemas.openxmlformats.org/officeDocument/2006/relationships/customXml" Target="../ink/ink9.xml"/><Relationship Id="rId224" Type="http://schemas.openxmlformats.org/officeDocument/2006/relationships/customXml" Target="../ink/ink112.xml"/><Relationship Id="rId245" Type="http://schemas.openxmlformats.org/officeDocument/2006/relationships/image" Target="../media/image129.emf"/><Relationship Id="rId266" Type="http://schemas.openxmlformats.org/officeDocument/2006/relationships/customXml" Target="../ink/ink133.xml"/><Relationship Id="rId287" Type="http://schemas.openxmlformats.org/officeDocument/2006/relationships/image" Target="../media/image150.emf"/><Relationship Id="rId410" Type="http://schemas.openxmlformats.org/officeDocument/2006/relationships/customXml" Target="../ink/ink205.xml"/><Relationship Id="rId30" Type="http://schemas.openxmlformats.org/officeDocument/2006/relationships/image" Target="../media/image22.emf"/><Relationship Id="rId105" Type="http://schemas.openxmlformats.org/officeDocument/2006/relationships/customXml" Target="../ink/ink52.xml"/><Relationship Id="rId126" Type="http://schemas.openxmlformats.org/officeDocument/2006/relationships/image" Target="../media/image70.emf"/><Relationship Id="rId147" Type="http://schemas.openxmlformats.org/officeDocument/2006/relationships/customXml" Target="../ink/ink73.xml"/><Relationship Id="rId168" Type="http://schemas.openxmlformats.org/officeDocument/2006/relationships/image" Target="../media/image91.emf"/><Relationship Id="rId312" Type="http://schemas.openxmlformats.org/officeDocument/2006/relationships/customXml" Target="../ink/ink156.xml"/><Relationship Id="rId333" Type="http://schemas.openxmlformats.org/officeDocument/2006/relationships/image" Target="../media/image173.emf"/><Relationship Id="rId354" Type="http://schemas.openxmlformats.org/officeDocument/2006/relationships/customXml" Target="../ink/ink177.xml"/><Relationship Id="rId51" Type="http://schemas.openxmlformats.org/officeDocument/2006/relationships/customXml" Target="../ink/ink25.xml"/><Relationship Id="rId72" Type="http://schemas.openxmlformats.org/officeDocument/2006/relationships/image" Target="../media/image43.emf"/><Relationship Id="rId93" Type="http://schemas.openxmlformats.org/officeDocument/2006/relationships/customXml" Target="../ink/ink46.xml"/><Relationship Id="rId189" Type="http://schemas.openxmlformats.org/officeDocument/2006/relationships/image" Target="../media/image101.emf"/><Relationship Id="rId375" Type="http://schemas.openxmlformats.org/officeDocument/2006/relationships/image" Target="../media/image194.emf"/><Relationship Id="rId396" Type="http://schemas.openxmlformats.org/officeDocument/2006/relationships/customXml" Target="../ink/ink198.xml"/><Relationship Id="rId3" Type="http://schemas.openxmlformats.org/officeDocument/2006/relationships/customXml" Target="../ink/ink1.xml"/><Relationship Id="rId214" Type="http://schemas.openxmlformats.org/officeDocument/2006/relationships/customXml" Target="../ink/ink107.xml"/><Relationship Id="rId235" Type="http://schemas.openxmlformats.org/officeDocument/2006/relationships/image" Target="../media/image124.emf"/><Relationship Id="rId256" Type="http://schemas.openxmlformats.org/officeDocument/2006/relationships/customXml" Target="../ink/ink128.xml"/><Relationship Id="rId277" Type="http://schemas.openxmlformats.org/officeDocument/2006/relationships/image" Target="../media/image145.emf"/><Relationship Id="rId298" Type="http://schemas.openxmlformats.org/officeDocument/2006/relationships/customXml" Target="../ink/ink149.xml"/><Relationship Id="rId400" Type="http://schemas.openxmlformats.org/officeDocument/2006/relationships/customXml" Target="../ink/ink200.xml"/><Relationship Id="rId421" Type="http://schemas.openxmlformats.org/officeDocument/2006/relationships/image" Target="../media/image217.emf"/><Relationship Id="rId116" Type="http://schemas.openxmlformats.org/officeDocument/2006/relationships/image" Target="../media/image65.emf"/><Relationship Id="rId137" Type="http://schemas.openxmlformats.org/officeDocument/2006/relationships/customXml" Target="../ink/ink68.xml"/><Relationship Id="rId158" Type="http://schemas.openxmlformats.org/officeDocument/2006/relationships/image" Target="../media/image86.emf"/><Relationship Id="rId302" Type="http://schemas.openxmlformats.org/officeDocument/2006/relationships/customXml" Target="../ink/ink151.xml"/><Relationship Id="rId323" Type="http://schemas.openxmlformats.org/officeDocument/2006/relationships/image" Target="../media/image168.emf"/><Relationship Id="rId344" Type="http://schemas.openxmlformats.org/officeDocument/2006/relationships/customXml" Target="../ink/ink172.xml"/><Relationship Id="rId20" Type="http://schemas.openxmlformats.org/officeDocument/2006/relationships/image" Target="../media/image17.emf"/><Relationship Id="rId41" Type="http://schemas.openxmlformats.org/officeDocument/2006/relationships/customXml" Target="../ink/ink20.xml"/><Relationship Id="rId62" Type="http://schemas.openxmlformats.org/officeDocument/2006/relationships/image" Target="../media/image38.emf"/><Relationship Id="rId83" Type="http://schemas.openxmlformats.org/officeDocument/2006/relationships/customXml" Target="../ink/ink41.xml"/><Relationship Id="rId179" Type="http://schemas.openxmlformats.org/officeDocument/2006/relationships/customXml" Target="../ink/ink89.xml"/><Relationship Id="rId365" Type="http://schemas.openxmlformats.org/officeDocument/2006/relationships/image" Target="../media/image189.emf"/><Relationship Id="rId386" Type="http://schemas.openxmlformats.org/officeDocument/2006/relationships/customXml" Target="../ink/ink193.xml"/><Relationship Id="rId190" Type="http://schemas.openxmlformats.org/officeDocument/2006/relationships/customXml" Target="../ink/ink95.xml"/><Relationship Id="rId204" Type="http://schemas.openxmlformats.org/officeDocument/2006/relationships/customXml" Target="../ink/ink102.xml"/><Relationship Id="rId225" Type="http://schemas.openxmlformats.org/officeDocument/2006/relationships/image" Target="../media/image119.emf"/><Relationship Id="rId246" Type="http://schemas.openxmlformats.org/officeDocument/2006/relationships/customXml" Target="../ink/ink123.xml"/><Relationship Id="rId267" Type="http://schemas.openxmlformats.org/officeDocument/2006/relationships/image" Target="../media/image140.emf"/><Relationship Id="rId288" Type="http://schemas.openxmlformats.org/officeDocument/2006/relationships/customXml" Target="../ink/ink144.xml"/><Relationship Id="rId411" Type="http://schemas.openxmlformats.org/officeDocument/2006/relationships/image" Target="../media/image212.emf"/><Relationship Id="rId106" Type="http://schemas.openxmlformats.org/officeDocument/2006/relationships/image" Target="../media/image60.emf"/><Relationship Id="rId127" Type="http://schemas.openxmlformats.org/officeDocument/2006/relationships/customXml" Target="../ink/ink63.xml"/><Relationship Id="rId313" Type="http://schemas.openxmlformats.org/officeDocument/2006/relationships/image" Target="../media/image163.emf"/><Relationship Id="rId10" Type="http://schemas.openxmlformats.org/officeDocument/2006/relationships/image" Target="../media/image12.emf"/><Relationship Id="rId31" Type="http://schemas.openxmlformats.org/officeDocument/2006/relationships/customXml" Target="../ink/ink15.xml"/><Relationship Id="rId52" Type="http://schemas.openxmlformats.org/officeDocument/2006/relationships/image" Target="../media/image33.emf"/><Relationship Id="rId73" Type="http://schemas.openxmlformats.org/officeDocument/2006/relationships/customXml" Target="../ink/ink36.xml"/><Relationship Id="rId94" Type="http://schemas.openxmlformats.org/officeDocument/2006/relationships/image" Target="../media/image54.emf"/><Relationship Id="rId148" Type="http://schemas.openxmlformats.org/officeDocument/2006/relationships/image" Target="../media/image81.emf"/><Relationship Id="rId169" Type="http://schemas.openxmlformats.org/officeDocument/2006/relationships/customXml" Target="../ink/ink84.xml"/><Relationship Id="rId334" Type="http://schemas.openxmlformats.org/officeDocument/2006/relationships/customXml" Target="../ink/ink167.xml"/><Relationship Id="rId355" Type="http://schemas.openxmlformats.org/officeDocument/2006/relationships/image" Target="../media/image184.emf"/><Relationship Id="rId376" Type="http://schemas.openxmlformats.org/officeDocument/2006/relationships/customXml" Target="../ink/ink188.xml"/><Relationship Id="rId397" Type="http://schemas.openxmlformats.org/officeDocument/2006/relationships/image" Target="../media/image205.emf"/><Relationship Id="rId4" Type="http://schemas.openxmlformats.org/officeDocument/2006/relationships/image" Target="../media/image9.emf"/><Relationship Id="rId180" Type="http://schemas.openxmlformats.org/officeDocument/2006/relationships/image" Target="../media/image97.emf"/><Relationship Id="rId215" Type="http://schemas.openxmlformats.org/officeDocument/2006/relationships/image" Target="../media/image114.emf"/><Relationship Id="rId236" Type="http://schemas.openxmlformats.org/officeDocument/2006/relationships/customXml" Target="../ink/ink118.xml"/><Relationship Id="rId257" Type="http://schemas.openxmlformats.org/officeDocument/2006/relationships/image" Target="../media/image135.emf"/><Relationship Id="rId278" Type="http://schemas.openxmlformats.org/officeDocument/2006/relationships/customXml" Target="../ink/ink139.xml"/><Relationship Id="rId401" Type="http://schemas.openxmlformats.org/officeDocument/2006/relationships/image" Target="../media/image207.emf"/><Relationship Id="rId303" Type="http://schemas.openxmlformats.org/officeDocument/2006/relationships/image" Target="../media/image158.emf"/><Relationship Id="rId42" Type="http://schemas.openxmlformats.org/officeDocument/2006/relationships/image" Target="../media/image28.emf"/><Relationship Id="rId84" Type="http://schemas.openxmlformats.org/officeDocument/2006/relationships/image" Target="../media/image49.emf"/><Relationship Id="rId138" Type="http://schemas.openxmlformats.org/officeDocument/2006/relationships/image" Target="../media/image76.emf"/><Relationship Id="rId345" Type="http://schemas.openxmlformats.org/officeDocument/2006/relationships/image" Target="../media/image179.emf"/><Relationship Id="rId387" Type="http://schemas.openxmlformats.org/officeDocument/2006/relationships/image" Target="../media/image200.emf"/><Relationship Id="rId191" Type="http://schemas.openxmlformats.org/officeDocument/2006/relationships/image" Target="../media/image102.emf"/><Relationship Id="rId205" Type="http://schemas.openxmlformats.org/officeDocument/2006/relationships/image" Target="../media/image109.emf"/><Relationship Id="rId247" Type="http://schemas.openxmlformats.org/officeDocument/2006/relationships/image" Target="../media/image130.emf"/><Relationship Id="rId412" Type="http://schemas.openxmlformats.org/officeDocument/2006/relationships/customXml" Target="../ink/ink206.xml"/><Relationship Id="rId107" Type="http://schemas.openxmlformats.org/officeDocument/2006/relationships/customXml" Target="../ink/ink53.xml"/><Relationship Id="rId289" Type="http://schemas.openxmlformats.org/officeDocument/2006/relationships/image" Target="../media/image151.emf"/><Relationship Id="rId11" Type="http://schemas.openxmlformats.org/officeDocument/2006/relationships/customXml" Target="../ink/ink5.xml"/><Relationship Id="rId53" Type="http://schemas.openxmlformats.org/officeDocument/2006/relationships/customXml" Target="../ink/ink26.xml"/><Relationship Id="rId149" Type="http://schemas.openxmlformats.org/officeDocument/2006/relationships/customXml" Target="../ink/ink74.xml"/><Relationship Id="rId314" Type="http://schemas.openxmlformats.org/officeDocument/2006/relationships/customXml" Target="../ink/ink157.xml"/><Relationship Id="rId356" Type="http://schemas.openxmlformats.org/officeDocument/2006/relationships/customXml" Target="../ink/ink178.xml"/><Relationship Id="rId398" Type="http://schemas.openxmlformats.org/officeDocument/2006/relationships/customXml" Target="../ink/ink199.xml"/><Relationship Id="rId95" Type="http://schemas.openxmlformats.org/officeDocument/2006/relationships/customXml" Target="../ink/ink47.xml"/><Relationship Id="rId160" Type="http://schemas.openxmlformats.org/officeDocument/2006/relationships/image" Target="../media/image87.emf"/><Relationship Id="rId216" Type="http://schemas.openxmlformats.org/officeDocument/2006/relationships/customXml" Target="../ink/ink108.xml"/><Relationship Id="rId258" Type="http://schemas.openxmlformats.org/officeDocument/2006/relationships/customXml" Target="../ink/ink129.xml"/><Relationship Id="rId22" Type="http://schemas.openxmlformats.org/officeDocument/2006/relationships/image" Target="../media/image18.emf"/><Relationship Id="rId64" Type="http://schemas.openxmlformats.org/officeDocument/2006/relationships/image" Target="../media/image39.emf"/><Relationship Id="rId118" Type="http://schemas.openxmlformats.org/officeDocument/2006/relationships/image" Target="../media/image66.emf"/><Relationship Id="rId325" Type="http://schemas.openxmlformats.org/officeDocument/2006/relationships/image" Target="../media/image169.emf"/><Relationship Id="rId367" Type="http://schemas.openxmlformats.org/officeDocument/2006/relationships/image" Target="../media/image190.emf"/><Relationship Id="rId171" Type="http://schemas.openxmlformats.org/officeDocument/2006/relationships/customXml" Target="../ink/ink85.xml"/><Relationship Id="rId227" Type="http://schemas.openxmlformats.org/officeDocument/2006/relationships/image" Target="../media/image120.emf"/><Relationship Id="rId269" Type="http://schemas.openxmlformats.org/officeDocument/2006/relationships/image" Target="../media/image141.emf"/><Relationship Id="rId33" Type="http://schemas.openxmlformats.org/officeDocument/2006/relationships/customXml" Target="../ink/ink16.xml"/><Relationship Id="rId129" Type="http://schemas.openxmlformats.org/officeDocument/2006/relationships/customXml" Target="../ink/ink64.xml"/><Relationship Id="rId280" Type="http://schemas.openxmlformats.org/officeDocument/2006/relationships/customXml" Target="../ink/ink140.xml"/><Relationship Id="rId336" Type="http://schemas.openxmlformats.org/officeDocument/2006/relationships/customXml" Target="../ink/ink168.xml"/><Relationship Id="rId75" Type="http://schemas.openxmlformats.org/officeDocument/2006/relationships/customXml" Target="../ink/ink37.xml"/><Relationship Id="rId140" Type="http://schemas.openxmlformats.org/officeDocument/2006/relationships/image" Target="../media/image77.emf"/><Relationship Id="rId182" Type="http://schemas.openxmlformats.org/officeDocument/2006/relationships/image" Target="../media/image98.emf"/><Relationship Id="rId378" Type="http://schemas.openxmlformats.org/officeDocument/2006/relationships/customXml" Target="../ink/ink189.xml"/><Relationship Id="rId403" Type="http://schemas.openxmlformats.org/officeDocument/2006/relationships/image" Target="../media/image208.emf"/><Relationship Id="rId6" Type="http://schemas.openxmlformats.org/officeDocument/2006/relationships/image" Target="../media/image10.emf"/><Relationship Id="rId238" Type="http://schemas.openxmlformats.org/officeDocument/2006/relationships/customXml" Target="../ink/ink119.xml"/><Relationship Id="rId291" Type="http://schemas.openxmlformats.org/officeDocument/2006/relationships/image" Target="../media/image152.emf"/><Relationship Id="rId305" Type="http://schemas.openxmlformats.org/officeDocument/2006/relationships/image" Target="../media/image159.emf"/><Relationship Id="rId347" Type="http://schemas.openxmlformats.org/officeDocument/2006/relationships/image" Target="../media/image180.emf"/><Relationship Id="rId44" Type="http://schemas.openxmlformats.org/officeDocument/2006/relationships/image" Target="../media/image29.emf"/><Relationship Id="rId86" Type="http://schemas.openxmlformats.org/officeDocument/2006/relationships/image" Target="../media/image50.emf"/><Relationship Id="rId151" Type="http://schemas.openxmlformats.org/officeDocument/2006/relationships/customXml" Target="../ink/ink75.xml"/><Relationship Id="rId389" Type="http://schemas.openxmlformats.org/officeDocument/2006/relationships/image" Target="../media/image201.emf"/><Relationship Id="rId193" Type="http://schemas.openxmlformats.org/officeDocument/2006/relationships/image" Target="../media/image103.emf"/><Relationship Id="rId207" Type="http://schemas.openxmlformats.org/officeDocument/2006/relationships/image" Target="../media/image110.emf"/><Relationship Id="rId249" Type="http://schemas.openxmlformats.org/officeDocument/2006/relationships/image" Target="../media/image131.emf"/><Relationship Id="rId414" Type="http://schemas.openxmlformats.org/officeDocument/2006/relationships/customXml" Target="../ink/ink207.xml"/><Relationship Id="rId13" Type="http://schemas.openxmlformats.org/officeDocument/2006/relationships/customXml" Target="../ink/ink6.xml"/><Relationship Id="rId109" Type="http://schemas.openxmlformats.org/officeDocument/2006/relationships/customXml" Target="../ink/ink54.xml"/><Relationship Id="rId260" Type="http://schemas.openxmlformats.org/officeDocument/2006/relationships/customXml" Target="../ink/ink130.xml"/><Relationship Id="rId316" Type="http://schemas.openxmlformats.org/officeDocument/2006/relationships/customXml" Target="../ink/ink158.xml"/><Relationship Id="rId55" Type="http://schemas.openxmlformats.org/officeDocument/2006/relationships/customXml" Target="../ink/ink27.xml"/><Relationship Id="rId97" Type="http://schemas.openxmlformats.org/officeDocument/2006/relationships/customXml" Target="../ink/ink48.xml"/><Relationship Id="rId120" Type="http://schemas.openxmlformats.org/officeDocument/2006/relationships/image" Target="../media/image67.emf"/><Relationship Id="rId358" Type="http://schemas.openxmlformats.org/officeDocument/2006/relationships/customXml" Target="../ink/ink179.xml"/><Relationship Id="rId162" Type="http://schemas.openxmlformats.org/officeDocument/2006/relationships/image" Target="../media/image88.emf"/><Relationship Id="rId218" Type="http://schemas.openxmlformats.org/officeDocument/2006/relationships/customXml" Target="../ink/ink109.xml"/><Relationship Id="rId271" Type="http://schemas.openxmlformats.org/officeDocument/2006/relationships/image" Target="../media/image142.emf"/><Relationship Id="rId24" Type="http://schemas.openxmlformats.org/officeDocument/2006/relationships/image" Target="../media/image19.emf"/><Relationship Id="rId66" Type="http://schemas.openxmlformats.org/officeDocument/2006/relationships/image" Target="../media/image40.emf"/><Relationship Id="rId131" Type="http://schemas.openxmlformats.org/officeDocument/2006/relationships/customXml" Target="../ink/ink65.xml"/><Relationship Id="rId327" Type="http://schemas.openxmlformats.org/officeDocument/2006/relationships/image" Target="../media/image170.emf"/><Relationship Id="rId369" Type="http://schemas.openxmlformats.org/officeDocument/2006/relationships/image" Target="../media/image191.emf"/><Relationship Id="rId173" Type="http://schemas.openxmlformats.org/officeDocument/2006/relationships/customXml" Target="../ink/ink86.xml"/><Relationship Id="rId229" Type="http://schemas.openxmlformats.org/officeDocument/2006/relationships/image" Target="../media/image121.emf"/><Relationship Id="rId380" Type="http://schemas.openxmlformats.org/officeDocument/2006/relationships/customXml" Target="../ink/ink190.xml"/><Relationship Id="rId240" Type="http://schemas.openxmlformats.org/officeDocument/2006/relationships/customXml" Target="../ink/ink120.xml"/><Relationship Id="rId35" Type="http://schemas.openxmlformats.org/officeDocument/2006/relationships/customXml" Target="../ink/ink17.xml"/><Relationship Id="rId77" Type="http://schemas.openxmlformats.org/officeDocument/2006/relationships/customXml" Target="../ink/ink38.xml"/><Relationship Id="rId100" Type="http://schemas.openxmlformats.org/officeDocument/2006/relationships/image" Target="../media/image57.emf"/><Relationship Id="rId282" Type="http://schemas.openxmlformats.org/officeDocument/2006/relationships/customXml" Target="../ink/ink141.xml"/><Relationship Id="rId338" Type="http://schemas.openxmlformats.org/officeDocument/2006/relationships/customXml" Target="../ink/ink169.xml"/><Relationship Id="rId8" Type="http://schemas.openxmlformats.org/officeDocument/2006/relationships/image" Target="../media/image11.emf"/><Relationship Id="rId142" Type="http://schemas.openxmlformats.org/officeDocument/2006/relationships/image" Target="../media/image78.emf"/><Relationship Id="rId184" Type="http://schemas.openxmlformats.org/officeDocument/2006/relationships/customXml" Target="../ink/ink92.xml"/><Relationship Id="rId391" Type="http://schemas.openxmlformats.org/officeDocument/2006/relationships/image" Target="../media/image202.emf"/><Relationship Id="rId405" Type="http://schemas.openxmlformats.org/officeDocument/2006/relationships/image" Target="../media/image209.emf"/><Relationship Id="rId251" Type="http://schemas.openxmlformats.org/officeDocument/2006/relationships/image" Target="../media/image132.emf"/><Relationship Id="rId46" Type="http://schemas.openxmlformats.org/officeDocument/2006/relationships/image" Target="../media/image30.emf"/><Relationship Id="rId293" Type="http://schemas.openxmlformats.org/officeDocument/2006/relationships/image" Target="../media/image153.emf"/><Relationship Id="rId307" Type="http://schemas.openxmlformats.org/officeDocument/2006/relationships/image" Target="../media/image160.emf"/><Relationship Id="rId349" Type="http://schemas.openxmlformats.org/officeDocument/2006/relationships/image" Target="../media/image181.emf"/><Relationship Id="rId88" Type="http://schemas.openxmlformats.org/officeDocument/2006/relationships/image" Target="../media/image51.emf"/><Relationship Id="rId111" Type="http://schemas.openxmlformats.org/officeDocument/2006/relationships/customXml" Target="../ink/ink55.xml"/><Relationship Id="rId153" Type="http://schemas.openxmlformats.org/officeDocument/2006/relationships/customXml" Target="../ink/ink76.xml"/><Relationship Id="rId195" Type="http://schemas.openxmlformats.org/officeDocument/2006/relationships/image" Target="../media/image104.emf"/><Relationship Id="rId209" Type="http://schemas.openxmlformats.org/officeDocument/2006/relationships/image" Target="../media/image111.emf"/><Relationship Id="rId360" Type="http://schemas.openxmlformats.org/officeDocument/2006/relationships/customXml" Target="../ink/ink180.xml"/><Relationship Id="rId416" Type="http://schemas.openxmlformats.org/officeDocument/2006/relationships/customXml" Target="../ink/ink208.xml"/><Relationship Id="rId220" Type="http://schemas.openxmlformats.org/officeDocument/2006/relationships/customXml" Target="../ink/ink110.xml"/><Relationship Id="rId15" Type="http://schemas.openxmlformats.org/officeDocument/2006/relationships/customXml" Target="../ink/ink7.xml"/><Relationship Id="rId57" Type="http://schemas.openxmlformats.org/officeDocument/2006/relationships/customXml" Target="../ink/ink28.xml"/><Relationship Id="rId262" Type="http://schemas.openxmlformats.org/officeDocument/2006/relationships/customXml" Target="../ink/ink131.xml"/><Relationship Id="rId318" Type="http://schemas.openxmlformats.org/officeDocument/2006/relationships/customXml" Target="../ink/ink159.xml"/><Relationship Id="rId99" Type="http://schemas.openxmlformats.org/officeDocument/2006/relationships/customXml" Target="../ink/ink49.xml"/><Relationship Id="rId122" Type="http://schemas.openxmlformats.org/officeDocument/2006/relationships/image" Target="../media/image68.emf"/><Relationship Id="rId164" Type="http://schemas.openxmlformats.org/officeDocument/2006/relationships/image" Target="../media/image89.emf"/><Relationship Id="rId371" Type="http://schemas.openxmlformats.org/officeDocument/2006/relationships/image" Target="../media/image192.emf"/><Relationship Id="rId26" Type="http://schemas.openxmlformats.org/officeDocument/2006/relationships/image" Target="../media/image20.emf"/><Relationship Id="rId231" Type="http://schemas.openxmlformats.org/officeDocument/2006/relationships/image" Target="../media/image122.emf"/><Relationship Id="rId273" Type="http://schemas.openxmlformats.org/officeDocument/2006/relationships/image" Target="../media/image143.emf"/><Relationship Id="rId329" Type="http://schemas.openxmlformats.org/officeDocument/2006/relationships/image" Target="../media/image171.emf"/><Relationship Id="rId68" Type="http://schemas.openxmlformats.org/officeDocument/2006/relationships/image" Target="../media/image41.emf"/><Relationship Id="rId133" Type="http://schemas.openxmlformats.org/officeDocument/2006/relationships/customXml" Target="../ink/ink66.xml"/><Relationship Id="rId175" Type="http://schemas.openxmlformats.org/officeDocument/2006/relationships/customXml" Target="../ink/ink87.xml"/><Relationship Id="rId340" Type="http://schemas.openxmlformats.org/officeDocument/2006/relationships/customXml" Target="../ink/ink170.xml"/><Relationship Id="rId200" Type="http://schemas.openxmlformats.org/officeDocument/2006/relationships/customXml" Target="../ink/ink100.xml"/><Relationship Id="rId382" Type="http://schemas.openxmlformats.org/officeDocument/2006/relationships/customXml" Target="../ink/ink191.xml"/><Relationship Id="rId242" Type="http://schemas.openxmlformats.org/officeDocument/2006/relationships/customXml" Target="../ink/ink121.xml"/><Relationship Id="rId284" Type="http://schemas.openxmlformats.org/officeDocument/2006/relationships/customXml" Target="../ink/ink142.xml"/><Relationship Id="rId37" Type="http://schemas.openxmlformats.org/officeDocument/2006/relationships/customXml" Target="../ink/ink18.xml"/><Relationship Id="rId79" Type="http://schemas.openxmlformats.org/officeDocument/2006/relationships/customXml" Target="../ink/ink39.xml"/><Relationship Id="rId102" Type="http://schemas.openxmlformats.org/officeDocument/2006/relationships/image" Target="../media/image58.emf"/><Relationship Id="rId144" Type="http://schemas.openxmlformats.org/officeDocument/2006/relationships/image" Target="../media/image79.emf"/><Relationship Id="rId90" Type="http://schemas.openxmlformats.org/officeDocument/2006/relationships/image" Target="../media/image52.emf"/><Relationship Id="rId186" Type="http://schemas.openxmlformats.org/officeDocument/2006/relationships/customXml" Target="../ink/ink93.xml"/><Relationship Id="rId351" Type="http://schemas.openxmlformats.org/officeDocument/2006/relationships/image" Target="../media/image182.emf"/><Relationship Id="rId393" Type="http://schemas.openxmlformats.org/officeDocument/2006/relationships/image" Target="../media/image203.emf"/><Relationship Id="rId407" Type="http://schemas.openxmlformats.org/officeDocument/2006/relationships/image" Target="../media/image210.emf"/><Relationship Id="rId211" Type="http://schemas.openxmlformats.org/officeDocument/2006/relationships/image" Target="../media/image112.emf"/><Relationship Id="rId253" Type="http://schemas.openxmlformats.org/officeDocument/2006/relationships/image" Target="../media/image133.emf"/><Relationship Id="rId295" Type="http://schemas.openxmlformats.org/officeDocument/2006/relationships/image" Target="../media/image154.emf"/><Relationship Id="rId309" Type="http://schemas.openxmlformats.org/officeDocument/2006/relationships/image" Target="../media/image161.emf"/><Relationship Id="rId48" Type="http://schemas.openxmlformats.org/officeDocument/2006/relationships/image" Target="../media/image31.emf"/><Relationship Id="rId113" Type="http://schemas.openxmlformats.org/officeDocument/2006/relationships/customXml" Target="../ink/ink56.xml"/><Relationship Id="rId320" Type="http://schemas.openxmlformats.org/officeDocument/2006/relationships/customXml" Target="../ink/ink160.xml"/><Relationship Id="rId155" Type="http://schemas.openxmlformats.org/officeDocument/2006/relationships/customXml" Target="../ink/ink77.xml"/><Relationship Id="rId197" Type="http://schemas.openxmlformats.org/officeDocument/2006/relationships/image" Target="../media/image105.emf"/><Relationship Id="rId362" Type="http://schemas.openxmlformats.org/officeDocument/2006/relationships/customXml" Target="../ink/ink181.xml"/><Relationship Id="rId418" Type="http://schemas.openxmlformats.org/officeDocument/2006/relationships/customXml" Target="../ink/ink209.xml"/><Relationship Id="rId222" Type="http://schemas.openxmlformats.org/officeDocument/2006/relationships/customXml" Target="../ink/ink111.xml"/><Relationship Id="rId264" Type="http://schemas.openxmlformats.org/officeDocument/2006/relationships/customXml" Target="../ink/ink13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8.emf"/><Relationship Id="rId3" Type="http://schemas.openxmlformats.org/officeDocument/2006/relationships/image" Target="../media/image8.png"/><Relationship Id="rId7" Type="http://schemas.openxmlformats.org/officeDocument/2006/relationships/customXml" Target="../ink/ink21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1.png"/><Relationship Id="rId5" Type="http://schemas.openxmlformats.org/officeDocument/2006/relationships/image" Target="../media/image220.png"/><Relationship Id="rId4" Type="http://schemas.openxmlformats.org/officeDocument/2006/relationships/image" Target="../media/image2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8923" y="1074725"/>
            <a:ext cx="8825658" cy="3329581"/>
          </a:xfrm>
        </p:spPr>
        <p:txBody>
          <a:bodyPr/>
          <a:lstStyle/>
          <a:p>
            <a:r>
              <a:rPr lang="en-US" dirty="0" smtClean="0"/>
              <a:t>Optical Instruments for Solar Eclipse Measurements</a:t>
            </a:r>
            <a:br>
              <a:rPr lang="en-US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2000" dirty="0"/>
              <a:t>A</a:t>
            </a:r>
            <a:r>
              <a:rPr lang="en-US" sz="2000" dirty="0" smtClean="0"/>
              <a:t>dvisor: </a:t>
            </a:r>
            <a:r>
              <a:rPr lang="en-US" sz="2000" dirty="0" smtClean="0"/>
              <a:t>Dr. Joe </a:t>
            </a:r>
            <a:r>
              <a:rPr lang="en-US" sz="2000" dirty="0" smtClean="0"/>
              <a:t>Shaw</a:t>
            </a:r>
            <a:endParaRPr lang="en-US" sz="2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8923" y="4762750"/>
            <a:ext cx="8825658" cy="861420"/>
          </a:xfrm>
        </p:spPr>
        <p:txBody>
          <a:bodyPr>
            <a:normAutofit fontScale="85000" lnSpcReduction="20000"/>
          </a:bodyPr>
          <a:lstStyle/>
          <a:p>
            <a:endParaRPr lang="en-US" sz="1600" dirty="0" smtClean="0"/>
          </a:p>
          <a:p>
            <a:r>
              <a:rPr lang="en-US" sz="1600" dirty="0" smtClean="0"/>
              <a:t>LOGAN </a:t>
            </a:r>
          </a:p>
          <a:p>
            <a:r>
              <a:rPr lang="en-US" sz="1600" dirty="0" err="1" smtClean="0"/>
              <a:t>cARPENTER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9080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417" y="429471"/>
            <a:ext cx="9778633" cy="670909"/>
          </a:xfrm>
        </p:spPr>
        <p:txBody>
          <a:bodyPr/>
          <a:lstStyle/>
          <a:p>
            <a:r>
              <a:rPr lang="en-US" sz="3200" dirty="0"/>
              <a:t>Calibrating </a:t>
            </a:r>
            <a:r>
              <a:rPr lang="en-US" sz="3200" dirty="0" smtClean="0"/>
              <a:t>the radiometer by plotting voltages</a:t>
            </a:r>
            <a:endParaRPr lang="en-US" sz="3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103312" y="2052918"/>
                <a:ext cx="8946541" cy="4372934"/>
              </a:xfrm>
            </p:spPr>
            <p:txBody>
              <a:bodyPr/>
              <a:lstStyle/>
              <a:p>
                <a:r>
                  <a:rPr lang="en-US" dirty="0" smtClean="0"/>
                  <a:t>The solar irradiance correlates to the detector’s voltage </a:t>
                </a:r>
              </a:p>
              <a:p>
                <a:pPr marL="0" indent="0">
                  <a:buNone/>
                </a:pPr>
                <a:r>
                  <a:rPr lang="en-US" dirty="0"/>
                  <a:t> </a:t>
                </a:r>
                <a:r>
                  <a:rPr lang="en-US" dirty="0" smtClean="0"/>
                  <a:t>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∝ 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  ∴    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 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 panose="02040503050406030204" pitchFamily="18" charset="0"/>
                          </a:rPr>
                          <m:t>τ</m:t>
                        </m:r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sec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b="0" i="1" smtClean="0">
                                        <a:latin typeface="Cambria Math" panose="02040503050406030204" pitchFamily="18" charset="0"/>
                                      </a:rPr>
                                      <m:t>θ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</m:e>
                            </m:d>
                          </m:e>
                        </m:func>
                      </m:sup>
                    </m:sSup>
                  </m:oMath>
                </a14:m>
                <a:r>
                  <a:rPr lang="en-US" dirty="0" smtClean="0"/>
                  <a:t> </a:t>
                </a:r>
              </a:p>
              <a:p>
                <a:pPr marL="0" indent="0">
                  <a:buNone/>
                </a:pPr>
                <a:r>
                  <a:rPr lang="en-US" dirty="0" smtClean="0"/>
                  <a:t>                        </a:t>
                </a:r>
              </a:p>
              <a:p>
                <a:pPr marL="0" indent="0">
                  <a:buNone/>
                </a:pPr>
                <a:r>
                  <a:rPr lang="en-US" dirty="0"/>
                  <a:t> </a:t>
                </a:r>
                <a:r>
                  <a:rPr lang="en-US" dirty="0" smtClean="0"/>
                  <a:t>          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sub>
                            </m:sSub>
                          </m:e>
                        </m:d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l-GR" b="0" i="1" smtClean="0">
                        <a:latin typeface="Cambria Math" panose="02040503050406030204" pitchFamily="18" charset="0"/>
                      </a:rPr>
                      <m:t>τ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sec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l-GR" b="0" i="1" smtClean="0">
                                    <a:latin typeface="Cambria Math" panose="02040503050406030204" pitchFamily="18" charset="0"/>
                                  </a:rPr>
                                  <m:t>θ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</m:e>
                        </m:d>
                      </m:e>
                    </m:func>
                  </m:oMath>
                </a14:m>
                <a:endParaRPr lang="en-US" b="0" dirty="0" smtClean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 smtClean="0"/>
                  <a:t>                    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 ∝ 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b="0" dirty="0" smtClean="0"/>
              </a:p>
              <a:p>
                <a:pPr marL="0" indent="0">
                  <a:buNone/>
                </a:pPr>
                <a:r>
                  <a:rPr lang="en-US" b="0" dirty="0" smtClean="0"/>
                  <a:t>                        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b="0" i="1" smtClean="0">
                        <a:latin typeface="Cambria Math" panose="02040503050406030204" pitchFamily="18" charset="0"/>
                      </a:rPr>
                      <m:t>τ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𝑜𝑝𝑡𝑐𝑎𝑙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𝑑𝑒𝑝𝑡h</m:t>
                    </m:r>
                  </m:oMath>
                </a14:m>
                <a:endParaRPr lang="en-US" b="0" dirty="0" smtClean="0"/>
              </a:p>
              <a:p>
                <a:pPr marL="0" indent="0">
                  <a:buNone/>
                </a:pPr>
                <a:r>
                  <a:rPr lang="en-US" dirty="0"/>
                  <a:t> </a:t>
                </a:r>
                <a:r>
                  <a:rPr lang="en-US" dirty="0" smtClean="0"/>
                  <a:t>                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sec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l-GR" b="0" i="1" smtClean="0">
                                    <a:latin typeface="Cambria Math" panose="02040503050406030204" pitchFamily="18" charset="0"/>
                                  </a:rPr>
                                  <m:t>θ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𝑎𝑖𝑟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𝑚𝑎𝑠𝑠</m:t>
                        </m:r>
                      </m:e>
                    </m:func>
                  </m:oMath>
                </a14:m>
                <a:endParaRPr lang="en-US" b="0" dirty="0" smtClean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03312" y="2052918"/>
                <a:ext cx="8946541" cy="4372934"/>
              </a:xfrm>
              <a:blipFill rotWithShape="0">
                <a:blip r:embed="rId3"/>
                <a:stretch>
                  <a:fillRect l="-341" t="-8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1609" y="2725528"/>
            <a:ext cx="3295816" cy="30277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89401" y="2597803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27934" y="6392825"/>
            <a:ext cx="4235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 Gracias to Joe Shaw for the figure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94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Radiometer circuit set up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06" y="1935741"/>
            <a:ext cx="4337566" cy="3568672"/>
          </a:xfrm>
        </p:spPr>
      </p:pic>
      <p:sp>
        <p:nvSpPr>
          <p:cNvPr id="7" name="TextBox 6"/>
          <p:cNvSpPr txBox="1"/>
          <p:nvPr/>
        </p:nvSpPr>
        <p:spPr>
          <a:xfrm>
            <a:off x="1387123" y="6391564"/>
            <a:ext cx="9631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Circuit diagram created by Forrest M. Mims III  http://haze.concord.org/spworks.html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084" y="2168368"/>
            <a:ext cx="5488150" cy="310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24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 and testing the circuit</a:t>
            </a:r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87" y="1705466"/>
            <a:ext cx="3664859" cy="3194415"/>
          </a:xfr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581" y="1673125"/>
            <a:ext cx="3085097" cy="325909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234872" y="1728754"/>
            <a:ext cx="40085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Difficulty level: 3</a:t>
            </a:r>
          </a:p>
          <a:p>
            <a:r>
              <a:rPr lang="en-US" dirty="0" smtClean="0"/>
              <a:t>Difficulty for Logan: 5.4 </a:t>
            </a:r>
          </a:p>
          <a:p>
            <a:r>
              <a:rPr lang="en-US" dirty="0" smtClean="0"/>
              <a:t>(difficulty scale is logarithmic)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4198724" y="4359563"/>
            <a:ext cx="36614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trouble turned out not to be a wire connection, as I thought, but this little guy here. 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7758545" y="3777673"/>
            <a:ext cx="1644073" cy="137621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lowchart: Connector 19"/>
          <p:cNvSpPr/>
          <p:nvPr/>
        </p:nvSpPr>
        <p:spPr>
          <a:xfrm>
            <a:off x="9402618" y="3410530"/>
            <a:ext cx="471054" cy="452582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12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the casing to hold the radiometer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05" y="3953163"/>
            <a:ext cx="4229439" cy="165886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049" y="3953163"/>
            <a:ext cx="1614725" cy="16763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9205" y="3435463"/>
            <a:ext cx="4110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Battery and circuit board holder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09920" y="3435463"/>
            <a:ext cx="1874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ontrol </a:t>
            </a:r>
            <a:r>
              <a:rPr lang="en-US" dirty="0" smtClean="0"/>
              <a:t>switch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718" y="1484536"/>
            <a:ext cx="3230232" cy="42718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033164" y="5985163"/>
            <a:ext cx="2992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Final product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733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753344"/>
          </a:xfrm>
        </p:spPr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Calibrate </a:t>
            </a:r>
            <a:r>
              <a:rPr lang="en-US" dirty="0"/>
              <a:t>the </a:t>
            </a:r>
            <a:r>
              <a:rPr lang="en-US" dirty="0" smtClean="0"/>
              <a:t>radiometer by taking measurements from 6am-3pm-ish</a:t>
            </a:r>
          </a:p>
          <a:p>
            <a:r>
              <a:rPr lang="en-US" dirty="0" smtClean="0"/>
              <a:t>Calculate </a:t>
            </a:r>
            <a:r>
              <a:rPr lang="en-US" dirty="0"/>
              <a:t>Optical </a:t>
            </a:r>
            <a:r>
              <a:rPr lang="en-US" dirty="0" smtClean="0"/>
              <a:t>Depth</a:t>
            </a:r>
          </a:p>
          <a:p>
            <a:r>
              <a:rPr lang="en-US" dirty="0" smtClean="0"/>
              <a:t>Check calibration by measuring the optical </a:t>
            </a:r>
            <a:r>
              <a:rPr lang="en-US" dirty="0"/>
              <a:t>depth </a:t>
            </a:r>
            <a:r>
              <a:rPr lang="en-US" dirty="0" smtClean="0"/>
              <a:t>on another day and compare results.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753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Thanks to Joe Shaw for teaching </a:t>
            </a:r>
            <a:r>
              <a:rPr lang="en-US" dirty="0" smtClean="0"/>
              <a:t>us about atmospheric optics and helping through the whole process. 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Thanks is also due to Joe’s grad students, Dave and Paul, who helped </a:t>
            </a:r>
            <a:r>
              <a:rPr lang="en-US" dirty="0" smtClean="0"/>
              <a:t>us </a:t>
            </a:r>
            <a:r>
              <a:rPr lang="en-US" dirty="0" smtClean="0"/>
              <a:t>on a day to day basis.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88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130" y="409270"/>
            <a:ext cx="9380219" cy="7159318"/>
          </a:xfrm>
        </p:spPr>
        <p:txBody>
          <a:bodyPr/>
          <a:lstStyle/>
          <a:p>
            <a:r>
              <a:rPr lang="en-US" sz="3600" dirty="0" smtClean="0"/>
              <a:t>Questions?</a:t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ja-JP" altLang="en-US" sz="3600" dirty="0">
                <a:solidFill>
                  <a:schemeClr val="tx1"/>
                </a:solidFill>
                <a:latin typeface="inherit"/>
              </a:rPr>
              <a:t>質</a:t>
            </a:r>
            <a:r>
              <a:rPr lang="ja-JP" altLang="en-US" sz="3600" dirty="0" smtClean="0">
                <a:solidFill>
                  <a:schemeClr val="tx1"/>
                </a:solidFill>
                <a:latin typeface="inherit"/>
              </a:rPr>
              <a:t>問</a:t>
            </a:r>
            <a:r>
              <a:rPr lang="en-US" altLang="ja-JP" sz="3600" dirty="0" smtClean="0">
                <a:solidFill>
                  <a:schemeClr val="tx1"/>
                </a:solidFill>
                <a:latin typeface="inherit"/>
              </a:rPr>
              <a:t>?</a:t>
            </a:r>
            <a:r>
              <a:rPr lang="ja-JP" alt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err="1" smtClean="0"/>
              <a:t>Preguntas</a:t>
            </a:r>
            <a:r>
              <a:rPr lang="en-US" sz="3600" dirty="0" smtClean="0"/>
              <a:t>?</a:t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zh-CN" altLang="en-US" sz="3600" dirty="0">
                <a:solidFill>
                  <a:schemeClr val="tx1"/>
                </a:solidFill>
                <a:latin typeface="inherit"/>
              </a:rPr>
              <a:t>问题</a:t>
            </a:r>
            <a:r>
              <a:rPr lang="en-US" altLang="zh-CN" sz="3600" dirty="0">
                <a:solidFill>
                  <a:schemeClr val="tx1"/>
                </a:solidFill>
                <a:latin typeface="inherit"/>
              </a:rPr>
              <a:t>?</a:t>
            </a:r>
            <a:r>
              <a:rPr lang="zh-CN" altLang="en-US" sz="3600" dirty="0">
                <a:solidFill>
                  <a:schemeClr val="tx1"/>
                </a:solidFill>
              </a:rPr>
              <a:t>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err="1" smtClean="0"/>
              <a:t>Perguntas</a:t>
            </a:r>
            <a:r>
              <a:rPr lang="en-US" sz="3600" dirty="0" smtClean="0"/>
              <a:t>?</a:t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ar-SA" altLang="en-US" sz="3600" dirty="0" smtClean="0">
                <a:solidFill>
                  <a:schemeClr val="tx1"/>
                </a:solidFill>
                <a:latin typeface="inherit"/>
                <a:cs typeface="Arial" panose="020B0604020202020204" pitchFamily="34" charset="0"/>
              </a:rPr>
              <a:t>الأسئلة</a:t>
            </a:r>
            <a:r>
              <a:rPr lang="en-US" altLang="en-US" sz="3600" dirty="0" smtClean="0">
                <a:solidFill>
                  <a:schemeClr val="tx1"/>
                </a:solidFill>
                <a:latin typeface="inherit"/>
                <a:cs typeface="Arial" panose="020B0604020202020204" pitchFamily="34" charset="0"/>
              </a:rPr>
              <a:t>?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-282785"/>
            <a:ext cx="12192000" cy="5964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-4761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00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Goodbye </a:t>
            </a:r>
            <a:endParaRPr lang="en-US" dirty="0"/>
          </a:p>
        </p:txBody>
      </p:sp>
      <p:pic>
        <p:nvPicPr>
          <p:cNvPr id="4" name="VIDEO0058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2659700" y="1500324"/>
            <a:ext cx="6858000" cy="3857351"/>
          </a:xfrm>
        </p:spPr>
      </p:pic>
    </p:spTree>
    <p:extLst>
      <p:ext uri="{BB962C8B-B14F-4D97-AF65-F5344CB8AC3E}">
        <p14:creationId xmlns:p14="http://schemas.microsoft.com/office/powerpoint/2010/main" val="292908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Assignments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Spectropolarimeter</a:t>
            </a:r>
            <a:endParaRPr lang="en-US" dirty="0" smtClean="0"/>
          </a:p>
          <a:p>
            <a:pPr lvl="1"/>
            <a:r>
              <a:rPr lang="en-US" dirty="0" smtClean="0"/>
              <a:t>Jon and Logan</a:t>
            </a:r>
          </a:p>
          <a:p>
            <a:r>
              <a:rPr lang="en-US" dirty="0" smtClean="0"/>
              <a:t>Aurora Detector</a:t>
            </a:r>
          </a:p>
          <a:p>
            <a:pPr lvl="1"/>
            <a:r>
              <a:rPr lang="en-US" dirty="0" smtClean="0"/>
              <a:t>Kendra and Logan</a:t>
            </a:r>
          </a:p>
          <a:p>
            <a:r>
              <a:rPr lang="en-US" dirty="0" smtClean="0"/>
              <a:t>Solar radiometer</a:t>
            </a:r>
          </a:p>
          <a:p>
            <a:pPr lvl="1"/>
            <a:r>
              <a:rPr lang="en-US" dirty="0" smtClean="0"/>
              <a:t>All individually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1842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329" y="413637"/>
            <a:ext cx="9404723" cy="1400530"/>
          </a:xfrm>
        </p:spPr>
        <p:txBody>
          <a:bodyPr/>
          <a:lstStyle/>
          <a:p>
            <a:r>
              <a:rPr lang="en-US" dirty="0" smtClean="0"/>
              <a:t>My mid-term report focus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9020" y="1264945"/>
            <a:ext cx="8946541" cy="4195481"/>
          </a:xfrm>
        </p:spPr>
        <p:txBody>
          <a:bodyPr/>
          <a:lstStyle/>
          <a:p>
            <a:r>
              <a:rPr lang="en-US" sz="2800" dirty="0" smtClean="0"/>
              <a:t>Measuring the atmospheric optical depth with a Solar Radiometer </a:t>
            </a:r>
          </a:p>
          <a:p>
            <a:pPr marL="457200" lvl="1" indent="0">
              <a:buNone/>
            </a:pPr>
            <a:r>
              <a:rPr lang="en-US" sz="2600" dirty="0" smtClean="0"/>
              <a:t>	</a:t>
            </a:r>
            <a:r>
              <a:rPr lang="en-US" dirty="0"/>
              <a:t>	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19" y="2217737"/>
            <a:ext cx="7533888" cy="426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58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would we want to make a Solar Radiometer?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Become familiar with taking data from an instrument</a:t>
            </a:r>
            <a:r>
              <a:rPr lang="en-US" dirty="0" smtClean="0"/>
              <a:t>.     *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Experience calibrating instruments.</a:t>
            </a:r>
          </a:p>
          <a:p>
            <a:endParaRPr lang="en-US" dirty="0"/>
          </a:p>
          <a:p>
            <a:r>
              <a:rPr lang="en-US" dirty="0" smtClean="0"/>
              <a:t>Further understanding of atmospheric optics. </a:t>
            </a:r>
          </a:p>
          <a:p>
            <a:endParaRPr lang="en-US" dirty="0" smtClean="0"/>
          </a:p>
          <a:p>
            <a:r>
              <a:rPr lang="en-US" dirty="0" smtClean="0"/>
              <a:t>Practice for the solar eclipse in 2017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6656" y="2052918"/>
            <a:ext cx="2600325" cy="33718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596656" y="6462287"/>
            <a:ext cx="3789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 Photo by Joe Shaw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05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8111" y="1597891"/>
            <a:ext cx="11702473" cy="502458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the solar radiometers work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005386" y="3760385"/>
                <a:ext cx="2238484" cy="676861"/>
              </a:xfrm>
            </p:spPr>
            <p:txBody>
              <a:bodyPr>
                <a:normAutofit fontScale="40000" lnSpcReduction="20000"/>
              </a:bodyPr>
              <a:lstStyle/>
              <a:p>
                <a:pPr marL="0" indent="0">
                  <a:buNone/>
                </a:pPr>
                <a:endParaRPr lang="en-US" b="0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sz="4500" b="0" dirty="0" smtClean="0"/>
                  <a:t> *     </a:t>
                </a:r>
                <a14:m>
                  <m:oMath xmlns:m="http://schemas.openxmlformats.org/officeDocument/2006/math">
                    <m:r>
                      <a:rPr lang="en-US" sz="4500" b="0" i="1" smtClean="0">
                        <a:latin typeface="Cambria Math" panose="02040503050406030204" pitchFamily="18" charset="0"/>
                      </a:rPr>
                      <m:t>1366 </m:t>
                    </m:r>
                    <m:f>
                      <m:fPr>
                        <m:ctrlPr>
                          <a:rPr lang="en-US" sz="45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5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num>
                      <m:den>
                        <m:sSup>
                          <m:sSupPr>
                            <m:ctrlPr>
                              <a:rPr lang="en-US" sz="45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5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sz="45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4500" b="0" i="1" smtClean="0">
                        <a:latin typeface="Cambria Math" panose="02040503050406030204" pitchFamily="18" charset="0"/>
                      </a:rPr>
                      <m:t>   </m:t>
                    </m:r>
                  </m:oMath>
                </a14:m>
                <a:endParaRPr lang="en-US" b="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005386" y="3760385"/>
                <a:ext cx="2238484" cy="676861"/>
              </a:xfr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lowchart: Connector 3"/>
          <p:cNvSpPr/>
          <p:nvPr/>
        </p:nvSpPr>
        <p:spPr>
          <a:xfrm>
            <a:off x="535709" y="2918691"/>
            <a:ext cx="1237673" cy="1191491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7" name="Curved Connector 6"/>
          <p:cNvCxnSpPr/>
          <p:nvPr/>
        </p:nvCxnSpPr>
        <p:spPr>
          <a:xfrm>
            <a:off x="1717531" y="3158971"/>
            <a:ext cx="1043709" cy="18473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urved Connector 12"/>
          <p:cNvCxnSpPr/>
          <p:nvPr/>
        </p:nvCxnSpPr>
        <p:spPr>
          <a:xfrm>
            <a:off x="1981200" y="3429135"/>
            <a:ext cx="1043709" cy="18473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13"/>
          <p:cNvCxnSpPr/>
          <p:nvPr/>
        </p:nvCxnSpPr>
        <p:spPr>
          <a:xfrm>
            <a:off x="1981200" y="3690062"/>
            <a:ext cx="1043709" cy="18473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urved Connector 14"/>
          <p:cNvCxnSpPr/>
          <p:nvPr/>
        </p:nvCxnSpPr>
        <p:spPr>
          <a:xfrm>
            <a:off x="1745673" y="3921925"/>
            <a:ext cx="1043709" cy="18473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lowchart: Connector 15"/>
          <p:cNvSpPr/>
          <p:nvPr/>
        </p:nvSpPr>
        <p:spPr>
          <a:xfrm>
            <a:off x="8645237" y="3540449"/>
            <a:ext cx="157018" cy="149613"/>
          </a:xfrm>
          <a:prstGeom prst="flowChartConnector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7499928" y="3610772"/>
            <a:ext cx="106218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Freeform 37"/>
          <p:cNvSpPr/>
          <p:nvPr/>
        </p:nvSpPr>
        <p:spPr>
          <a:xfrm>
            <a:off x="7405688" y="4146104"/>
            <a:ext cx="133350" cy="47651"/>
          </a:xfrm>
          <a:custGeom>
            <a:avLst/>
            <a:gdLst>
              <a:gd name="connsiteX0" fmla="*/ 0 w 133350"/>
              <a:gd name="connsiteY0" fmla="*/ 33337 h 47651"/>
              <a:gd name="connsiteX1" fmla="*/ 4763 w 133350"/>
              <a:gd name="connsiteY1" fmla="*/ 15875 h 47651"/>
              <a:gd name="connsiteX2" fmla="*/ 6350 w 133350"/>
              <a:gd name="connsiteY2" fmla="*/ 11112 h 47651"/>
              <a:gd name="connsiteX3" fmla="*/ 11113 w 133350"/>
              <a:gd name="connsiteY3" fmla="*/ 6350 h 47651"/>
              <a:gd name="connsiteX4" fmla="*/ 20638 w 133350"/>
              <a:gd name="connsiteY4" fmla="*/ 0 h 47651"/>
              <a:gd name="connsiteX5" fmla="*/ 36513 w 133350"/>
              <a:gd name="connsiteY5" fmla="*/ 1587 h 47651"/>
              <a:gd name="connsiteX6" fmla="*/ 41275 w 133350"/>
              <a:gd name="connsiteY6" fmla="*/ 4762 h 47651"/>
              <a:gd name="connsiteX7" fmla="*/ 47625 w 133350"/>
              <a:gd name="connsiteY7" fmla="*/ 6350 h 47651"/>
              <a:gd name="connsiteX8" fmla="*/ 52388 w 133350"/>
              <a:gd name="connsiteY8" fmla="*/ 9525 h 47651"/>
              <a:gd name="connsiteX9" fmla="*/ 58738 w 133350"/>
              <a:gd name="connsiteY9" fmla="*/ 19050 h 47651"/>
              <a:gd name="connsiteX10" fmla="*/ 66675 w 133350"/>
              <a:gd name="connsiteY10" fmla="*/ 33337 h 47651"/>
              <a:gd name="connsiteX11" fmla="*/ 74613 w 133350"/>
              <a:gd name="connsiteY11" fmla="*/ 41275 h 47651"/>
              <a:gd name="connsiteX12" fmla="*/ 80963 w 133350"/>
              <a:gd name="connsiteY12" fmla="*/ 42862 h 47651"/>
              <a:gd name="connsiteX13" fmla="*/ 85725 w 133350"/>
              <a:gd name="connsiteY13" fmla="*/ 46037 h 47651"/>
              <a:gd name="connsiteX14" fmla="*/ 114300 w 133350"/>
              <a:gd name="connsiteY14" fmla="*/ 44450 h 47651"/>
              <a:gd name="connsiteX15" fmla="*/ 119063 w 133350"/>
              <a:gd name="connsiteY15" fmla="*/ 39687 h 47651"/>
              <a:gd name="connsiteX16" fmla="*/ 123825 w 133350"/>
              <a:gd name="connsiteY16" fmla="*/ 36512 h 47651"/>
              <a:gd name="connsiteX17" fmla="*/ 127000 w 133350"/>
              <a:gd name="connsiteY17" fmla="*/ 25400 h 47651"/>
              <a:gd name="connsiteX18" fmla="*/ 133350 w 133350"/>
              <a:gd name="connsiteY18" fmla="*/ 17462 h 47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33350" h="47651">
                <a:moveTo>
                  <a:pt x="0" y="33337"/>
                </a:moveTo>
                <a:cubicBezTo>
                  <a:pt x="2859" y="10475"/>
                  <a:pt x="-1241" y="27884"/>
                  <a:pt x="4763" y="15875"/>
                </a:cubicBezTo>
                <a:cubicBezTo>
                  <a:pt x="5511" y="14378"/>
                  <a:pt x="5422" y="12504"/>
                  <a:pt x="6350" y="11112"/>
                </a:cubicBezTo>
                <a:cubicBezTo>
                  <a:pt x="7595" y="9244"/>
                  <a:pt x="9341" y="7728"/>
                  <a:pt x="11113" y="6350"/>
                </a:cubicBezTo>
                <a:cubicBezTo>
                  <a:pt x="14125" y="4007"/>
                  <a:pt x="20638" y="0"/>
                  <a:pt x="20638" y="0"/>
                </a:cubicBezTo>
                <a:cubicBezTo>
                  <a:pt x="25930" y="529"/>
                  <a:pt x="31331" y="391"/>
                  <a:pt x="36513" y="1587"/>
                </a:cubicBezTo>
                <a:cubicBezTo>
                  <a:pt x="38372" y="2016"/>
                  <a:pt x="39521" y="4010"/>
                  <a:pt x="41275" y="4762"/>
                </a:cubicBezTo>
                <a:cubicBezTo>
                  <a:pt x="43280" y="5622"/>
                  <a:pt x="45508" y="5821"/>
                  <a:pt x="47625" y="6350"/>
                </a:cubicBezTo>
                <a:cubicBezTo>
                  <a:pt x="49213" y="7408"/>
                  <a:pt x="51131" y="8089"/>
                  <a:pt x="52388" y="9525"/>
                </a:cubicBezTo>
                <a:cubicBezTo>
                  <a:pt x="54901" y="12397"/>
                  <a:pt x="58738" y="19050"/>
                  <a:pt x="58738" y="19050"/>
                </a:cubicBezTo>
                <a:cubicBezTo>
                  <a:pt x="61532" y="27432"/>
                  <a:pt x="59397" y="22419"/>
                  <a:pt x="66675" y="33337"/>
                </a:cubicBezTo>
                <a:cubicBezTo>
                  <a:pt x="69498" y="37571"/>
                  <a:pt x="69673" y="39158"/>
                  <a:pt x="74613" y="41275"/>
                </a:cubicBezTo>
                <a:cubicBezTo>
                  <a:pt x="76618" y="42134"/>
                  <a:pt x="78846" y="42333"/>
                  <a:pt x="80963" y="42862"/>
                </a:cubicBezTo>
                <a:cubicBezTo>
                  <a:pt x="82550" y="43920"/>
                  <a:pt x="83898" y="45489"/>
                  <a:pt x="85725" y="46037"/>
                </a:cubicBezTo>
                <a:cubicBezTo>
                  <a:pt x="97161" y="49468"/>
                  <a:pt x="101906" y="46704"/>
                  <a:pt x="114300" y="44450"/>
                </a:cubicBezTo>
                <a:cubicBezTo>
                  <a:pt x="115888" y="42862"/>
                  <a:pt x="117338" y="41124"/>
                  <a:pt x="119063" y="39687"/>
                </a:cubicBezTo>
                <a:cubicBezTo>
                  <a:pt x="120529" y="38466"/>
                  <a:pt x="122633" y="38002"/>
                  <a:pt x="123825" y="36512"/>
                </a:cubicBezTo>
                <a:cubicBezTo>
                  <a:pt x="124779" y="35320"/>
                  <a:pt x="126735" y="26019"/>
                  <a:pt x="127000" y="25400"/>
                </a:cubicBezTo>
                <a:cubicBezTo>
                  <a:pt x="128502" y="21895"/>
                  <a:pt x="130789" y="20023"/>
                  <a:pt x="133350" y="17462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7248525" y="6401153"/>
            <a:ext cx="73890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* Number taken from http://www.britannica.com/topic/solar-constant</a:t>
            </a:r>
            <a:endParaRPr lang="en-US" sz="1000" dirty="0"/>
          </a:p>
        </p:txBody>
      </p:sp>
      <p:sp>
        <p:nvSpPr>
          <p:cNvPr id="41" name="TextBox 40"/>
          <p:cNvSpPr txBox="1"/>
          <p:nvPr/>
        </p:nvSpPr>
        <p:spPr>
          <a:xfrm>
            <a:off x="9335123" y="2250587"/>
            <a:ext cx="2697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Earth</a:t>
            </a:r>
            <a:endParaRPr lang="en-US" dirty="0"/>
          </a:p>
        </p:txBody>
      </p:sp>
      <p:cxnSp>
        <p:nvCxnSpPr>
          <p:cNvPr id="47" name="Curved Connector 46"/>
          <p:cNvCxnSpPr/>
          <p:nvPr/>
        </p:nvCxnSpPr>
        <p:spPr>
          <a:xfrm rot="5400000">
            <a:off x="8780403" y="2609356"/>
            <a:ext cx="926935" cy="883229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1800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8" grpId="0" animBg="1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8619" y="1700147"/>
            <a:ext cx="11702473" cy="502458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8" name="Flowchart: Connector 587"/>
          <p:cNvSpPr/>
          <p:nvPr/>
        </p:nvSpPr>
        <p:spPr>
          <a:xfrm>
            <a:off x="5792496" y="2082003"/>
            <a:ext cx="4280223" cy="3888509"/>
          </a:xfrm>
          <a:prstGeom prst="flowChartConnector">
            <a:avLst/>
          </a:prstGeom>
          <a:solidFill>
            <a:schemeClr val="tx1">
              <a:lumMod val="85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the solar radiometers work</a:t>
            </a:r>
            <a:endParaRPr lang="en-US" dirty="0"/>
          </a:p>
        </p:txBody>
      </p:sp>
      <p:sp>
        <p:nvSpPr>
          <p:cNvPr id="16" name="Flowchart: Connector 15"/>
          <p:cNvSpPr/>
          <p:nvPr/>
        </p:nvSpPr>
        <p:spPr>
          <a:xfrm>
            <a:off x="6332663" y="2487504"/>
            <a:ext cx="3236209" cy="3008132"/>
          </a:xfrm>
          <a:prstGeom prst="flowChartConnector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5267941" y="4041962"/>
            <a:ext cx="106218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7" name="Ink 46"/>
              <p14:cNvContentPartPr/>
              <p14:nvPr/>
            </p14:nvContentPartPr>
            <p14:xfrm>
              <a:off x="6991265" y="3475098"/>
              <a:ext cx="0" cy="46080"/>
            </p14:xfrm>
          </p:contentPart>
        </mc:Choice>
        <mc:Fallback xmlns="">
          <p:pic>
            <p:nvPicPr>
              <p:cNvPr id="47" name="Ink 46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30" name="Ink 129"/>
              <p14:cNvContentPartPr/>
              <p14:nvPr/>
            </p14:nvContentPartPr>
            <p14:xfrm>
              <a:off x="7711985" y="4321458"/>
              <a:ext cx="0" cy="9000"/>
            </p14:xfrm>
          </p:contentPart>
        </mc:Choice>
        <mc:Fallback xmlns="">
          <p:pic>
            <p:nvPicPr>
              <p:cNvPr id="130" name="Ink 129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0"/>
                <a:ext cx="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49" name="Ink 248"/>
              <p14:cNvContentPartPr/>
              <p14:nvPr/>
            </p14:nvContentPartPr>
            <p14:xfrm>
              <a:off x="7996745" y="3478338"/>
              <a:ext cx="0" cy="9720"/>
            </p14:xfrm>
          </p:contentPart>
        </mc:Choice>
        <mc:Fallback xmlns="">
          <p:pic>
            <p:nvPicPr>
              <p:cNvPr id="249" name="Ink 248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0" y="0"/>
                <a:ext cx="0" cy="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56" name="Ink 255"/>
              <p14:cNvContentPartPr/>
              <p14:nvPr/>
            </p14:nvContentPartPr>
            <p14:xfrm>
              <a:off x="8084945" y="3358818"/>
              <a:ext cx="1800" cy="0"/>
            </p14:xfrm>
          </p:contentPart>
        </mc:Choice>
        <mc:Fallback xmlns="">
          <p:pic>
            <p:nvPicPr>
              <p:cNvPr id="256" name="Ink 255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0" y="0"/>
                <a:ext cx="180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88" name="Ink 287"/>
              <p14:cNvContentPartPr/>
              <p14:nvPr/>
            </p14:nvContentPartPr>
            <p14:xfrm>
              <a:off x="8493545" y="4775058"/>
              <a:ext cx="3960" cy="0"/>
            </p14:xfrm>
          </p:contentPart>
        </mc:Choice>
        <mc:Fallback xmlns="">
          <p:pic>
            <p:nvPicPr>
              <p:cNvPr id="288" name="Ink 287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0" y="0"/>
                <a:ext cx="468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01" name="Ink 300"/>
              <p14:cNvContentPartPr/>
              <p14:nvPr/>
            </p14:nvContentPartPr>
            <p14:xfrm>
              <a:off x="7566185" y="4769658"/>
              <a:ext cx="291600" cy="661320"/>
            </p14:xfrm>
          </p:contentPart>
        </mc:Choice>
        <mc:Fallback xmlns="">
          <p:pic>
            <p:nvPicPr>
              <p:cNvPr id="301" name="Ink 300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561505" y="4765698"/>
                <a:ext cx="300600" cy="67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03" name="Ink 302"/>
              <p14:cNvContentPartPr/>
              <p14:nvPr/>
            </p14:nvContentPartPr>
            <p14:xfrm>
              <a:off x="8098625" y="4914378"/>
              <a:ext cx="374400" cy="530280"/>
            </p14:xfrm>
          </p:contentPart>
        </mc:Choice>
        <mc:Fallback xmlns="">
          <p:pic>
            <p:nvPicPr>
              <p:cNvPr id="303" name="Ink 302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092505" y="4910058"/>
                <a:ext cx="385920" cy="54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53" name="Ink 352"/>
              <p14:cNvContentPartPr/>
              <p14:nvPr/>
            </p14:nvContentPartPr>
            <p14:xfrm>
              <a:off x="7200425" y="3306258"/>
              <a:ext cx="626400" cy="720000"/>
            </p14:xfrm>
          </p:contentPart>
        </mc:Choice>
        <mc:Fallback xmlns="">
          <p:pic>
            <p:nvPicPr>
              <p:cNvPr id="353" name="Ink 352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153265" y="3243258"/>
                <a:ext cx="707400" cy="87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54" name="Ink 353"/>
              <p14:cNvContentPartPr/>
              <p14:nvPr/>
            </p14:nvContentPartPr>
            <p14:xfrm>
              <a:off x="7653665" y="4684338"/>
              <a:ext cx="0" cy="0"/>
            </p14:xfrm>
          </p:contentPart>
        </mc:Choice>
        <mc:Fallback xmlns="">
          <p:pic>
            <p:nvPicPr>
              <p:cNvPr id="354" name="Ink 353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0" y="0"/>
                <a:ext cx="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55" name="Ink 354"/>
              <p14:cNvContentPartPr/>
              <p14:nvPr/>
            </p14:nvContentPartPr>
            <p14:xfrm>
              <a:off x="7695425" y="4572018"/>
              <a:ext cx="0" cy="5760"/>
            </p14:xfrm>
          </p:contentPart>
        </mc:Choice>
        <mc:Fallback xmlns="">
          <p:pic>
            <p:nvPicPr>
              <p:cNvPr id="355" name="Ink 354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0" y="0"/>
                <a:ext cx="0" cy="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356" name="Ink 355"/>
              <p14:cNvContentPartPr/>
              <p14:nvPr/>
            </p14:nvContentPartPr>
            <p14:xfrm>
              <a:off x="7759865" y="4520538"/>
              <a:ext cx="27360" cy="12960"/>
            </p14:xfrm>
          </p:contentPart>
        </mc:Choice>
        <mc:Fallback xmlns="">
          <p:pic>
            <p:nvPicPr>
              <p:cNvPr id="356" name="Ink 355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739705" y="4478058"/>
                <a:ext cx="67680" cy="9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57" name="Ink 356"/>
              <p14:cNvContentPartPr/>
              <p14:nvPr/>
            </p14:nvContentPartPr>
            <p14:xfrm>
              <a:off x="7828265" y="4548618"/>
              <a:ext cx="12960" cy="0"/>
            </p14:xfrm>
          </p:contentPart>
        </mc:Choice>
        <mc:Fallback xmlns="">
          <p:pic>
            <p:nvPicPr>
              <p:cNvPr id="357" name="Ink 356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0" y="0"/>
                <a:ext cx="1296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58" name="Ink 357"/>
              <p14:cNvContentPartPr/>
              <p14:nvPr/>
            </p14:nvContentPartPr>
            <p14:xfrm>
              <a:off x="7857785" y="4599738"/>
              <a:ext cx="6840" cy="29880"/>
            </p14:xfrm>
          </p:contentPart>
        </mc:Choice>
        <mc:Fallback xmlns="">
          <p:pic>
            <p:nvPicPr>
              <p:cNvPr id="358" name="Ink 357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833845" y="4557978"/>
                <a:ext cx="53580" cy="11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59" name="Ink 358"/>
              <p14:cNvContentPartPr/>
              <p14:nvPr/>
            </p14:nvContentPartPr>
            <p14:xfrm>
              <a:off x="7901705" y="4704138"/>
              <a:ext cx="2160" cy="3600"/>
            </p14:xfrm>
          </p:contentPart>
        </mc:Choice>
        <mc:Fallback xmlns="">
          <p:pic>
            <p:nvPicPr>
              <p:cNvPr id="359" name="Ink 358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7869305" y="4649058"/>
                <a:ext cx="69552" cy="11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60" name="Ink 359"/>
              <p14:cNvContentPartPr/>
              <p14:nvPr/>
            </p14:nvContentPartPr>
            <p14:xfrm>
              <a:off x="7776425" y="4690818"/>
              <a:ext cx="42480" cy="6480"/>
            </p14:xfrm>
          </p:contentPart>
        </mc:Choice>
        <mc:Fallback xmlns="">
          <p:pic>
            <p:nvPicPr>
              <p:cNvPr id="360" name="Ink 359"/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7753025" y="4642578"/>
                <a:ext cx="87480" cy="10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61" name="Ink 360"/>
              <p14:cNvContentPartPr/>
              <p14:nvPr/>
            </p14:nvContentPartPr>
            <p14:xfrm>
              <a:off x="7654025" y="4665258"/>
              <a:ext cx="64800" cy="8280"/>
            </p14:xfrm>
          </p:contentPart>
        </mc:Choice>
        <mc:Fallback xmlns="">
          <p:pic>
            <p:nvPicPr>
              <p:cNvPr id="361" name="Ink 360"/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7629545" y="4604418"/>
                <a:ext cx="114840" cy="13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62" name="Ink 361"/>
              <p14:cNvContentPartPr/>
              <p14:nvPr/>
            </p14:nvContentPartPr>
            <p14:xfrm>
              <a:off x="7616585" y="4664898"/>
              <a:ext cx="2520" cy="0"/>
            </p14:xfrm>
          </p:contentPart>
        </mc:Choice>
        <mc:Fallback xmlns="">
          <p:pic>
            <p:nvPicPr>
              <p:cNvPr id="362" name="Ink 361"/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0" y="0"/>
                <a:ext cx="252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63" name="Ink 362"/>
              <p14:cNvContentPartPr/>
              <p14:nvPr/>
            </p14:nvContentPartPr>
            <p14:xfrm>
              <a:off x="7616945" y="4669578"/>
              <a:ext cx="6120" cy="0"/>
            </p14:xfrm>
          </p:contentPart>
        </mc:Choice>
        <mc:Fallback xmlns="">
          <p:pic>
            <p:nvPicPr>
              <p:cNvPr id="363" name="Ink 362"/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0" y="0"/>
                <a:ext cx="612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64" name="Ink 363"/>
              <p14:cNvContentPartPr/>
              <p14:nvPr/>
            </p14:nvContentPartPr>
            <p14:xfrm>
              <a:off x="7597505" y="4592898"/>
              <a:ext cx="8640" cy="20520"/>
            </p14:xfrm>
          </p:contentPart>
        </mc:Choice>
        <mc:Fallback xmlns="">
          <p:pic>
            <p:nvPicPr>
              <p:cNvPr id="364" name="Ink 363"/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7566545" y="4539978"/>
                <a:ext cx="65520" cy="13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65" name="Ink 364"/>
              <p14:cNvContentPartPr/>
              <p14:nvPr/>
            </p14:nvContentPartPr>
            <p14:xfrm>
              <a:off x="7561145" y="4562298"/>
              <a:ext cx="18360" cy="22320"/>
            </p14:xfrm>
          </p:contentPart>
        </mc:Choice>
        <mc:Fallback xmlns="">
          <p:pic>
            <p:nvPicPr>
              <p:cNvPr id="365" name="Ink 364"/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7539185" y="4519818"/>
                <a:ext cx="60840" cy="10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366" name="Ink 365"/>
              <p14:cNvContentPartPr/>
              <p14:nvPr/>
            </p14:nvContentPartPr>
            <p14:xfrm>
              <a:off x="7611905" y="4509018"/>
              <a:ext cx="15480" cy="2160"/>
            </p14:xfrm>
          </p:contentPart>
        </mc:Choice>
        <mc:Fallback xmlns="">
          <p:pic>
            <p:nvPicPr>
              <p:cNvPr id="366" name="Ink 365"/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7589945" y="4455378"/>
                <a:ext cx="6048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367" name="Ink 366"/>
              <p14:cNvContentPartPr/>
              <p14:nvPr/>
            </p14:nvContentPartPr>
            <p14:xfrm>
              <a:off x="7647545" y="4482018"/>
              <a:ext cx="9000" cy="3600"/>
            </p14:xfrm>
          </p:contentPart>
        </mc:Choice>
        <mc:Fallback xmlns="">
          <p:pic>
            <p:nvPicPr>
              <p:cNvPr id="367" name="Ink 366"/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7624145" y="4438458"/>
                <a:ext cx="52920" cy="9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68" name="Ink 367"/>
              <p14:cNvContentPartPr/>
              <p14:nvPr/>
            </p14:nvContentPartPr>
            <p14:xfrm>
              <a:off x="7681025" y="4464378"/>
              <a:ext cx="6480" cy="1800"/>
            </p14:xfrm>
          </p:contentPart>
        </mc:Choice>
        <mc:Fallback xmlns="">
          <p:pic>
            <p:nvPicPr>
              <p:cNvPr id="368" name="Ink 367"/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7656185" y="4416858"/>
                <a:ext cx="53640" cy="9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369" name="Ink 368"/>
              <p14:cNvContentPartPr/>
              <p14:nvPr/>
            </p14:nvContentPartPr>
            <p14:xfrm>
              <a:off x="7716305" y="4428018"/>
              <a:ext cx="2520" cy="360"/>
            </p14:xfrm>
          </p:contentPart>
        </mc:Choice>
        <mc:Fallback xmlns="">
          <p:pic>
            <p:nvPicPr>
              <p:cNvPr id="369" name="Ink 368"/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7694345" y="4384458"/>
                <a:ext cx="44280" cy="8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370" name="Ink 369"/>
              <p14:cNvContentPartPr/>
              <p14:nvPr/>
            </p14:nvContentPartPr>
            <p14:xfrm>
              <a:off x="7757345" y="4399938"/>
              <a:ext cx="2880" cy="0"/>
            </p14:xfrm>
          </p:contentPart>
        </mc:Choice>
        <mc:Fallback xmlns="">
          <p:pic>
            <p:nvPicPr>
              <p:cNvPr id="370" name="Ink 369"/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0" y="0"/>
                <a:ext cx="288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71" name="Ink 370"/>
              <p14:cNvContentPartPr/>
              <p14:nvPr/>
            </p14:nvContentPartPr>
            <p14:xfrm>
              <a:off x="7765985" y="4394178"/>
              <a:ext cx="720" cy="1440"/>
            </p14:xfrm>
          </p:contentPart>
        </mc:Choice>
        <mc:Fallback xmlns="">
          <p:pic>
            <p:nvPicPr>
              <p:cNvPr id="371" name="Ink 370"/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7733225" y="4330458"/>
                <a:ext cx="62280" cy="12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72" name="Ink 371"/>
              <p14:cNvContentPartPr/>
              <p14:nvPr/>
            </p14:nvContentPartPr>
            <p14:xfrm>
              <a:off x="7728905" y="4544298"/>
              <a:ext cx="10440" cy="15120"/>
            </p14:xfrm>
          </p:contentPart>
        </mc:Choice>
        <mc:Fallback xmlns="">
          <p:pic>
            <p:nvPicPr>
              <p:cNvPr id="372" name="Ink 371"/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7709465" y="4503978"/>
                <a:ext cx="50040" cy="9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73" name="Ink 372"/>
              <p14:cNvContentPartPr/>
              <p14:nvPr/>
            </p14:nvContentPartPr>
            <p14:xfrm>
              <a:off x="7643585" y="4634298"/>
              <a:ext cx="3600" cy="7560"/>
            </p14:xfrm>
          </p:contentPart>
        </mc:Choice>
        <mc:Fallback xmlns="">
          <p:pic>
            <p:nvPicPr>
              <p:cNvPr id="373" name="Ink 372"/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7614785" y="4583898"/>
                <a:ext cx="56160" cy="11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74" name="Ink 373"/>
              <p14:cNvContentPartPr/>
              <p14:nvPr/>
            </p14:nvContentPartPr>
            <p14:xfrm>
              <a:off x="7801625" y="4645098"/>
              <a:ext cx="2520" cy="1080"/>
            </p14:xfrm>
          </p:contentPart>
        </mc:Choice>
        <mc:Fallback xmlns="">
          <p:pic>
            <p:nvPicPr>
              <p:cNvPr id="374" name="Ink 373"/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7769585" y="4582458"/>
                <a:ext cx="64440" cy="12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75" name="Ink 374"/>
              <p14:cNvContentPartPr/>
              <p14:nvPr/>
            </p14:nvContentPartPr>
            <p14:xfrm>
              <a:off x="7849505" y="4627458"/>
              <a:ext cx="4680" cy="24840"/>
            </p14:xfrm>
          </p:contentPart>
        </mc:Choice>
        <mc:Fallback xmlns="">
          <p:pic>
            <p:nvPicPr>
              <p:cNvPr id="375" name="Ink 374"/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7822145" y="4568058"/>
                <a:ext cx="6336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76" name="Ink 375"/>
              <p14:cNvContentPartPr/>
              <p14:nvPr/>
            </p14:nvContentPartPr>
            <p14:xfrm>
              <a:off x="7618745" y="4628178"/>
              <a:ext cx="14760" cy="12600"/>
            </p14:xfrm>
          </p:contentPart>
        </mc:Choice>
        <mc:Fallback xmlns="">
          <p:pic>
            <p:nvPicPr>
              <p:cNvPr id="376" name="Ink 375"/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7599305" y="4585698"/>
                <a:ext cx="55080" cy="9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77" name="Ink 376"/>
              <p14:cNvContentPartPr/>
              <p14:nvPr/>
            </p14:nvContentPartPr>
            <p14:xfrm>
              <a:off x="7664825" y="4748418"/>
              <a:ext cx="8640" cy="11520"/>
            </p14:xfrm>
          </p:contentPart>
        </mc:Choice>
        <mc:Fallback xmlns="">
          <p:pic>
            <p:nvPicPr>
              <p:cNvPr id="377" name="Ink 376"/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7636831" y="4689422"/>
                <a:ext cx="64973" cy="1270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78" name="Ink 377"/>
              <p14:cNvContentPartPr/>
              <p14:nvPr/>
            </p14:nvContentPartPr>
            <p14:xfrm>
              <a:off x="7753745" y="4657698"/>
              <a:ext cx="14760" cy="0"/>
            </p14:xfrm>
          </p:contentPart>
        </mc:Choice>
        <mc:Fallback xmlns="">
          <p:pic>
            <p:nvPicPr>
              <p:cNvPr id="378" name="Ink 377"/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0" y="0"/>
                <a:ext cx="1476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79" name="Ink 378"/>
              <p14:cNvContentPartPr/>
              <p14:nvPr/>
            </p14:nvContentPartPr>
            <p14:xfrm>
              <a:off x="7638905" y="4590738"/>
              <a:ext cx="8640" cy="1800"/>
            </p14:xfrm>
          </p:contentPart>
        </mc:Choice>
        <mc:Fallback xmlns="">
          <p:pic>
            <p:nvPicPr>
              <p:cNvPr id="379" name="Ink 378"/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7619825" y="4552218"/>
                <a:ext cx="46800" cy="7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80" name="Ink 379"/>
              <p14:cNvContentPartPr/>
              <p14:nvPr/>
            </p14:nvContentPartPr>
            <p14:xfrm>
              <a:off x="7625585" y="4603338"/>
              <a:ext cx="18360" cy="20160"/>
            </p14:xfrm>
          </p:contentPart>
        </mc:Choice>
        <mc:Fallback xmlns="">
          <p:pic>
            <p:nvPicPr>
              <p:cNvPr id="380" name="Ink 379"/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7600745" y="4557978"/>
                <a:ext cx="65880" cy="11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1" name="Ink 380"/>
              <p14:cNvContentPartPr/>
              <p14:nvPr/>
            </p14:nvContentPartPr>
            <p14:xfrm>
              <a:off x="7778585" y="4649418"/>
              <a:ext cx="185040" cy="78120"/>
            </p14:xfrm>
          </p:contentPart>
        </mc:Choice>
        <mc:Fallback xmlns="">
          <p:pic>
            <p:nvPicPr>
              <p:cNvPr id="381" name="Ink 380"/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7757345" y="4592538"/>
                <a:ext cx="234720" cy="17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82" name="Ink 381"/>
              <p14:cNvContentPartPr/>
              <p14:nvPr/>
            </p14:nvContentPartPr>
            <p14:xfrm>
              <a:off x="7831145" y="4684338"/>
              <a:ext cx="431640" cy="696960"/>
            </p14:xfrm>
          </p:contentPart>
        </mc:Choice>
        <mc:Fallback xmlns="">
          <p:pic>
            <p:nvPicPr>
              <p:cNvPr id="382" name="Ink 381"/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7795865" y="4626378"/>
                <a:ext cx="504000" cy="82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383" name="Ink 382"/>
              <p14:cNvContentPartPr/>
              <p14:nvPr/>
            </p14:nvContentPartPr>
            <p14:xfrm>
              <a:off x="7705865" y="4448178"/>
              <a:ext cx="642600" cy="938520"/>
            </p14:xfrm>
          </p:contentPart>
        </mc:Choice>
        <mc:Fallback xmlns="">
          <p:pic>
            <p:nvPicPr>
              <p:cNvPr id="383" name="Ink 382"/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7657985" y="4353138"/>
                <a:ext cx="728640" cy="114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384" name="Ink 383"/>
              <p14:cNvContentPartPr/>
              <p14:nvPr/>
            </p14:nvContentPartPr>
            <p14:xfrm>
              <a:off x="7090625" y="2698938"/>
              <a:ext cx="895320" cy="1001520"/>
            </p14:xfrm>
          </p:contentPart>
        </mc:Choice>
        <mc:Fallback xmlns="">
          <p:pic>
            <p:nvPicPr>
              <p:cNvPr id="384" name="Ink 383"/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7051745" y="2602098"/>
                <a:ext cx="986400" cy="118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385" name="Ink 384"/>
              <p14:cNvContentPartPr/>
              <p14:nvPr/>
            </p14:nvContentPartPr>
            <p14:xfrm>
              <a:off x="7050665" y="3823938"/>
              <a:ext cx="2880" cy="2880"/>
            </p14:xfrm>
          </p:contentPart>
        </mc:Choice>
        <mc:Fallback xmlns="">
          <p:pic>
            <p:nvPicPr>
              <p:cNvPr id="385" name="Ink 384"/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7018985" y="3760938"/>
                <a:ext cx="61920" cy="12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386" name="Ink 385"/>
              <p14:cNvContentPartPr/>
              <p14:nvPr/>
            </p14:nvContentPartPr>
            <p14:xfrm>
              <a:off x="7326425" y="4128858"/>
              <a:ext cx="5040" cy="0"/>
            </p14:xfrm>
          </p:contentPart>
        </mc:Choice>
        <mc:Fallback xmlns="">
          <p:pic>
            <p:nvPicPr>
              <p:cNvPr id="386" name="Ink 385"/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0" y="0"/>
                <a:ext cx="504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387" name="Ink 386"/>
              <p14:cNvContentPartPr/>
              <p14:nvPr/>
            </p14:nvContentPartPr>
            <p14:xfrm>
              <a:off x="7377545" y="4130658"/>
              <a:ext cx="14760" cy="1440"/>
            </p14:xfrm>
          </p:contentPart>
        </mc:Choice>
        <mc:Fallback xmlns="">
          <p:pic>
            <p:nvPicPr>
              <p:cNvPr id="387" name="Ink 386"/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7354145" y="4081338"/>
                <a:ext cx="57600" cy="9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388" name="Ink 387"/>
              <p14:cNvContentPartPr/>
              <p14:nvPr/>
            </p14:nvContentPartPr>
            <p14:xfrm>
              <a:off x="7445585" y="4122378"/>
              <a:ext cx="15480" cy="4320"/>
            </p14:xfrm>
          </p:contentPart>
        </mc:Choice>
        <mc:Fallback xmlns="">
          <p:pic>
            <p:nvPicPr>
              <p:cNvPr id="388" name="Ink 387"/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7415705" y="4064058"/>
                <a:ext cx="67680" cy="12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389" name="Ink 388"/>
              <p14:cNvContentPartPr/>
              <p14:nvPr/>
            </p14:nvContentPartPr>
            <p14:xfrm>
              <a:off x="7520825" y="4113738"/>
              <a:ext cx="8640" cy="5760"/>
            </p14:xfrm>
          </p:contentPart>
        </mc:Choice>
        <mc:Fallback xmlns="">
          <p:pic>
            <p:nvPicPr>
              <p:cNvPr id="389" name="Ink 388"/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7500305" y="4072698"/>
                <a:ext cx="49680" cy="8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390" name="Ink 389"/>
              <p14:cNvContentPartPr/>
              <p14:nvPr/>
            </p14:nvContentPartPr>
            <p14:xfrm>
              <a:off x="7549625" y="4130658"/>
              <a:ext cx="9000" cy="2520"/>
            </p14:xfrm>
          </p:contentPart>
        </mc:Choice>
        <mc:Fallback xmlns="">
          <p:pic>
            <p:nvPicPr>
              <p:cNvPr id="390" name="Ink 389"/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7530545" y="4092138"/>
                <a:ext cx="47880" cy="8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391" name="Ink 390"/>
              <p14:cNvContentPartPr/>
              <p14:nvPr/>
            </p14:nvContentPartPr>
            <p14:xfrm>
              <a:off x="7404545" y="4082058"/>
              <a:ext cx="8640" cy="10800"/>
            </p14:xfrm>
          </p:contentPart>
        </mc:Choice>
        <mc:Fallback xmlns="">
          <p:pic>
            <p:nvPicPr>
              <p:cNvPr id="391" name="Ink 390"/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7377185" y="4027698"/>
                <a:ext cx="59040" cy="11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392" name="Ink 391"/>
              <p14:cNvContentPartPr/>
              <p14:nvPr/>
            </p14:nvContentPartPr>
            <p14:xfrm>
              <a:off x="7369265" y="4080618"/>
              <a:ext cx="8640" cy="360"/>
            </p14:xfrm>
          </p:contentPart>
        </mc:Choice>
        <mc:Fallback xmlns="">
          <p:pic>
            <p:nvPicPr>
              <p:cNvPr id="392" name="Ink 391"/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7346585" y="4035258"/>
                <a:ext cx="51840" cy="9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393" name="Ink 392"/>
              <p14:cNvContentPartPr/>
              <p14:nvPr/>
            </p14:nvContentPartPr>
            <p14:xfrm>
              <a:off x="7357745" y="4094658"/>
              <a:ext cx="3240" cy="0"/>
            </p14:xfrm>
          </p:contentPart>
        </mc:Choice>
        <mc:Fallback xmlns="">
          <p:pic>
            <p:nvPicPr>
              <p:cNvPr id="393" name="Ink 392"/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0" y="0"/>
                <a:ext cx="324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394" name="Ink 393"/>
              <p14:cNvContentPartPr/>
              <p14:nvPr/>
            </p14:nvContentPartPr>
            <p14:xfrm>
              <a:off x="7515425" y="4087818"/>
              <a:ext cx="10080" cy="6120"/>
            </p14:xfrm>
          </p:contentPart>
        </mc:Choice>
        <mc:Fallback xmlns="">
          <p:pic>
            <p:nvPicPr>
              <p:cNvPr id="394" name="Ink 393"/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7485545" y="4024818"/>
                <a:ext cx="65160" cy="12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395" name="Ink 394"/>
              <p14:cNvContentPartPr/>
              <p14:nvPr/>
            </p14:nvContentPartPr>
            <p14:xfrm>
              <a:off x="7478345" y="4115178"/>
              <a:ext cx="22320" cy="13680"/>
            </p14:xfrm>
          </p:contentPart>
        </mc:Choice>
        <mc:Fallback xmlns="">
          <p:pic>
            <p:nvPicPr>
              <p:cNvPr id="395" name="Ink 394"/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7448825" y="4064778"/>
                <a:ext cx="74880" cy="11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396" name="Ink 395"/>
              <p14:cNvContentPartPr/>
              <p14:nvPr/>
            </p14:nvContentPartPr>
            <p14:xfrm>
              <a:off x="7476545" y="4100418"/>
              <a:ext cx="15480" cy="0"/>
            </p14:xfrm>
          </p:contentPart>
        </mc:Choice>
        <mc:Fallback xmlns="">
          <p:pic>
            <p:nvPicPr>
              <p:cNvPr id="396" name="Ink 395"/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0" y="0"/>
                <a:ext cx="1548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397" name="Ink 396"/>
              <p14:cNvContentPartPr/>
              <p14:nvPr/>
            </p14:nvContentPartPr>
            <p14:xfrm>
              <a:off x="7556105" y="4118418"/>
              <a:ext cx="2160" cy="0"/>
            </p14:xfrm>
          </p:contentPart>
        </mc:Choice>
        <mc:Fallback xmlns="">
          <p:pic>
            <p:nvPicPr>
              <p:cNvPr id="397" name="Ink 396"/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0" y="0"/>
                <a:ext cx="216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398" name="Ink 397"/>
              <p14:cNvContentPartPr/>
              <p14:nvPr/>
            </p14:nvContentPartPr>
            <p14:xfrm>
              <a:off x="7530905" y="4127418"/>
              <a:ext cx="2160" cy="0"/>
            </p14:xfrm>
          </p:contentPart>
        </mc:Choice>
        <mc:Fallback xmlns="">
          <p:pic>
            <p:nvPicPr>
              <p:cNvPr id="398" name="Ink 397"/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0" y="0"/>
                <a:ext cx="216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399" name="Ink 398"/>
              <p14:cNvContentPartPr/>
              <p14:nvPr/>
            </p14:nvContentPartPr>
            <p14:xfrm>
              <a:off x="7567625" y="4119138"/>
              <a:ext cx="9720" cy="19080"/>
            </p14:xfrm>
          </p:contentPart>
        </mc:Choice>
        <mc:Fallback xmlns="">
          <p:pic>
            <p:nvPicPr>
              <p:cNvPr id="399" name="Ink 398"/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7541345" y="4068870"/>
                <a:ext cx="57960" cy="1137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400" name="Ink 399"/>
              <p14:cNvContentPartPr/>
              <p14:nvPr/>
            </p14:nvContentPartPr>
            <p14:xfrm>
              <a:off x="7658705" y="4119498"/>
              <a:ext cx="24840" cy="10800"/>
            </p14:xfrm>
          </p:contentPart>
        </mc:Choice>
        <mc:Fallback xmlns="">
          <p:pic>
            <p:nvPicPr>
              <p:cNvPr id="400" name="Ink 399"/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7624505" y="4052898"/>
                <a:ext cx="85320" cy="13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401" name="Ink 400"/>
              <p14:cNvContentPartPr/>
              <p14:nvPr/>
            </p14:nvContentPartPr>
            <p14:xfrm>
              <a:off x="7733585" y="4149018"/>
              <a:ext cx="7920" cy="1800"/>
            </p14:xfrm>
          </p:contentPart>
        </mc:Choice>
        <mc:Fallback xmlns="">
          <p:pic>
            <p:nvPicPr>
              <p:cNvPr id="401" name="Ink 400"/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7708745" y="4099338"/>
                <a:ext cx="53280" cy="9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402" name="Ink 401"/>
              <p14:cNvContentPartPr/>
              <p14:nvPr/>
            </p14:nvContentPartPr>
            <p14:xfrm>
              <a:off x="7783625" y="4245498"/>
              <a:ext cx="14040" cy="5040"/>
            </p14:xfrm>
          </p:contentPart>
        </mc:Choice>
        <mc:Fallback xmlns="">
          <p:pic>
            <p:nvPicPr>
              <p:cNvPr id="402" name="Ink 401"/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7761305" y="4204458"/>
                <a:ext cx="55800" cy="8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403" name="Ink 402"/>
              <p14:cNvContentPartPr/>
              <p14:nvPr/>
            </p14:nvContentPartPr>
            <p14:xfrm>
              <a:off x="7786145" y="4302738"/>
              <a:ext cx="10080" cy="360"/>
            </p14:xfrm>
          </p:contentPart>
        </mc:Choice>
        <mc:Fallback xmlns="">
          <p:pic>
            <p:nvPicPr>
              <p:cNvPr id="403" name="Ink 402"/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7758425" y="4251258"/>
                <a:ext cx="63360" cy="10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404" name="Ink 403"/>
              <p14:cNvContentPartPr/>
              <p14:nvPr/>
            </p14:nvContentPartPr>
            <p14:xfrm>
              <a:off x="7803425" y="4368258"/>
              <a:ext cx="12960" cy="0"/>
            </p14:xfrm>
          </p:contentPart>
        </mc:Choice>
        <mc:Fallback xmlns="">
          <p:pic>
            <p:nvPicPr>
              <p:cNvPr id="404" name="Ink 403"/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0" y="0"/>
                <a:ext cx="1296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405" name="Ink 404"/>
              <p14:cNvContentPartPr/>
              <p14:nvPr/>
            </p14:nvContentPartPr>
            <p14:xfrm>
              <a:off x="7831865" y="4406418"/>
              <a:ext cx="5400" cy="0"/>
            </p14:xfrm>
          </p:contentPart>
        </mc:Choice>
        <mc:Fallback xmlns="">
          <p:pic>
            <p:nvPicPr>
              <p:cNvPr id="405" name="Ink 404"/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0" y="0"/>
                <a:ext cx="540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406" name="Ink 405"/>
              <p14:cNvContentPartPr/>
              <p14:nvPr/>
            </p14:nvContentPartPr>
            <p14:xfrm>
              <a:off x="7715225" y="4321818"/>
              <a:ext cx="9720" cy="1440"/>
            </p14:xfrm>
          </p:contentPart>
        </mc:Choice>
        <mc:Fallback xmlns="">
          <p:pic>
            <p:nvPicPr>
              <p:cNvPr id="406" name="Ink 405"/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7689665" y="4272138"/>
                <a:ext cx="57960" cy="10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407" name="Ink 406"/>
              <p14:cNvContentPartPr/>
              <p14:nvPr/>
            </p14:nvContentPartPr>
            <p14:xfrm>
              <a:off x="7703345" y="4286178"/>
              <a:ext cx="720" cy="9000"/>
            </p14:xfrm>
          </p:contentPart>
        </mc:Choice>
        <mc:Fallback xmlns="">
          <p:pic>
            <p:nvPicPr>
              <p:cNvPr id="407" name="Ink 406"/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7679225" y="4237218"/>
                <a:ext cx="49320" cy="10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408" name="Ink 407"/>
              <p14:cNvContentPartPr/>
              <p14:nvPr/>
            </p14:nvContentPartPr>
            <p14:xfrm>
              <a:off x="7911785" y="4372938"/>
              <a:ext cx="20520" cy="9000"/>
            </p14:xfrm>
          </p:contentPart>
        </mc:Choice>
        <mc:Fallback xmlns="">
          <p:pic>
            <p:nvPicPr>
              <p:cNvPr id="408" name="Ink 407"/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7889105" y="4329738"/>
                <a:ext cx="64800" cy="9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409" name="Ink 408"/>
              <p14:cNvContentPartPr/>
              <p14:nvPr/>
            </p14:nvContentPartPr>
            <p14:xfrm>
              <a:off x="8036345" y="4395978"/>
              <a:ext cx="8640" cy="720"/>
            </p14:xfrm>
          </p:contentPart>
        </mc:Choice>
        <mc:Fallback xmlns="">
          <p:pic>
            <p:nvPicPr>
              <p:cNvPr id="409" name="Ink 408"/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8013305" y="4349538"/>
                <a:ext cx="53640" cy="9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410" name="Ink 409"/>
              <p14:cNvContentPartPr/>
              <p14:nvPr/>
            </p14:nvContentPartPr>
            <p14:xfrm>
              <a:off x="8199065" y="4447098"/>
              <a:ext cx="9000" cy="0"/>
            </p14:xfrm>
          </p:contentPart>
        </mc:Choice>
        <mc:Fallback xmlns="">
          <p:pic>
            <p:nvPicPr>
              <p:cNvPr id="410" name="Ink 409"/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0" y="0"/>
                <a:ext cx="900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411" name="Ink 410"/>
              <p14:cNvContentPartPr/>
              <p14:nvPr/>
            </p14:nvContentPartPr>
            <p14:xfrm>
              <a:off x="8257745" y="4492098"/>
              <a:ext cx="2520" cy="3960"/>
            </p14:xfrm>
          </p:contentPart>
        </mc:Choice>
        <mc:Fallback xmlns="">
          <p:pic>
            <p:nvPicPr>
              <p:cNvPr id="411" name="Ink 410"/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8230385" y="4441338"/>
                <a:ext cx="54720" cy="10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412" name="Ink 411"/>
              <p14:cNvContentPartPr/>
              <p14:nvPr/>
            </p14:nvContentPartPr>
            <p14:xfrm>
              <a:off x="8282225" y="4540698"/>
              <a:ext cx="5760" cy="15120"/>
            </p14:xfrm>
          </p:contentPart>
        </mc:Choice>
        <mc:Fallback xmlns="">
          <p:pic>
            <p:nvPicPr>
              <p:cNvPr id="412" name="Ink 411"/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8259905" y="4500378"/>
                <a:ext cx="50040" cy="9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413" name="Ink 412"/>
              <p14:cNvContentPartPr/>
              <p14:nvPr/>
            </p14:nvContentPartPr>
            <p14:xfrm>
              <a:off x="8291225" y="4572018"/>
              <a:ext cx="5760" cy="8280"/>
            </p14:xfrm>
          </p:contentPart>
        </mc:Choice>
        <mc:Fallback xmlns="">
          <p:pic>
            <p:nvPicPr>
              <p:cNvPr id="413" name="Ink 412"/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8257385" y="4512978"/>
                <a:ext cx="66960" cy="12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414" name="Ink 413"/>
              <p14:cNvContentPartPr/>
              <p14:nvPr/>
            </p14:nvContentPartPr>
            <p14:xfrm>
              <a:off x="8276465" y="4496418"/>
              <a:ext cx="9720" cy="24120"/>
            </p14:xfrm>
          </p:contentPart>
        </mc:Choice>
        <mc:Fallback xmlns="">
          <p:pic>
            <p:nvPicPr>
              <p:cNvPr id="414" name="Ink 413"/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8256665" y="4458618"/>
                <a:ext cx="48240" cy="9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415" name="Ink 414"/>
              <p14:cNvContentPartPr/>
              <p14:nvPr/>
            </p14:nvContentPartPr>
            <p14:xfrm>
              <a:off x="8186105" y="4439538"/>
              <a:ext cx="19440" cy="2880"/>
            </p14:xfrm>
          </p:contentPart>
        </mc:Choice>
        <mc:Fallback xmlns="">
          <p:pic>
            <p:nvPicPr>
              <p:cNvPr id="415" name="Ink 414"/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8160905" y="4385538"/>
                <a:ext cx="66600" cy="11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416" name="Ink 415"/>
              <p14:cNvContentPartPr/>
              <p14:nvPr/>
            </p14:nvContentPartPr>
            <p14:xfrm>
              <a:off x="8131385" y="4427658"/>
              <a:ext cx="9720" cy="0"/>
            </p14:xfrm>
          </p:contentPart>
        </mc:Choice>
        <mc:Fallback xmlns="">
          <p:pic>
            <p:nvPicPr>
              <p:cNvPr id="416" name="Ink 415"/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0" y="0"/>
                <a:ext cx="972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417" name="Ink 416"/>
              <p14:cNvContentPartPr/>
              <p14:nvPr/>
            </p14:nvContentPartPr>
            <p14:xfrm>
              <a:off x="8087105" y="4434138"/>
              <a:ext cx="7920" cy="0"/>
            </p14:xfrm>
          </p:contentPart>
        </mc:Choice>
        <mc:Fallback xmlns="">
          <p:pic>
            <p:nvPicPr>
              <p:cNvPr id="417" name="Ink 416"/>
              <p:cNvPicPr/>
              <p:nvPr/>
            </p:nvPicPr>
            <p:blipFill>
              <a:blip r:embed="rId146"/>
              <a:stretch>
                <a:fillRect/>
              </a:stretch>
            </p:blipFill>
            <p:spPr>
              <a:xfrm>
                <a:off x="0" y="0"/>
                <a:ext cx="792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418" name="Ink 417"/>
              <p14:cNvContentPartPr/>
              <p14:nvPr/>
            </p14:nvContentPartPr>
            <p14:xfrm>
              <a:off x="8073785" y="4434858"/>
              <a:ext cx="4320" cy="2520"/>
            </p14:xfrm>
          </p:contentPart>
        </mc:Choice>
        <mc:Fallback xmlns="">
          <p:pic>
            <p:nvPicPr>
              <p:cNvPr id="418" name="Ink 417"/>
              <p:cNvPicPr/>
              <p:nvPr/>
            </p:nvPicPr>
            <p:blipFill>
              <a:blip r:embed="rId148"/>
              <a:stretch>
                <a:fillRect/>
              </a:stretch>
            </p:blipFill>
            <p:spPr>
              <a:xfrm>
                <a:off x="8045345" y="4379778"/>
                <a:ext cx="57240" cy="11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419" name="Ink 418"/>
              <p14:cNvContentPartPr/>
              <p14:nvPr/>
            </p14:nvContentPartPr>
            <p14:xfrm>
              <a:off x="8309225" y="4633578"/>
              <a:ext cx="0" cy="18360"/>
            </p14:xfrm>
          </p:contentPart>
        </mc:Choice>
        <mc:Fallback xmlns="">
          <p:pic>
            <p:nvPicPr>
              <p:cNvPr id="419" name="Ink 418"/>
              <p:cNvPicPr/>
              <p:nvPr/>
            </p:nvPicPr>
            <p:blipFill>
              <a:blip r:embed="rId150"/>
              <a:stretch>
                <a:fillRect/>
              </a:stretch>
            </p:blipFill>
            <p:spPr>
              <a:xfrm>
                <a:off x="0" y="0"/>
                <a:ext cx="0" cy="1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420" name="Ink 419"/>
              <p14:cNvContentPartPr/>
              <p14:nvPr/>
            </p14:nvContentPartPr>
            <p14:xfrm>
              <a:off x="8311745" y="4586778"/>
              <a:ext cx="7560" cy="0"/>
            </p14:xfrm>
          </p:contentPart>
        </mc:Choice>
        <mc:Fallback xmlns="">
          <p:pic>
            <p:nvPicPr>
              <p:cNvPr id="420" name="Ink 419"/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0" y="0"/>
                <a:ext cx="756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421" name="Ink 420"/>
              <p14:cNvContentPartPr/>
              <p14:nvPr/>
            </p14:nvContentPartPr>
            <p14:xfrm>
              <a:off x="8389505" y="4686498"/>
              <a:ext cx="3960" cy="8280"/>
            </p14:xfrm>
          </p:contentPart>
        </mc:Choice>
        <mc:Fallback xmlns="">
          <p:pic>
            <p:nvPicPr>
              <p:cNvPr id="421" name="Ink 420"/>
              <p:cNvPicPr/>
              <p:nvPr/>
            </p:nvPicPr>
            <p:blipFill>
              <a:blip r:embed="rId154"/>
              <a:stretch>
                <a:fillRect/>
              </a:stretch>
            </p:blipFill>
            <p:spPr>
              <a:xfrm>
                <a:off x="8361065" y="4635738"/>
                <a:ext cx="55800" cy="11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422" name="Ink 421"/>
              <p14:cNvContentPartPr/>
              <p14:nvPr/>
            </p14:nvContentPartPr>
            <p14:xfrm>
              <a:off x="8412545" y="4731498"/>
              <a:ext cx="2880" cy="2160"/>
            </p14:xfrm>
          </p:contentPart>
        </mc:Choice>
        <mc:Fallback xmlns="">
          <p:pic>
            <p:nvPicPr>
              <p:cNvPr id="422" name="Ink 421"/>
              <p:cNvPicPr/>
              <p:nvPr/>
            </p:nvPicPr>
            <p:blipFill>
              <a:blip r:embed="rId156"/>
              <a:stretch>
                <a:fillRect/>
              </a:stretch>
            </p:blipFill>
            <p:spPr>
              <a:xfrm>
                <a:off x="8387705" y="4683978"/>
                <a:ext cx="49320" cy="9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423" name="Ink 422"/>
              <p14:cNvContentPartPr/>
              <p14:nvPr/>
            </p14:nvContentPartPr>
            <p14:xfrm>
              <a:off x="8472665" y="4812138"/>
              <a:ext cx="360" cy="5400"/>
            </p14:xfrm>
          </p:contentPart>
        </mc:Choice>
        <mc:Fallback xmlns="">
          <p:pic>
            <p:nvPicPr>
              <p:cNvPr id="423" name="Ink 422"/>
              <p:cNvPicPr/>
              <p:nvPr/>
            </p:nvPicPr>
            <p:blipFill>
              <a:blip r:embed="rId158"/>
              <a:stretch>
                <a:fillRect/>
              </a:stretch>
            </p:blipFill>
            <p:spPr>
              <a:xfrm>
                <a:off x="8454305" y="4775418"/>
                <a:ext cx="37080" cy="7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424" name="Ink 423"/>
              <p14:cNvContentPartPr/>
              <p14:nvPr/>
            </p14:nvContentPartPr>
            <p14:xfrm>
              <a:off x="8501465" y="4845978"/>
              <a:ext cx="5040" cy="2160"/>
            </p14:xfrm>
          </p:contentPart>
        </mc:Choice>
        <mc:Fallback xmlns="">
          <p:pic>
            <p:nvPicPr>
              <p:cNvPr id="424" name="Ink 423"/>
              <p:cNvPicPr/>
              <p:nvPr/>
            </p:nvPicPr>
            <p:blipFill>
              <a:blip r:embed="rId160"/>
              <a:stretch>
                <a:fillRect/>
              </a:stretch>
            </p:blipFill>
            <p:spPr>
              <a:xfrm>
                <a:off x="8482385" y="4806738"/>
                <a:ext cx="42840" cy="7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425" name="Ink 424"/>
              <p14:cNvContentPartPr/>
              <p14:nvPr/>
            </p14:nvContentPartPr>
            <p14:xfrm>
              <a:off x="8489225" y="4852818"/>
              <a:ext cx="6840" cy="15120"/>
            </p14:xfrm>
          </p:contentPart>
        </mc:Choice>
        <mc:Fallback xmlns="">
          <p:pic>
            <p:nvPicPr>
              <p:cNvPr id="425" name="Ink 424"/>
              <p:cNvPicPr/>
              <p:nvPr/>
            </p:nvPicPr>
            <p:blipFill>
              <a:blip r:embed="rId162"/>
              <a:stretch>
                <a:fillRect/>
              </a:stretch>
            </p:blipFill>
            <p:spPr>
              <a:xfrm>
                <a:off x="8466905" y="4815018"/>
                <a:ext cx="50040" cy="9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426" name="Ink 425"/>
              <p14:cNvContentPartPr/>
              <p14:nvPr/>
            </p14:nvContentPartPr>
            <p14:xfrm>
              <a:off x="8365025" y="4753458"/>
              <a:ext cx="5760" cy="15840"/>
            </p14:xfrm>
          </p:contentPart>
        </mc:Choice>
        <mc:Fallback xmlns="">
          <p:pic>
            <p:nvPicPr>
              <p:cNvPr id="426" name="Ink 425"/>
              <p:cNvPicPr/>
              <p:nvPr/>
            </p:nvPicPr>
            <p:blipFill>
              <a:blip r:embed="rId164"/>
              <a:stretch>
                <a:fillRect/>
              </a:stretch>
            </p:blipFill>
            <p:spPr>
              <a:xfrm>
                <a:off x="8344145" y="4713858"/>
                <a:ext cx="47880" cy="9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427" name="Ink 426"/>
              <p14:cNvContentPartPr/>
              <p14:nvPr/>
            </p14:nvContentPartPr>
            <p14:xfrm>
              <a:off x="8332265" y="4732938"/>
              <a:ext cx="11520" cy="9000"/>
            </p14:xfrm>
          </p:contentPart>
        </mc:Choice>
        <mc:Fallback xmlns="">
          <p:pic>
            <p:nvPicPr>
              <p:cNvPr id="427" name="Ink 426"/>
              <p:cNvPicPr/>
              <p:nvPr/>
            </p:nvPicPr>
            <p:blipFill>
              <a:blip r:embed="rId166"/>
              <a:stretch>
                <a:fillRect/>
              </a:stretch>
            </p:blipFill>
            <p:spPr>
              <a:xfrm>
                <a:off x="8295185" y="4672098"/>
                <a:ext cx="75240" cy="14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428" name="Ink 427"/>
              <p14:cNvContentPartPr/>
              <p14:nvPr/>
            </p14:nvContentPartPr>
            <p14:xfrm>
              <a:off x="8319665" y="4668498"/>
              <a:ext cx="0" cy="0"/>
            </p14:xfrm>
          </p:contentPart>
        </mc:Choice>
        <mc:Fallback xmlns="">
          <p:pic>
            <p:nvPicPr>
              <p:cNvPr id="428" name="Ink 427"/>
              <p:cNvPicPr/>
              <p:nvPr/>
            </p:nvPicPr>
            <p:blipFill>
              <a:blip r:embed="rId168"/>
              <a:stretch>
                <a:fillRect/>
              </a:stretch>
            </p:blipFill>
            <p:spPr>
              <a:xfrm>
                <a:off x="0" y="0"/>
                <a:ext cx="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429" name="Ink 428"/>
              <p14:cNvContentPartPr/>
              <p14:nvPr/>
            </p14:nvContentPartPr>
            <p14:xfrm>
              <a:off x="8360345" y="4743738"/>
              <a:ext cx="2520" cy="1440"/>
            </p14:xfrm>
          </p:contentPart>
        </mc:Choice>
        <mc:Fallback xmlns="">
          <p:pic>
            <p:nvPicPr>
              <p:cNvPr id="429" name="Ink 428"/>
              <p:cNvPicPr/>
              <p:nvPr/>
            </p:nvPicPr>
            <p:blipFill>
              <a:blip r:embed="rId170"/>
              <a:stretch>
                <a:fillRect/>
              </a:stretch>
            </p:blipFill>
            <p:spPr>
              <a:xfrm>
                <a:off x="8336585" y="4700178"/>
                <a:ext cx="48240" cy="9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430" name="Ink 429"/>
              <p14:cNvContentPartPr/>
              <p14:nvPr/>
            </p14:nvContentPartPr>
            <p14:xfrm>
              <a:off x="8370065" y="4785138"/>
              <a:ext cx="9360" cy="4680"/>
            </p14:xfrm>
          </p:contentPart>
        </mc:Choice>
        <mc:Fallback xmlns="">
          <p:pic>
            <p:nvPicPr>
              <p:cNvPr id="430" name="Ink 429"/>
              <p:cNvPicPr/>
              <p:nvPr/>
            </p:nvPicPr>
            <p:blipFill>
              <a:blip r:embed="rId172"/>
              <a:stretch>
                <a:fillRect/>
              </a:stretch>
            </p:blipFill>
            <p:spPr>
              <a:xfrm>
                <a:off x="8350985" y="4742298"/>
                <a:ext cx="48240" cy="8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431" name="Ink 430"/>
              <p14:cNvContentPartPr/>
              <p14:nvPr/>
            </p14:nvContentPartPr>
            <p14:xfrm>
              <a:off x="8405345" y="4863978"/>
              <a:ext cx="3960" cy="25560"/>
            </p14:xfrm>
          </p:contentPart>
        </mc:Choice>
        <mc:Fallback xmlns="">
          <p:pic>
            <p:nvPicPr>
              <p:cNvPr id="431" name="Ink 430"/>
              <p:cNvPicPr/>
              <p:nvPr/>
            </p:nvPicPr>
            <p:blipFill>
              <a:blip r:embed="rId174"/>
              <a:stretch>
                <a:fillRect/>
              </a:stretch>
            </p:blipFill>
            <p:spPr>
              <a:xfrm>
                <a:off x="8373305" y="4813578"/>
                <a:ext cx="5976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432" name="Ink 431"/>
              <p14:cNvContentPartPr/>
              <p14:nvPr/>
            </p14:nvContentPartPr>
            <p14:xfrm>
              <a:off x="8450705" y="4866138"/>
              <a:ext cx="10440" cy="0"/>
            </p14:xfrm>
          </p:contentPart>
        </mc:Choice>
        <mc:Fallback xmlns="">
          <p:pic>
            <p:nvPicPr>
              <p:cNvPr id="432" name="Ink 431"/>
              <p:cNvPicPr/>
              <p:nvPr/>
            </p:nvPicPr>
            <p:blipFill>
              <a:blip r:embed="rId176"/>
              <a:stretch>
                <a:fillRect/>
              </a:stretch>
            </p:blipFill>
            <p:spPr>
              <a:xfrm>
                <a:off x="0" y="0"/>
                <a:ext cx="1044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433" name="Ink 432"/>
              <p14:cNvContentPartPr/>
              <p14:nvPr/>
            </p14:nvContentPartPr>
            <p14:xfrm>
              <a:off x="8429825" y="4865418"/>
              <a:ext cx="23400" cy="5400"/>
            </p14:xfrm>
          </p:contentPart>
        </mc:Choice>
        <mc:Fallback xmlns="">
          <p:pic>
            <p:nvPicPr>
              <p:cNvPr id="433" name="Ink 432"/>
              <p:cNvPicPr/>
              <p:nvPr/>
            </p:nvPicPr>
            <p:blipFill>
              <a:blip r:embed="rId178"/>
              <a:stretch>
                <a:fillRect/>
              </a:stretch>
            </p:blipFill>
            <p:spPr>
              <a:xfrm>
                <a:off x="8406425" y="4809258"/>
                <a:ext cx="71640" cy="11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434" name="Ink 433"/>
              <p14:cNvContentPartPr/>
              <p14:nvPr/>
            </p14:nvContentPartPr>
            <p14:xfrm>
              <a:off x="8362505" y="4771458"/>
              <a:ext cx="10800" cy="11880"/>
            </p14:xfrm>
          </p:contentPart>
        </mc:Choice>
        <mc:Fallback xmlns="">
          <p:pic>
            <p:nvPicPr>
              <p:cNvPr id="434" name="Ink 433"/>
              <p:cNvPicPr/>
              <p:nvPr/>
            </p:nvPicPr>
            <p:blipFill>
              <a:blip r:embed="rId180"/>
              <a:stretch>
                <a:fillRect/>
              </a:stretch>
            </p:blipFill>
            <p:spPr>
              <a:xfrm>
                <a:off x="8324182" y="4697298"/>
                <a:ext cx="77690" cy="16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435" name="Ink 434"/>
              <p14:cNvContentPartPr/>
              <p14:nvPr/>
            </p14:nvContentPartPr>
            <p14:xfrm>
              <a:off x="8351705" y="4690818"/>
              <a:ext cx="3600" cy="15120"/>
            </p14:xfrm>
          </p:contentPart>
        </mc:Choice>
        <mc:Fallback xmlns="">
          <p:pic>
            <p:nvPicPr>
              <p:cNvPr id="435" name="Ink 434"/>
              <p:cNvPicPr/>
              <p:nvPr/>
            </p:nvPicPr>
            <p:blipFill>
              <a:blip r:embed="rId182"/>
              <a:stretch>
                <a:fillRect/>
              </a:stretch>
            </p:blipFill>
            <p:spPr>
              <a:xfrm>
                <a:off x="8317865" y="4637898"/>
                <a:ext cx="64800" cy="13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436" name="Ink 435"/>
              <p14:cNvContentPartPr/>
              <p14:nvPr/>
            </p14:nvContentPartPr>
            <p14:xfrm>
              <a:off x="8321105" y="4629258"/>
              <a:ext cx="2520" cy="360"/>
            </p14:xfrm>
          </p:contentPart>
        </mc:Choice>
        <mc:Fallback xmlns="">
          <p:pic>
            <p:nvPicPr>
              <p:cNvPr id="436" name="Ink 435"/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8302745" y="4592538"/>
                <a:ext cx="39240" cy="7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437" name="Ink 436"/>
              <p14:cNvContentPartPr/>
              <p14:nvPr/>
            </p14:nvContentPartPr>
            <p14:xfrm>
              <a:off x="8319305" y="4626378"/>
              <a:ext cx="6120" cy="0"/>
            </p14:xfrm>
          </p:contentPart>
        </mc:Choice>
        <mc:Fallback xmlns="">
          <p:pic>
            <p:nvPicPr>
              <p:cNvPr id="437" name="Ink 436"/>
              <p:cNvPicPr/>
              <p:nvPr/>
            </p:nvPicPr>
            <p:blipFill>
              <a:blip r:embed="rId185"/>
              <a:stretch>
                <a:fillRect/>
              </a:stretch>
            </p:blipFill>
            <p:spPr>
              <a:xfrm>
                <a:off x="720" y="0"/>
                <a:ext cx="540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438" name="Ink 437"/>
              <p14:cNvContentPartPr/>
              <p14:nvPr/>
            </p14:nvContentPartPr>
            <p14:xfrm>
              <a:off x="8406065" y="4779018"/>
              <a:ext cx="4680" cy="2160"/>
            </p14:xfrm>
          </p:contentPart>
        </mc:Choice>
        <mc:Fallback xmlns="">
          <p:pic>
            <p:nvPicPr>
              <p:cNvPr id="438" name="Ink 437"/>
              <p:cNvPicPr/>
              <p:nvPr/>
            </p:nvPicPr>
            <p:blipFill>
              <a:blip r:embed="rId187"/>
              <a:stretch>
                <a:fillRect/>
              </a:stretch>
            </p:blipFill>
            <p:spPr>
              <a:xfrm>
                <a:off x="8383025" y="4732938"/>
                <a:ext cx="48600" cy="9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439" name="Ink 438"/>
              <p14:cNvContentPartPr/>
              <p14:nvPr/>
            </p14:nvContentPartPr>
            <p14:xfrm>
              <a:off x="8399225" y="4758138"/>
              <a:ext cx="3240" cy="0"/>
            </p14:xfrm>
          </p:contentPart>
        </mc:Choice>
        <mc:Fallback xmlns="">
          <p:pic>
            <p:nvPicPr>
              <p:cNvPr id="439" name="Ink 438"/>
              <p:cNvPicPr/>
              <p:nvPr/>
            </p:nvPicPr>
            <p:blipFill>
              <a:blip r:embed="rId189"/>
              <a:stretch>
                <a:fillRect/>
              </a:stretch>
            </p:blipFill>
            <p:spPr>
              <a:xfrm>
                <a:off x="0" y="0"/>
                <a:ext cx="324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440" name="Ink 439"/>
              <p14:cNvContentPartPr/>
              <p14:nvPr/>
            </p14:nvContentPartPr>
            <p14:xfrm>
              <a:off x="8338385" y="4607658"/>
              <a:ext cx="0" cy="7920"/>
            </p14:xfrm>
          </p:contentPart>
        </mc:Choice>
        <mc:Fallback xmlns="">
          <p:pic>
            <p:nvPicPr>
              <p:cNvPr id="440" name="Ink 439"/>
              <p:cNvPicPr/>
              <p:nvPr/>
            </p:nvPicPr>
            <p:blipFill>
              <a:blip r:embed="rId191"/>
              <a:stretch>
                <a:fillRect/>
              </a:stretch>
            </p:blipFill>
            <p:spPr>
              <a:xfrm>
                <a:off x="0" y="0"/>
                <a:ext cx="0" cy="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441" name="Ink 440"/>
              <p14:cNvContentPartPr/>
              <p14:nvPr/>
            </p14:nvContentPartPr>
            <p14:xfrm>
              <a:off x="8171705" y="5277618"/>
              <a:ext cx="2160" cy="6480"/>
            </p14:xfrm>
          </p:contentPart>
        </mc:Choice>
        <mc:Fallback xmlns="">
          <p:pic>
            <p:nvPicPr>
              <p:cNvPr id="441" name="Ink 440"/>
              <p:cNvPicPr/>
              <p:nvPr/>
            </p:nvPicPr>
            <p:blipFill>
              <a:blip r:embed="rId193"/>
              <a:stretch>
                <a:fillRect/>
              </a:stretch>
            </p:blipFill>
            <p:spPr>
              <a:xfrm>
                <a:off x="8151185" y="5238378"/>
                <a:ext cx="42480" cy="8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442" name="Ink 441"/>
              <p14:cNvContentPartPr/>
              <p14:nvPr/>
            </p14:nvContentPartPr>
            <p14:xfrm>
              <a:off x="8063345" y="5336658"/>
              <a:ext cx="5040" cy="6480"/>
            </p14:xfrm>
          </p:contentPart>
        </mc:Choice>
        <mc:Fallback xmlns="">
          <p:pic>
            <p:nvPicPr>
              <p:cNvPr id="442" name="Ink 441"/>
              <p:cNvPicPr/>
              <p:nvPr/>
            </p:nvPicPr>
            <p:blipFill>
              <a:blip r:embed="rId195"/>
              <a:stretch>
                <a:fillRect/>
              </a:stretch>
            </p:blipFill>
            <p:spPr>
              <a:xfrm>
                <a:off x="8038505" y="5289934"/>
                <a:ext cx="52200" cy="958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443" name="Ink 442"/>
              <p14:cNvContentPartPr/>
              <p14:nvPr/>
            </p14:nvContentPartPr>
            <p14:xfrm>
              <a:off x="8057225" y="5399658"/>
              <a:ext cx="4320" cy="5040"/>
            </p14:xfrm>
          </p:contentPart>
        </mc:Choice>
        <mc:Fallback xmlns="">
          <p:pic>
            <p:nvPicPr>
              <p:cNvPr id="443" name="Ink 442"/>
              <p:cNvPicPr/>
              <p:nvPr/>
            </p:nvPicPr>
            <p:blipFill>
              <a:blip r:embed="rId197"/>
              <a:stretch>
                <a:fillRect/>
              </a:stretch>
            </p:blipFill>
            <p:spPr>
              <a:xfrm>
                <a:off x="8032025" y="5349258"/>
                <a:ext cx="51480" cy="10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444" name="Ink 443"/>
              <p14:cNvContentPartPr/>
              <p14:nvPr/>
            </p14:nvContentPartPr>
            <p14:xfrm>
              <a:off x="8028785" y="5429538"/>
              <a:ext cx="720" cy="6480"/>
            </p14:xfrm>
          </p:contentPart>
        </mc:Choice>
        <mc:Fallback xmlns="">
          <p:pic>
            <p:nvPicPr>
              <p:cNvPr id="444" name="Ink 443"/>
              <p:cNvPicPr/>
              <p:nvPr/>
            </p:nvPicPr>
            <p:blipFill>
              <a:blip r:embed="rId199"/>
              <a:stretch>
                <a:fillRect/>
              </a:stretch>
            </p:blipFill>
            <p:spPr>
              <a:xfrm>
                <a:off x="8002865" y="5379138"/>
                <a:ext cx="50400" cy="10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445" name="Ink 444"/>
              <p14:cNvContentPartPr/>
              <p14:nvPr/>
            </p14:nvContentPartPr>
            <p14:xfrm>
              <a:off x="8071625" y="5385258"/>
              <a:ext cx="6480" cy="15840"/>
            </p14:xfrm>
          </p:contentPart>
        </mc:Choice>
        <mc:Fallback xmlns="">
          <p:pic>
            <p:nvPicPr>
              <p:cNvPr id="445" name="Ink 444"/>
              <p:cNvPicPr/>
              <p:nvPr/>
            </p:nvPicPr>
            <p:blipFill>
              <a:blip r:embed="rId201"/>
              <a:stretch>
                <a:fillRect/>
              </a:stretch>
            </p:blipFill>
            <p:spPr>
              <a:xfrm>
                <a:off x="8043905" y="5344578"/>
                <a:ext cx="54000" cy="10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446" name="Ink 445"/>
              <p14:cNvContentPartPr/>
              <p14:nvPr/>
            </p14:nvContentPartPr>
            <p14:xfrm>
              <a:off x="8123825" y="5313258"/>
              <a:ext cx="20880" cy="26280"/>
            </p14:xfrm>
          </p:contentPart>
        </mc:Choice>
        <mc:Fallback xmlns="">
          <p:pic>
            <p:nvPicPr>
              <p:cNvPr id="446" name="Ink 445"/>
              <p:cNvPicPr/>
              <p:nvPr/>
            </p:nvPicPr>
            <p:blipFill>
              <a:blip r:embed="rId203"/>
              <a:stretch>
                <a:fillRect/>
              </a:stretch>
            </p:blipFill>
            <p:spPr>
              <a:xfrm>
                <a:off x="8091785" y="5264298"/>
                <a:ext cx="77400" cy="13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447" name="Ink 446"/>
              <p14:cNvContentPartPr/>
              <p14:nvPr/>
            </p14:nvContentPartPr>
            <p14:xfrm>
              <a:off x="8178545" y="5283378"/>
              <a:ext cx="16200" cy="27000"/>
            </p14:xfrm>
          </p:contentPart>
        </mc:Choice>
        <mc:Fallback xmlns="">
          <p:pic>
            <p:nvPicPr>
              <p:cNvPr id="447" name="Ink 446"/>
              <p:cNvPicPr/>
              <p:nvPr/>
            </p:nvPicPr>
            <p:blipFill>
              <a:blip r:embed="rId205"/>
              <a:stretch>
                <a:fillRect/>
              </a:stretch>
            </p:blipFill>
            <p:spPr>
              <a:xfrm>
                <a:off x="8142185" y="5222898"/>
                <a:ext cx="82800" cy="15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448" name="Ink 447"/>
              <p14:cNvContentPartPr/>
              <p14:nvPr/>
            </p14:nvContentPartPr>
            <p14:xfrm>
              <a:off x="8207705" y="5222178"/>
              <a:ext cx="3600" cy="7560"/>
            </p14:xfrm>
          </p:contentPart>
        </mc:Choice>
        <mc:Fallback xmlns="">
          <p:pic>
            <p:nvPicPr>
              <p:cNvPr id="448" name="Ink 447"/>
              <p:cNvPicPr/>
              <p:nvPr/>
            </p:nvPicPr>
            <p:blipFill>
              <a:blip r:embed="rId207"/>
              <a:stretch>
                <a:fillRect/>
              </a:stretch>
            </p:blipFill>
            <p:spPr>
              <a:xfrm>
                <a:off x="8171705" y="5160978"/>
                <a:ext cx="70200" cy="13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449" name="Ink 448"/>
              <p14:cNvContentPartPr/>
              <p14:nvPr/>
            </p14:nvContentPartPr>
            <p14:xfrm>
              <a:off x="8218145" y="5094738"/>
              <a:ext cx="22320" cy="23400"/>
            </p14:xfrm>
          </p:contentPart>
        </mc:Choice>
        <mc:Fallback xmlns="">
          <p:pic>
            <p:nvPicPr>
              <p:cNvPr id="449" name="Ink 448"/>
              <p:cNvPicPr/>
              <p:nvPr/>
            </p:nvPicPr>
            <p:blipFill>
              <a:blip r:embed="rId209"/>
              <a:stretch>
                <a:fillRect/>
              </a:stretch>
            </p:blipFill>
            <p:spPr>
              <a:xfrm>
                <a:off x="8183585" y="5033538"/>
                <a:ext cx="8532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450" name="Ink 449"/>
              <p14:cNvContentPartPr/>
              <p14:nvPr/>
            </p14:nvContentPartPr>
            <p14:xfrm>
              <a:off x="8264585" y="5037858"/>
              <a:ext cx="14760" cy="12600"/>
            </p14:xfrm>
          </p:contentPart>
        </mc:Choice>
        <mc:Fallback xmlns="">
          <p:pic>
            <p:nvPicPr>
              <p:cNvPr id="450" name="Ink 449"/>
              <p:cNvPicPr/>
              <p:nvPr/>
            </p:nvPicPr>
            <p:blipFill>
              <a:blip r:embed="rId211"/>
              <a:stretch>
                <a:fillRect/>
              </a:stretch>
            </p:blipFill>
            <p:spPr>
              <a:xfrm>
                <a:off x="8228225" y="4978818"/>
                <a:ext cx="8028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451" name="Ink 450"/>
              <p14:cNvContentPartPr/>
              <p14:nvPr/>
            </p14:nvContentPartPr>
            <p14:xfrm>
              <a:off x="8305265" y="5002218"/>
              <a:ext cx="1440" cy="0"/>
            </p14:xfrm>
          </p:contentPart>
        </mc:Choice>
        <mc:Fallback xmlns="">
          <p:pic>
            <p:nvPicPr>
              <p:cNvPr id="451" name="Ink 450"/>
              <p:cNvPicPr/>
              <p:nvPr/>
            </p:nvPicPr>
            <p:blipFill>
              <a:blip r:embed="rId213"/>
              <a:stretch>
                <a:fillRect/>
              </a:stretch>
            </p:blipFill>
            <p:spPr>
              <a:xfrm>
                <a:off x="0" y="0"/>
                <a:ext cx="144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452" name="Ink 451"/>
              <p14:cNvContentPartPr/>
              <p14:nvPr/>
            </p14:nvContentPartPr>
            <p14:xfrm>
              <a:off x="8341265" y="4932378"/>
              <a:ext cx="10440" cy="24120"/>
            </p14:xfrm>
          </p:contentPart>
        </mc:Choice>
        <mc:Fallback xmlns="">
          <p:pic>
            <p:nvPicPr>
              <p:cNvPr id="452" name="Ink 451"/>
              <p:cNvPicPr/>
              <p:nvPr/>
            </p:nvPicPr>
            <p:blipFill>
              <a:blip r:embed="rId215"/>
              <a:stretch>
                <a:fillRect/>
              </a:stretch>
            </p:blipFill>
            <p:spPr>
              <a:xfrm>
                <a:off x="8312825" y="4878738"/>
                <a:ext cx="63000" cy="12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453" name="Ink 452"/>
              <p14:cNvContentPartPr/>
              <p14:nvPr/>
            </p14:nvContentPartPr>
            <p14:xfrm>
              <a:off x="8248385" y="5026338"/>
              <a:ext cx="14760" cy="15120"/>
            </p14:xfrm>
          </p:contentPart>
        </mc:Choice>
        <mc:Fallback xmlns="">
          <p:pic>
            <p:nvPicPr>
              <p:cNvPr id="453" name="Ink 452"/>
              <p:cNvPicPr/>
              <p:nvPr/>
            </p:nvPicPr>
            <p:blipFill>
              <a:blip r:embed="rId217"/>
              <a:stretch>
                <a:fillRect/>
              </a:stretch>
            </p:blipFill>
            <p:spPr>
              <a:xfrm>
                <a:off x="8228945" y="4987098"/>
                <a:ext cx="54000" cy="9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454" name="Ink 453"/>
              <p14:cNvContentPartPr/>
              <p14:nvPr/>
            </p14:nvContentPartPr>
            <p14:xfrm>
              <a:off x="8152265" y="5127858"/>
              <a:ext cx="11160" cy="22680"/>
            </p14:xfrm>
          </p:contentPart>
        </mc:Choice>
        <mc:Fallback xmlns="">
          <p:pic>
            <p:nvPicPr>
              <p:cNvPr id="454" name="Ink 453"/>
              <p:cNvPicPr/>
              <p:nvPr/>
            </p:nvPicPr>
            <p:blipFill>
              <a:blip r:embed="rId219"/>
              <a:stretch>
                <a:fillRect/>
              </a:stretch>
            </p:blipFill>
            <p:spPr>
              <a:xfrm>
                <a:off x="8133185" y="5089338"/>
                <a:ext cx="49680" cy="9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455" name="Ink 454"/>
              <p14:cNvContentPartPr/>
              <p14:nvPr/>
            </p14:nvContentPartPr>
            <p14:xfrm>
              <a:off x="8137865" y="5228658"/>
              <a:ext cx="4680" cy="21600"/>
            </p14:xfrm>
          </p:contentPart>
        </mc:Choice>
        <mc:Fallback xmlns="">
          <p:pic>
            <p:nvPicPr>
              <p:cNvPr id="455" name="Ink 454"/>
              <p:cNvPicPr/>
              <p:nvPr/>
            </p:nvPicPr>
            <p:blipFill>
              <a:blip r:embed="rId221"/>
              <a:stretch>
                <a:fillRect/>
              </a:stretch>
            </p:blipFill>
            <p:spPr>
              <a:xfrm>
                <a:off x="8115545" y="5183658"/>
                <a:ext cx="49320" cy="10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456" name="Ink 455"/>
              <p14:cNvContentPartPr/>
              <p14:nvPr/>
            </p14:nvContentPartPr>
            <p14:xfrm>
              <a:off x="8092145" y="5290578"/>
              <a:ext cx="21960" cy="15480"/>
            </p14:xfrm>
          </p:contentPart>
        </mc:Choice>
        <mc:Fallback xmlns="">
          <p:pic>
            <p:nvPicPr>
              <p:cNvPr id="456" name="Ink 455"/>
              <p:cNvPicPr/>
              <p:nvPr/>
            </p:nvPicPr>
            <p:blipFill>
              <a:blip r:embed="rId223"/>
              <a:stretch>
                <a:fillRect/>
              </a:stretch>
            </p:blipFill>
            <p:spPr>
              <a:xfrm>
                <a:off x="8064425" y="5245218"/>
                <a:ext cx="72000" cy="11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457" name="Ink 456"/>
              <p14:cNvContentPartPr/>
              <p14:nvPr/>
            </p14:nvContentPartPr>
            <p14:xfrm>
              <a:off x="8082785" y="5303538"/>
              <a:ext cx="10080" cy="6120"/>
            </p14:xfrm>
          </p:contentPart>
        </mc:Choice>
        <mc:Fallback xmlns="">
          <p:pic>
            <p:nvPicPr>
              <p:cNvPr id="457" name="Ink 456"/>
              <p:cNvPicPr/>
              <p:nvPr/>
            </p:nvPicPr>
            <p:blipFill>
              <a:blip r:embed="rId225"/>
              <a:stretch>
                <a:fillRect/>
              </a:stretch>
            </p:blipFill>
            <p:spPr>
              <a:xfrm>
                <a:off x="8062985" y="5265738"/>
                <a:ext cx="50400" cy="8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458" name="Ink 457"/>
              <p14:cNvContentPartPr/>
              <p14:nvPr/>
            </p14:nvContentPartPr>
            <p14:xfrm>
              <a:off x="7681385" y="4855338"/>
              <a:ext cx="1800" cy="20160"/>
            </p14:xfrm>
          </p:contentPart>
        </mc:Choice>
        <mc:Fallback xmlns="">
          <p:pic>
            <p:nvPicPr>
              <p:cNvPr id="458" name="Ink 457"/>
              <p:cNvPicPr/>
              <p:nvPr/>
            </p:nvPicPr>
            <p:blipFill>
              <a:blip r:embed="rId227"/>
              <a:stretch>
                <a:fillRect/>
              </a:stretch>
            </p:blipFill>
            <p:spPr>
              <a:xfrm>
                <a:off x="7648265" y="4790898"/>
                <a:ext cx="65880" cy="14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459" name="Ink 458"/>
              <p14:cNvContentPartPr/>
              <p14:nvPr/>
            </p14:nvContentPartPr>
            <p14:xfrm>
              <a:off x="7664465" y="4899978"/>
              <a:ext cx="4320" cy="5040"/>
            </p14:xfrm>
          </p:contentPart>
        </mc:Choice>
        <mc:Fallback xmlns="">
          <p:pic>
            <p:nvPicPr>
              <p:cNvPr id="459" name="Ink 458"/>
              <p:cNvPicPr/>
              <p:nvPr/>
            </p:nvPicPr>
            <p:blipFill>
              <a:blip r:embed="rId229"/>
              <a:stretch>
                <a:fillRect/>
              </a:stretch>
            </p:blipFill>
            <p:spPr>
              <a:xfrm>
                <a:off x="7634945" y="4844898"/>
                <a:ext cx="57240" cy="11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460" name="Ink 459"/>
              <p14:cNvContentPartPr/>
              <p14:nvPr/>
            </p14:nvContentPartPr>
            <p14:xfrm>
              <a:off x="7650425" y="4826898"/>
              <a:ext cx="720" cy="14400"/>
            </p14:xfrm>
          </p:contentPart>
        </mc:Choice>
        <mc:Fallback xmlns="">
          <p:pic>
            <p:nvPicPr>
              <p:cNvPr id="460" name="Ink 459"/>
              <p:cNvPicPr/>
              <p:nvPr/>
            </p:nvPicPr>
            <p:blipFill>
              <a:blip r:embed="rId231"/>
              <a:stretch>
                <a:fillRect/>
              </a:stretch>
            </p:blipFill>
            <p:spPr>
              <a:xfrm>
                <a:off x="7624505" y="4785138"/>
                <a:ext cx="50400" cy="10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461" name="Ink 460"/>
              <p14:cNvContentPartPr/>
              <p14:nvPr/>
            </p14:nvContentPartPr>
            <p14:xfrm>
              <a:off x="7629185" y="4782978"/>
              <a:ext cx="6480" cy="19080"/>
            </p14:xfrm>
          </p:contentPart>
        </mc:Choice>
        <mc:Fallback xmlns="">
          <p:pic>
            <p:nvPicPr>
              <p:cNvPr id="461" name="Ink 460"/>
              <p:cNvPicPr/>
              <p:nvPr/>
            </p:nvPicPr>
            <p:blipFill>
              <a:blip r:embed="rId233"/>
              <a:stretch>
                <a:fillRect/>
              </a:stretch>
            </p:blipFill>
            <p:spPr>
              <a:xfrm>
                <a:off x="7594985" y="4723938"/>
                <a:ext cx="66240" cy="1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462" name="Ink 461"/>
              <p14:cNvContentPartPr/>
              <p14:nvPr/>
            </p14:nvContentPartPr>
            <p14:xfrm>
              <a:off x="7609385" y="4774698"/>
              <a:ext cx="2520" cy="3600"/>
            </p14:xfrm>
          </p:contentPart>
        </mc:Choice>
        <mc:Fallback xmlns="">
          <p:pic>
            <p:nvPicPr>
              <p:cNvPr id="462" name="Ink 461"/>
              <p:cNvPicPr/>
              <p:nvPr/>
            </p:nvPicPr>
            <p:blipFill>
              <a:blip r:embed="rId235"/>
              <a:stretch>
                <a:fillRect/>
              </a:stretch>
            </p:blipFill>
            <p:spPr>
              <a:xfrm>
                <a:off x="7574825" y="4707738"/>
                <a:ext cx="67320" cy="13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463" name="Ink 462"/>
              <p14:cNvContentPartPr/>
              <p14:nvPr/>
            </p14:nvContentPartPr>
            <p14:xfrm>
              <a:off x="7562225" y="4712418"/>
              <a:ext cx="4680" cy="0"/>
            </p14:xfrm>
          </p:contentPart>
        </mc:Choice>
        <mc:Fallback xmlns="">
          <p:pic>
            <p:nvPicPr>
              <p:cNvPr id="463" name="Ink 462"/>
              <p:cNvPicPr/>
              <p:nvPr/>
            </p:nvPicPr>
            <p:blipFill>
              <a:blip r:embed="rId237"/>
              <a:stretch>
                <a:fillRect/>
              </a:stretch>
            </p:blipFill>
            <p:spPr>
              <a:xfrm>
                <a:off x="0" y="0"/>
                <a:ext cx="468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464" name="Ink 463"/>
              <p14:cNvContentPartPr/>
              <p14:nvPr/>
            </p14:nvContentPartPr>
            <p14:xfrm>
              <a:off x="8010425" y="4381578"/>
              <a:ext cx="6840" cy="12960"/>
            </p14:xfrm>
          </p:contentPart>
        </mc:Choice>
        <mc:Fallback xmlns="">
          <p:pic>
            <p:nvPicPr>
              <p:cNvPr id="464" name="Ink 463"/>
              <p:cNvPicPr/>
              <p:nvPr/>
            </p:nvPicPr>
            <p:blipFill>
              <a:blip r:embed="rId239"/>
              <a:stretch>
                <a:fillRect/>
              </a:stretch>
            </p:blipFill>
            <p:spPr>
              <a:xfrm>
                <a:off x="7979825" y="4322538"/>
                <a:ext cx="64800" cy="12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465" name="Ink 464"/>
              <p14:cNvContentPartPr/>
              <p14:nvPr/>
            </p14:nvContentPartPr>
            <p14:xfrm>
              <a:off x="7988105" y="4369698"/>
              <a:ext cx="23760" cy="7920"/>
            </p14:xfrm>
          </p:contentPart>
        </mc:Choice>
        <mc:Fallback xmlns="">
          <p:pic>
            <p:nvPicPr>
              <p:cNvPr id="465" name="Ink 464"/>
              <p:cNvPicPr/>
              <p:nvPr/>
            </p:nvPicPr>
            <p:blipFill>
              <a:blip r:embed="rId241"/>
              <a:stretch>
                <a:fillRect/>
              </a:stretch>
            </p:blipFill>
            <p:spPr>
              <a:xfrm>
                <a:off x="7958945" y="4309437"/>
                <a:ext cx="76320" cy="1315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466" name="Ink 465"/>
              <p14:cNvContentPartPr/>
              <p14:nvPr/>
            </p14:nvContentPartPr>
            <p14:xfrm>
              <a:off x="7940225" y="4357818"/>
              <a:ext cx="2880" cy="3240"/>
            </p14:xfrm>
          </p:contentPart>
        </mc:Choice>
        <mc:Fallback xmlns="">
          <p:pic>
            <p:nvPicPr>
              <p:cNvPr id="466" name="Ink 465"/>
              <p:cNvPicPr/>
              <p:nvPr/>
            </p:nvPicPr>
            <p:blipFill>
              <a:blip r:embed="rId243"/>
              <a:stretch>
                <a:fillRect/>
              </a:stretch>
            </p:blipFill>
            <p:spPr>
              <a:xfrm>
                <a:off x="7917905" y="4312458"/>
                <a:ext cx="46080" cy="9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467" name="Ink 466"/>
              <p14:cNvContentPartPr/>
              <p14:nvPr/>
            </p14:nvContentPartPr>
            <p14:xfrm>
              <a:off x="7904585" y="4357458"/>
              <a:ext cx="11520" cy="2520"/>
            </p14:xfrm>
          </p:contentPart>
        </mc:Choice>
        <mc:Fallback xmlns="">
          <p:pic>
            <p:nvPicPr>
              <p:cNvPr id="467" name="Ink 466"/>
              <p:cNvPicPr/>
              <p:nvPr/>
            </p:nvPicPr>
            <p:blipFill>
              <a:blip r:embed="rId245"/>
              <a:stretch>
                <a:fillRect/>
              </a:stretch>
            </p:blipFill>
            <p:spPr>
              <a:xfrm>
                <a:off x="7877945" y="4304898"/>
                <a:ext cx="61200" cy="10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468" name="Ink 467"/>
              <p14:cNvContentPartPr/>
              <p14:nvPr/>
            </p14:nvContentPartPr>
            <p14:xfrm>
              <a:off x="7853465" y="4341978"/>
              <a:ext cx="23040" cy="2520"/>
            </p14:xfrm>
          </p:contentPart>
        </mc:Choice>
        <mc:Fallback xmlns="">
          <p:pic>
            <p:nvPicPr>
              <p:cNvPr id="468" name="Ink 467"/>
              <p:cNvPicPr/>
              <p:nvPr/>
            </p:nvPicPr>
            <p:blipFill>
              <a:blip r:embed="rId247"/>
              <a:stretch>
                <a:fillRect/>
              </a:stretch>
            </p:blipFill>
            <p:spPr>
              <a:xfrm>
                <a:off x="7823585" y="4285098"/>
                <a:ext cx="75240" cy="11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469" name="Ink 468"/>
              <p14:cNvContentPartPr/>
              <p14:nvPr/>
            </p14:nvContentPartPr>
            <p14:xfrm>
              <a:off x="7746905" y="4300938"/>
              <a:ext cx="0" cy="2160"/>
            </p14:xfrm>
          </p:contentPart>
        </mc:Choice>
        <mc:Fallback xmlns="">
          <p:pic>
            <p:nvPicPr>
              <p:cNvPr id="469" name="Ink 468"/>
              <p:cNvPicPr/>
              <p:nvPr/>
            </p:nvPicPr>
            <p:blipFill>
              <a:blip r:embed="rId249"/>
              <a:stretch>
                <a:fillRect/>
              </a:stretch>
            </p:blipFill>
            <p:spPr>
              <a:xfrm>
                <a:off x="0" y="0"/>
                <a:ext cx="0" cy="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470" name="Ink 469"/>
              <p14:cNvContentPartPr/>
              <p14:nvPr/>
            </p14:nvContentPartPr>
            <p14:xfrm>
              <a:off x="7741145" y="4240818"/>
              <a:ext cx="6840" cy="4680"/>
            </p14:xfrm>
          </p:contentPart>
        </mc:Choice>
        <mc:Fallback xmlns="">
          <p:pic>
            <p:nvPicPr>
              <p:cNvPr id="470" name="Ink 469"/>
              <p:cNvPicPr/>
              <p:nvPr/>
            </p:nvPicPr>
            <p:blipFill>
              <a:blip r:embed="rId251"/>
              <a:stretch>
                <a:fillRect/>
              </a:stretch>
            </p:blipFill>
            <p:spPr>
              <a:xfrm>
                <a:off x="7706225" y="4171338"/>
                <a:ext cx="70200" cy="14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471" name="Ink 470"/>
              <p14:cNvContentPartPr/>
              <p14:nvPr/>
            </p14:nvContentPartPr>
            <p14:xfrm>
              <a:off x="7762745" y="3876138"/>
              <a:ext cx="14040" cy="12600"/>
            </p14:xfrm>
          </p:contentPart>
        </mc:Choice>
        <mc:Fallback xmlns="">
          <p:pic>
            <p:nvPicPr>
              <p:cNvPr id="471" name="Ink 470"/>
              <p:cNvPicPr/>
              <p:nvPr/>
            </p:nvPicPr>
            <p:blipFill>
              <a:blip r:embed="rId253"/>
              <a:stretch>
                <a:fillRect/>
              </a:stretch>
            </p:blipFill>
            <p:spPr>
              <a:xfrm>
                <a:off x="7724945" y="3800538"/>
                <a:ext cx="82080" cy="15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472" name="Ink 471"/>
              <p14:cNvContentPartPr/>
              <p14:nvPr/>
            </p14:nvContentPartPr>
            <p14:xfrm>
              <a:off x="7782905" y="3870018"/>
              <a:ext cx="20880" cy="19800"/>
            </p14:xfrm>
          </p:contentPart>
        </mc:Choice>
        <mc:Fallback xmlns="">
          <p:pic>
            <p:nvPicPr>
              <p:cNvPr id="472" name="Ink 471"/>
              <p:cNvPicPr/>
              <p:nvPr/>
            </p:nvPicPr>
            <p:blipFill>
              <a:blip r:embed="rId255"/>
              <a:stretch>
                <a:fillRect/>
              </a:stretch>
            </p:blipFill>
            <p:spPr>
              <a:xfrm>
                <a:off x="7758065" y="3823938"/>
                <a:ext cx="68760" cy="11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473" name="Ink 472"/>
              <p14:cNvContentPartPr/>
              <p14:nvPr/>
            </p14:nvContentPartPr>
            <p14:xfrm>
              <a:off x="7757705" y="3794418"/>
              <a:ext cx="2520" cy="12960"/>
            </p14:xfrm>
          </p:contentPart>
        </mc:Choice>
        <mc:Fallback xmlns="">
          <p:pic>
            <p:nvPicPr>
              <p:cNvPr id="473" name="Ink 472"/>
              <p:cNvPicPr/>
              <p:nvPr/>
            </p:nvPicPr>
            <p:blipFill>
              <a:blip r:embed="rId257"/>
              <a:stretch>
                <a:fillRect/>
              </a:stretch>
            </p:blipFill>
            <p:spPr>
              <a:xfrm>
                <a:off x="7738265" y="3755898"/>
                <a:ext cx="41400" cy="9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474" name="Ink 473"/>
              <p14:cNvContentPartPr/>
              <p14:nvPr/>
            </p14:nvContentPartPr>
            <p14:xfrm>
              <a:off x="7851305" y="3786138"/>
              <a:ext cx="10800" cy="3600"/>
            </p14:xfrm>
          </p:contentPart>
        </mc:Choice>
        <mc:Fallback xmlns="">
          <p:pic>
            <p:nvPicPr>
              <p:cNvPr id="474" name="Ink 473"/>
              <p:cNvPicPr/>
              <p:nvPr/>
            </p:nvPicPr>
            <p:blipFill>
              <a:blip r:embed="rId259"/>
              <a:stretch>
                <a:fillRect/>
              </a:stretch>
            </p:blipFill>
            <p:spPr>
              <a:xfrm>
                <a:off x="7826105" y="3732498"/>
                <a:ext cx="56880" cy="10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475" name="Ink 474"/>
              <p14:cNvContentPartPr/>
              <p14:nvPr/>
            </p14:nvContentPartPr>
            <p14:xfrm>
              <a:off x="7835465" y="3896658"/>
              <a:ext cx="3960" cy="6840"/>
            </p14:xfrm>
          </p:contentPart>
        </mc:Choice>
        <mc:Fallback xmlns="">
          <p:pic>
            <p:nvPicPr>
              <p:cNvPr id="475" name="Ink 474"/>
              <p:cNvPicPr/>
              <p:nvPr/>
            </p:nvPicPr>
            <p:blipFill>
              <a:blip r:embed="rId261"/>
              <a:stretch>
                <a:fillRect/>
              </a:stretch>
            </p:blipFill>
            <p:spPr>
              <a:xfrm>
                <a:off x="7807025" y="3841218"/>
                <a:ext cx="56520" cy="11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476" name="Ink 475"/>
              <p14:cNvContentPartPr/>
              <p14:nvPr/>
            </p14:nvContentPartPr>
            <p14:xfrm>
              <a:off x="7827185" y="3818178"/>
              <a:ext cx="1800" cy="43200"/>
            </p14:xfrm>
          </p:contentPart>
        </mc:Choice>
        <mc:Fallback xmlns="">
          <p:pic>
            <p:nvPicPr>
              <p:cNvPr id="476" name="Ink 475"/>
              <p:cNvPicPr/>
              <p:nvPr/>
            </p:nvPicPr>
            <p:blipFill>
              <a:blip r:embed="rId263"/>
              <a:stretch>
                <a:fillRect/>
              </a:stretch>
            </p:blipFill>
            <p:spPr>
              <a:xfrm>
                <a:off x="7789025" y="3755178"/>
                <a:ext cx="75240" cy="16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477" name="Ink 476"/>
              <p14:cNvContentPartPr/>
              <p14:nvPr/>
            </p14:nvContentPartPr>
            <p14:xfrm>
              <a:off x="7359185" y="3835818"/>
              <a:ext cx="3960" cy="15840"/>
            </p14:xfrm>
          </p:contentPart>
        </mc:Choice>
        <mc:Fallback xmlns="">
          <p:pic>
            <p:nvPicPr>
              <p:cNvPr id="477" name="Ink 476"/>
              <p:cNvPicPr/>
              <p:nvPr/>
            </p:nvPicPr>
            <p:blipFill>
              <a:blip r:embed="rId265"/>
              <a:stretch>
                <a:fillRect/>
              </a:stretch>
            </p:blipFill>
            <p:spPr>
              <a:xfrm>
                <a:off x="7323905" y="3766698"/>
                <a:ext cx="70200" cy="14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478" name="Ink 477"/>
              <p14:cNvContentPartPr/>
              <p14:nvPr/>
            </p14:nvContentPartPr>
            <p14:xfrm>
              <a:off x="7336505" y="3877938"/>
              <a:ext cx="1800" cy="1800"/>
            </p14:xfrm>
          </p:contentPart>
        </mc:Choice>
        <mc:Fallback xmlns="">
          <p:pic>
            <p:nvPicPr>
              <p:cNvPr id="478" name="Ink 477"/>
              <p:cNvPicPr/>
              <p:nvPr/>
            </p:nvPicPr>
            <p:blipFill>
              <a:blip r:embed="rId267"/>
              <a:stretch>
                <a:fillRect/>
              </a:stretch>
            </p:blipFill>
            <p:spPr>
              <a:xfrm>
                <a:off x="7308065" y="3823218"/>
                <a:ext cx="56520" cy="11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479" name="Ink 478"/>
              <p14:cNvContentPartPr/>
              <p14:nvPr/>
            </p14:nvContentPartPr>
            <p14:xfrm>
              <a:off x="7196825" y="3675978"/>
              <a:ext cx="19080" cy="0"/>
            </p14:xfrm>
          </p:contentPart>
        </mc:Choice>
        <mc:Fallback xmlns="">
          <p:pic>
            <p:nvPicPr>
              <p:cNvPr id="479" name="Ink 478"/>
              <p:cNvPicPr/>
              <p:nvPr/>
            </p:nvPicPr>
            <p:blipFill>
              <a:blip r:embed="rId269"/>
              <a:stretch>
                <a:fillRect/>
              </a:stretch>
            </p:blipFill>
            <p:spPr>
              <a:xfrm>
                <a:off x="0" y="0"/>
                <a:ext cx="1908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480" name="Ink 479"/>
              <p14:cNvContentPartPr/>
              <p14:nvPr/>
            </p14:nvContentPartPr>
            <p14:xfrm>
              <a:off x="7204385" y="3488058"/>
              <a:ext cx="115200" cy="173160"/>
            </p14:xfrm>
          </p:contentPart>
        </mc:Choice>
        <mc:Fallback xmlns="">
          <p:pic>
            <p:nvPicPr>
              <p:cNvPr id="480" name="Ink 479"/>
              <p:cNvPicPr/>
              <p:nvPr/>
            </p:nvPicPr>
            <p:blipFill>
              <a:blip r:embed="rId271"/>
              <a:stretch>
                <a:fillRect/>
              </a:stretch>
            </p:blipFill>
            <p:spPr>
              <a:xfrm>
                <a:off x="7178465" y="3418218"/>
                <a:ext cx="176040" cy="29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481" name="Ink 480"/>
              <p14:cNvContentPartPr/>
              <p14:nvPr/>
            </p14:nvContentPartPr>
            <p14:xfrm>
              <a:off x="7070105" y="3607578"/>
              <a:ext cx="9000" cy="11520"/>
            </p14:xfrm>
          </p:contentPart>
        </mc:Choice>
        <mc:Fallback xmlns="">
          <p:pic>
            <p:nvPicPr>
              <p:cNvPr id="481" name="Ink 480"/>
              <p:cNvPicPr/>
              <p:nvPr/>
            </p:nvPicPr>
            <p:blipFill>
              <a:blip r:embed="rId273"/>
              <a:stretch>
                <a:fillRect/>
              </a:stretch>
            </p:blipFill>
            <p:spPr>
              <a:xfrm>
                <a:off x="7049945" y="3568338"/>
                <a:ext cx="48600" cy="9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482" name="Ink 481"/>
              <p14:cNvContentPartPr/>
              <p14:nvPr/>
            </p14:nvContentPartPr>
            <p14:xfrm>
              <a:off x="7057505" y="3592818"/>
              <a:ext cx="360" cy="7920"/>
            </p14:xfrm>
          </p:contentPart>
        </mc:Choice>
        <mc:Fallback xmlns="">
          <p:pic>
            <p:nvPicPr>
              <p:cNvPr id="482" name="Ink 481"/>
              <p:cNvPicPr/>
              <p:nvPr/>
            </p:nvPicPr>
            <p:blipFill>
              <a:blip r:embed="rId275"/>
              <a:stretch>
                <a:fillRect/>
              </a:stretch>
            </p:blipFill>
            <p:spPr>
              <a:xfrm>
                <a:off x="7038065" y="3554298"/>
                <a:ext cx="39240" cy="8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483" name="Ink 482"/>
              <p14:cNvContentPartPr/>
              <p14:nvPr/>
            </p14:nvContentPartPr>
            <p14:xfrm>
              <a:off x="7052825" y="3563658"/>
              <a:ext cx="1440" cy="1080"/>
            </p14:xfrm>
          </p:contentPart>
        </mc:Choice>
        <mc:Fallback xmlns="">
          <p:pic>
            <p:nvPicPr>
              <p:cNvPr id="483" name="Ink 482"/>
              <p:cNvPicPr/>
              <p:nvPr/>
            </p:nvPicPr>
            <p:blipFill>
              <a:blip r:embed="rId277"/>
              <a:stretch>
                <a:fillRect/>
              </a:stretch>
            </p:blipFill>
            <p:spPr>
              <a:xfrm>
                <a:off x="7023305" y="3508578"/>
                <a:ext cx="56160" cy="11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484" name="Ink 483"/>
              <p14:cNvContentPartPr/>
              <p14:nvPr/>
            </p14:nvContentPartPr>
            <p14:xfrm>
              <a:off x="7044905" y="3487698"/>
              <a:ext cx="6840" cy="35280"/>
            </p14:xfrm>
          </p:contentPart>
        </mc:Choice>
        <mc:Fallback xmlns="">
          <p:pic>
            <p:nvPicPr>
              <p:cNvPr id="484" name="Ink 483"/>
              <p:cNvPicPr/>
              <p:nvPr/>
            </p:nvPicPr>
            <p:blipFill>
              <a:blip r:embed="rId279"/>
              <a:stretch>
                <a:fillRect/>
              </a:stretch>
            </p:blipFill>
            <p:spPr>
              <a:xfrm>
                <a:off x="7015745" y="3437298"/>
                <a:ext cx="61200" cy="13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485" name="Ink 484"/>
              <p14:cNvContentPartPr/>
              <p14:nvPr/>
            </p14:nvContentPartPr>
            <p14:xfrm>
              <a:off x="7104665" y="3429018"/>
              <a:ext cx="3960" cy="0"/>
            </p14:xfrm>
          </p:contentPart>
        </mc:Choice>
        <mc:Fallback xmlns="">
          <p:pic>
            <p:nvPicPr>
              <p:cNvPr id="485" name="Ink 484"/>
              <p:cNvPicPr/>
              <p:nvPr/>
            </p:nvPicPr>
            <p:blipFill>
              <a:blip r:embed="rId281"/>
              <a:stretch>
                <a:fillRect/>
              </a:stretch>
            </p:blipFill>
            <p:spPr>
              <a:xfrm>
                <a:off x="0" y="0"/>
                <a:ext cx="396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486" name="Ink 485"/>
              <p14:cNvContentPartPr/>
              <p14:nvPr/>
            </p14:nvContentPartPr>
            <p14:xfrm>
              <a:off x="7081265" y="3430458"/>
              <a:ext cx="8280" cy="5400"/>
            </p14:xfrm>
          </p:contentPart>
        </mc:Choice>
        <mc:Fallback xmlns="">
          <p:pic>
            <p:nvPicPr>
              <p:cNvPr id="486" name="Ink 485"/>
              <p:cNvPicPr/>
              <p:nvPr/>
            </p:nvPicPr>
            <p:blipFill>
              <a:blip r:embed="rId283"/>
              <a:stretch>
                <a:fillRect/>
              </a:stretch>
            </p:blipFill>
            <p:spPr>
              <a:xfrm>
                <a:off x="7059665" y="3386898"/>
                <a:ext cx="51480" cy="9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487" name="Ink 486"/>
              <p14:cNvContentPartPr/>
              <p14:nvPr/>
            </p14:nvContentPartPr>
            <p14:xfrm>
              <a:off x="7049585" y="3510018"/>
              <a:ext cx="6120" cy="1440"/>
            </p14:xfrm>
          </p:contentPart>
        </mc:Choice>
        <mc:Fallback xmlns="">
          <p:pic>
            <p:nvPicPr>
              <p:cNvPr id="487" name="Ink 486"/>
              <p:cNvPicPr/>
              <p:nvPr/>
            </p:nvPicPr>
            <p:blipFill>
              <a:blip r:embed="rId285"/>
              <a:stretch>
                <a:fillRect/>
              </a:stretch>
            </p:blipFill>
            <p:spPr>
              <a:xfrm>
                <a:off x="7023305" y="3460698"/>
                <a:ext cx="55080" cy="10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488" name="Ink 487"/>
              <p14:cNvContentPartPr/>
              <p14:nvPr/>
            </p14:nvContentPartPr>
            <p14:xfrm>
              <a:off x="7034825" y="3579858"/>
              <a:ext cx="0" cy="8280"/>
            </p14:xfrm>
          </p:contentPart>
        </mc:Choice>
        <mc:Fallback xmlns="">
          <p:pic>
            <p:nvPicPr>
              <p:cNvPr id="488" name="Ink 487"/>
              <p:cNvPicPr/>
              <p:nvPr/>
            </p:nvPicPr>
            <p:blipFill>
              <a:blip r:embed="rId287"/>
              <a:stretch>
                <a:fillRect/>
              </a:stretch>
            </p:blipFill>
            <p:spPr>
              <a:xfrm>
                <a:off x="7034825" y="3536953"/>
                <a:ext cx="0" cy="1004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489" name="Ink 488"/>
              <p14:cNvContentPartPr/>
              <p14:nvPr/>
            </p14:nvContentPartPr>
            <p14:xfrm>
              <a:off x="7056065" y="3731058"/>
              <a:ext cx="3960" cy="0"/>
            </p14:xfrm>
          </p:contentPart>
        </mc:Choice>
        <mc:Fallback xmlns="">
          <p:pic>
            <p:nvPicPr>
              <p:cNvPr id="489" name="Ink 488"/>
              <p:cNvPicPr/>
              <p:nvPr/>
            </p:nvPicPr>
            <p:blipFill>
              <a:blip r:embed="rId289"/>
              <a:stretch>
                <a:fillRect/>
              </a:stretch>
            </p:blipFill>
            <p:spPr>
              <a:xfrm>
                <a:off x="0" y="0"/>
                <a:ext cx="396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490" name="Ink 489"/>
              <p14:cNvContentPartPr/>
              <p14:nvPr/>
            </p14:nvContentPartPr>
            <p14:xfrm>
              <a:off x="7055345" y="3539538"/>
              <a:ext cx="4680" cy="28800"/>
            </p14:xfrm>
          </p:contentPart>
        </mc:Choice>
        <mc:Fallback xmlns="">
          <p:pic>
            <p:nvPicPr>
              <p:cNvPr id="490" name="Ink 489"/>
              <p:cNvPicPr/>
              <p:nvPr/>
            </p:nvPicPr>
            <p:blipFill>
              <a:blip r:embed="rId291"/>
              <a:stretch>
                <a:fillRect/>
              </a:stretch>
            </p:blipFill>
            <p:spPr>
              <a:xfrm>
                <a:off x="7026185" y="3486618"/>
                <a:ext cx="60120" cy="13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491" name="Ink 490"/>
              <p14:cNvContentPartPr/>
              <p14:nvPr/>
            </p14:nvContentPartPr>
            <p14:xfrm>
              <a:off x="7067585" y="3456738"/>
              <a:ext cx="2520" cy="1800"/>
            </p14:xfrm>
          </p:contentPart>
        </mc:Choice>
        <mc:Fallback xmlns="">
          <p:pic>
            <p:nvPicPr>
              <p:cNvPr id="491" name="Ink 490"/>
              <p:cNvPicPr/>
              <p:nvPr/>
            </p:nvPicPr>
            <p:blipFill>
              <a:blip r:embed="rId293"/>
              <a:stretch>
                <a:fillRect/>
              </a:stretch>
            </p:blipFill>
            <p:spPr>
              <a:xfrm>
                <a:off x="7035185" y="3396978"/>
                <a:ext cx="63000" cy="12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492" name="Ink 491"/>
              <p14:cNvContentPartPr/>
              <p14:nvPr/>
            </p14:nvContentPartPr>
            <p14:xfrm>
              <a:off x="7094225" y="3414978"/>
              <a:ext cx="0" cy="0"/>
            </p14:xfrm>
          </p:contentPart>
        </mc:Choice>
        <mc:Fallback xmlns="">
          <p:pic>
            <p:nvPicPr>
              <p:cNvPr id="492" name="Ink 491"/>
              <p:cNvPicPr/>
              <p:nvPr/>
            </p:nvPicPr>
            <p:blipFill>
              <a:blip r:embed="rId295"/>
              <a:stretch>
                <a:fillRect/>
              </a:stretch>
            </p:blipFill>
            <p:spPr>
              <a:xfrm>
                <a:off x="0" y="0"/>
                <a:ext cx="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493" name="Ink 492"/>
              <p14:cNvContentPartPr/>
              <p14:nvPr/>
            </p14:nvContentPartPr>
            <p14:xfrm>
              <a:off x="7153985" y="3354138"/>
              <a:ext cx="1800" cy="0"/>
            </p14:xfrm>
          </p:contentPart>
        </mc:Choice>
        <mc:Fallback xmlns="">
          <p:pic>
            <p:nvPicPr>
              <p:cNvPr id="493" name="Ink 492"/>
              <p:cNvPicPr/>
              <p:nvPr/>
            </p:nvPicPr>
            <p:blipFill>
              <a:blip r:embed="rId297"/>
              <a:stretch>
                <a:fillRect/>
              </a:stretch>
            </p:blipFill>
            <p:spPr>
              <a:xfrm>
                <a:off x="0" y="0"/>
                <a:ext cx="180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494" name="Ink 493"/>
              <p14:cNvContentPartPr/>
              <p14:nvPr/>
            </p14:nvContentPartPr>
            <p14:xfrm>
              <a:off x="7198265" y="3297978"/>
              <a:ext cx="15480" cy="26640"/>
            </p14:xfrm>
          </p:contentPart>
        </mc:Choice>
        <mc:Fallback xmlns="">
          <p:pic>
            <p:nvPicPr>
              <p:cNvPr id="494" name="Ink 493"/>
              <p:cNvPicPr/>
              <p:nvPr/>
            </p:nvPicPr>
            <p:blipFill>
              <a:blip r:embed="rId299"/>
              <a:stretch>
                <a:fillRect/>
              </a:stretch>
            </p:blipFill>
            <p:spPr>
              <a:xfrm>
                <a:off x="7162985" y="3238938"/>
                <a:ext cx="79200" cy="14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495" name="Ink 494"/>
              <p14:cNvContentPartPr/>
              <p14:nvPr/>
            </p14:nvContentPartPr>
            <p14:xfrm>
              <a:off x="7250105" y="3239658"/>
              <a:ext cx="13680" cy="23040"/>
            </p14:xfrm>
          </p:contentPart>
        </mc:Choice>
        <mc:Fallback xmlns="">
          <p:pic>
            <p:nvPicPr>
              <p:cNvPr id="495" name="Ink 494"/>
              <p:cNvPicPr/>
              <p:nvPr/>
            </p:nvPicPr>
            <p:blipFill>
              <a:blip r:embed="rId301"/>
              <a:stretch>
                <a:fillRect/>
              </a:stretch>
            </p:blipFill>
            <p:spPr>
              <a:xfrm>
                <a:off x="7219505" y="3183653"/>
                <a:ext cx="72720" cy="1343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496" name="Ink 495"/>
              <p14:cNvContentPartPr/>
              <p14:nvPr/>
            </p14:nvContentPartPr>
            <p14:xfrm>
              <a:off x="7447025" y="2907738"/>
              <a:ext cx="34560" cy="14400"/>
            </p14:xfrm>
          </p:contentPart>
        </mc:Choice>
        <mc:Fallback xmlns="">
          <p:pic>
            <p:nvPicPr>
              <p:cNvPr id="496" name="Ink 495"/>
              <p:cNvPicPr/>
              <p:nvPr/>
            </p:nvPicPr>
            <p:blipFill>
              <a:blip r:embed="rId303"/>
              <a:stretch>
                <a:fillRect/>
              </a:stretch>
            </p:blipFill>
            <p:spPr>
              <a:xfrm>
                <a:off x="7412105" y="2847258"/>
                <a:ext cx="9756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497" name="Ink 496"/>
              <p14:cNvContentPartPr/>
              <p14:nvPr/>
            </p14:nvContentPartPr>
            <p14:xfrm>
              <a:off x="7470785" y="2846538"/>
              <a:ext cx="17280" cy="33120"/>
            </p14:xfrm>
          </p:contentPart>
        </mc:Choice>
        <mc:Fallback xmlns="">
          <p:pic>
            <p:nvPicPr>
              <p:cNvPr id="497" name="Ink 496"/>
              <p:cNvPicPr/>
              <p:nvPr/>
            </p:nvPicPr>
            <p:blipFill>
              <a:blip r:embed="rId305"/>
              <a:stretch>
                <a:fillRect/>
              </a:stretch>
            </p:blipFill>
            <p:spPr>
              <a:xfrm>
                <a:off x="7436585" y="2792898"/>
                <a:ext cx="78480" cy="15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498" name="Ink 497"/>
              <p14:cNvContentPartPr/>
              <p14:nvPr/>
            </p14:nvContentPartPr>
            <p14:xfrm>
              <a:off x="7445585" y="2803698"/>
              <a:ext cx="21240" cy="33120"/>
            </p14:xfrm>
          </p:contentPart>
        </mc:Choice>
        <mc:Fallback xmlns="">
          <p:pic>
            <p:nvPicPr>
              <p:cNvPr id="498" name="Ink 497"/>
              <p:cNvPicPr/>
              <p:nvPr/>
            </p:nvPicPr>
            <p:blipFill>
              <a:blip r:embed="rId307"/>
              <a:stretch>
                <a:fillRect/>
              </a:stretch>
            </p:blipFill>
            <p:spPr>
              <a:xfrm>
                <a:off x="7409225" y="2753658"/>
                <a:ext cx="84240" cy="15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499" name="Ink 498"/>
              <p14:cNvContentPartPr/>
              <p14:nvPr/>
            </p14:nvContentPartPr>
            <p14:xfrm>
              <a:off x="7436225" y="2751858"/>
              <a:ext cx="12240" cy="7200"/>
            </p14:xfrm>
          </p:contentPart>
        </mc:Choice>
        <mc:Fallback xmlns="">
          <p:pic>
            <p:nvPicPr>
              <p:cNvPr id="499" name="Ink 498"/>
              <p:cNvPicPr/>
              <p:nvPr/>
            </p:nvPicPr>
            <p:blipFill>
              <a:blip r:embed="rId309"/>
              <a:stretch>
                <a:fillRect/>
              </a:stretch>
            </p:blipFill>
            <p:spPr>
              <a:xfrm>
                <a:off x="7402025" y="2696778"/>
                <a:ext cx="72000" cy="13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500" name="Ink 499"/>
              <p14:cNvContentPartPr/>
              <p14:nvPr/>
            </p14:nvContentPartPr>
            <p14:xfrm>
              <a:off x="7415705" y="2719098"/>
              <a:ext cx="720" cy="0"/>
            </p14:xfrm>
          </p:contentPart>
        </mc:Choice>
        <mc:Fallback xmlns="">
          <p:pic>
            <p:nvPicPr>
              <p:cNvPr id="500" name="Ink 499"/>
              <p:cNvPicPr/>
              <p:nvPr/>
            </p:nvPicPr>
            <p:blipFill>
              <a:blip r:embed="rId311"/>
              <a:stretch>
                <a:fillRect/>
              </a:stretch>
            </p:blipFill>
            <p:spPr>
              <a:xfrm>
                <a:off x="0" y="0"/>
                <a:ext cx="72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2">
            <p14:nvContentPartPr>
              <p14:cNvPr id="501" name="Ink 500"/>
              <p14:cNvContentPartPr/>
              <p14:nvPr/>
            </p14:nvContentPartPr>
            <p14:xfrm>
              <a:off x="7372505" y="2742858"/>
              <a:ext cx="1080" cy="0"/>
            </p14:xfrm>
          </p:contentPart>
        </mc:Choice>
        <mc:Fallback xmlns="">
          <p:pic>
            <p:nvPicPr>
              <p:cNvPr id="501" name="Ink 500"/>
              <p:cNvPicPr/>
              <p:nvPr/>
            </p:nvPicPr>
            <p:blipFill>
              <a:blip r:embed="rId313"/>
              <a:stretch>
                <a:fillRect/>
              </a:stretch>
            </p:blipFill>
            <p:spPr>
              <a:xfrm>
                <a:off x="0" y="0"/>
                <a:ext cx="108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502" name="Ink 501"/>
              <p14:cNvContentPartPr/>
              <p14:nvPr/>
            </p14:nvContentPartPr>
            <p14:xfrm>
              <a:off x="7325705" y="2770218"/>
              <a:ext cx="6480" cy="360"/>
            </p14:xfrm>
          </p:contentPart>
        </mc:Choice>
        <mc:Fallback xmlns="">
          <p:pic>
            <p:nvPicPr>
              <p:cNvPr id="502" name="Ink 501"/>
              <p:cNvPicPr/>
              <p:nvPr/>
            </p:nvPicPr>
            <p:blipFill>
              <a:blip r:embed="rId315"/>
              <a:stretch>
                <a:fillRect/>
              </a:stretch>
            </p:blipFill>
            <p:spPr>
              <a:xfrm>
                <a:off x="7290425" y="2700378"/>
                <a:ext cx="71280" cy="14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6">
            <p14:nvContentPartPr>
              <p14:cNvPr id="508" name="Ink 507"/>
              <p14:cNvContentPartPr/>
              <p14:nvPr/>
            </p14:nvContentPartPr>
            <p14:xfrm>
              <a:off x="7398785" y="2710098"/>
              <a:ext cx="8280" cy="3960"/>
            </p14:xfrm>
          </p:contentPart>
        </mc:Choice>
        <mc:Fallback xmlns="">
          <p:pic>
            <p:nvPicPr>
              <p:cNvPr id="508" name="Ink 507"/>
              <p:cNvPicPr/>
              <p:nvPr/>
            </p:nvPicPr>
            <p:blipFill>
              <a:blip r:embed="rId317"/>
              <a:stretch>
                <a:fillRect/>
              </a:stretch>
            </p:blipFill>
            <p:spPr>
              <a:xfrm>
                <a:off x="7367105" y="2647098"/>
                <a:ext cx="63720" cy="12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8">
            <p14:nvContentPartPr>
              <p14:cNvPr id="509" name="Ink 508"/>
              <p14:cNvContentPartPr/>
              <p14:nvPr/>
            </p14:nvContentPartPr>
            <p14:xfrm>
              <a:off x="7647905" y="2712618"/>
              <a:ext cx="4320" cy="360"/>
            </p14:xfrm>
          </p:contentPart>
        </mc:Choice>
        <mc:Fallback xmlns="">
          <p:pic>
            <p:nvPicPr>
              <p:cNvPr id="509" name="Ink 508"/>
              <p:cNvPicPr/>
              <p:nvPr/>
            </p:nvPicPr>
            <p:blipFill>
              <a:blip r:embed="rId319"/>
              <a:stretch>
                <a:fillRect/>
              </a:stretch>
            </p:blipFill>
            <p:spPr>
              <a:xfrm>
                <a:off x="7625945" y="2669778"/>
                <a:ext cx="46440" cy="8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0">
            <p14:nvContentPartPr>
              <p14:cNvPr id="510" name="Ink 509"/>
              <p14:cNvContentPartPr/>
              <p14:nvPr/>
            </p14:nvContentPartPr>
            <p14:xfrm>
              <a:off x="7686425" y="2909898"/>
              <a:ext cx="16200" cy="87120"/>
            </p14:xfrm>
          </p:contentPart>
        </mc:Choice>
        <mc:Fallback xmlns="">
          <p:pic>
            <p:nvPicPr>
              <p:cNvPr id="510" name="Ink 509"/>
              <p:cNvPicPr/>
              <p:nvPr/>
            </p:nvPicPr>
            <p:blipFill>
              <a:blip r:embed="rId321"/>
              <a:stretch>
                <a:fillRect/>
              </a:stretch>
            </p:blipFill>
            <p:spPr>
              <a:xfrm>
                <a:off x="7657625" y="2865258"/>
                <a:ext cx="69480" cy="18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2">
            <p14:nvContentPartPr>
              <p14:cNvPr id="511" name="Ink 510"/>
              <p14:cNvContentPartPr/>
              <p14:nvPr/>
            </p14:nvContentPartPr>
            <p14:xfrm>
              <a:off x="7715585" y="3086298"/>
              <a:ext cx="3600" cy="0"/>
            </p14:xfrm>
          </p:contentPart>
        </mc:Choice>
        <mc:Fallback xmlns="">
          <p:pic>
            <p:nvPicPr>
              <p:cNvPr id="511" name="Ink 510"/>
              <p:cNvPicPr/>
              <p:nvPr/>
            </p:nvPicPr>
            <p:blipFill>
              <a:blip r:embed="rId323"/>
              <a:stretch>
                <a:fillRect/>
              </a:stretch>
            </p:blipFill>
            <p:spPr>
              <a:xfrm>
                <a:off x="0" y="0"/>
                <a:ext cx="360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4">
            <p14:nvContentPartPr>
              <p14:cNvPr id="512" name="Ink 511"/>
              <p14:cNvContentPartPr/>
              <p14:nvPr/>
            </p14:nvContentPartPr>
            <p14:xfrm>
              <a:off x="7691825" y="2719458"/>
              <a:ext cx="59760" cy="402840"/>
            </p14:xfrm>
          </p:contentPart>
        </mc:Choice>
        <mc:Fallback xmlns="">
          <p:pic>
            <p:nvPicPr>
              <p:cNvPr id="512" name="Ink 511"/>
              <p:cNvPicPr/>
              <p:nvPr/>
            </p:nvPicPr>
            <p:blipFill>
              <a:blip r:embed="rId325"/>
              <a:stretch>
                <a:fillRect/>
              </a:stretch>
            </p:blipFill>
            <p:spPr>
              <a:xfrm>
                <a:off x="7657265" y="2649618"/>
                <a:ext cx="118800" cy="51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6">
            <p14:nvContentPartPr>
              <p14:cNvPr id="513" name="Ink 512"/>
              <p14:cNvContentPartPr/>
              <p14:nvPr/>
            </p14:nvContentPartPr>
            <p14:xfrm>
              <a:off x="7782905" y="3026178"/>
              <a:ext cx="14760" cy="1800"/>
            </p14:xfrm>
          </p:contentPart>
        </mc:Choice>
        <mc:Fallback xmlns="">
          <p:pic>
            <p:nvPicPr>
              <p:cNvPr id="513" name="Ink 512"/>
              <p:cNvPicPr/>
              <p:nvPr/>
            </p:nvPicPr>
            <p:blipFill>
              <a:blip r:embed="rId327"/>
              <a:stretch>
                <a:fillRect/>
              </a:stretch>
            </p:blipFill>
            <p:spPr>
              <a:xfrm>
                <a:off x="7762745" y="2988018"/>
                <a:ext cx="53640" cy="8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8">
            <p14:nvContentPartPr>
              <p14:cNvPr id="514" name="Ink 513"/>
              <p14:cNvContentPartPr/>
              <p14:nvPr/>
            </p14:nvContentPartPr>
            <p14:xfrm>
              <a:off x="7846265" y="3036618"/>
              <a:ext cx="30240" cy="4680"/>
            </p14:xfrm>
          </p:contentPart>
        </mc:Choice>
        <mc:Fallback xmlns="">
          <p:pic>
            <p:nvPicPr>
              <p:cNvPr id="514" name="Ink 513"/>
              <p:cNvPicPr/>
              <p:nvPr/>
            </p:nvPicPr>
            <p:blipFill>
              <a:blip r:embed="rId329"/>
              <a:stretch>
                <a:fillRect/>
              </a:stretch>
            </p:blipFill>
            <p:spPr>
              <a:xfrm>
                <a:off x="7821425" y="2975778"/>
                <a:ext cx="79560" cy="12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0">
            <p14:nvContentPartPr>
              <p14:cNvPr id="515" name="Ink 514"/>
              <p14:cNvContentPartPr/>
              <p14:nvPr/>
            </p14:nvContentPartPr>
            <p14:xfrm>
              <a:off x="7965065" y="3043458"/>
              <a:ext cx="5400" cy="4680"/>
            </p14:xfrm>
          </p:contentPart>
        </mc:Choice>
        <mc:Fallback xmlns="">
          <p:pic>
            <p:nvPicPr>
              <p:cNvPr id="515" name="Ink 514"/>
              <p:cNvPicPr/>
              <p:nvPr/>
            </p:nvPicPr>
            <p:blipFill>
              <a:blip r:embed="rId331"/>
              <a:stretch>
                <a:fillRect/>
              </a:stretch>
            </p:blipFill>
            <p:spPr>
              <a:xfrm>
                <a:off x="7933025" y="2980818"/>
                <a:ext cx="65520" cy="12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2">
            <p14:nvContentPartPr>
              <p14:cNvPr id="516" name="Ink 515"/>
              <p14:cNvContentPartPr/>
              <p14:nvPr/>
            </p14:nvContentPartPr>
            <p14:xfrm>
              <a:off x="8011505" y="3051738"/>
              <a:ext cx="4680" cy="7200"/>
            </p14:xfrm>
          </p:contentPart>
        </mc:Choice>
        <mc:Fallback xmlns="">
          <p:pic>
            <p:nvPicPr>
              <p:cNvPr id="516" name="Ink 515"/>
              <p:cNvPicPr/>
              <p:nvPr/>
            </p:nvPicPr>
            <p:blipFill>
              <a:blip r:embed="rId333"/>
              <a:stretch>
                <a:fillRect/>
              </a:stretch>
            </p:blipFill>
            <p:spPr>
              <a:xfrm>
                <a:off x="7987025" y="3010338"/>
                <a:ext cx="49320" cy="9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4">
            <p14:nvContentPartPr>
              <p14:cNvPr id="517" name="Ink 516"/>
              <p14:cNvContentPartPr/>
              <p14:nvPr/>
            </p14:nvContentPartPr>
            <p14:xfrm>
              <a:off x="8049665" y="3112218"/>
              <a:ext cx="1440" cy="6840"/>
            </p14:xfrm>
          </p:contentPart>
        </mc:Choice>
        <mc:Fallback xmlns="">
          <p:pic>
            <p:nvPicPr>
              <p:cNvPr id="517" name="Ink 516"/>
              <p:cNvPicPr/>
              <p:nvPr/>
            </p:nvPicPr>
            <p:blipFill>
              <a:blip r:embed="rId335"/>
              <a:stretch>
                <a:fillRect/>
              </a:stretch>
            </p:blipFill>
            <p:spPr>
              <a:xfrm>
                <a:off x="8023745" y="3061098"/>
                <a:ext cx="51120" cy="10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6">
            <p14:nvContentPartPr>
              <p14:cNvPr id="520" name="Ink 519"/>
              <p14:cNvContentPartPr/>
              <p14:nvPr/>
            </p14:nvContentPartPr>
            <p14:xfrm>
              <a:off x="8080625" y="3225258"/>
              <a:ext cx="7920" cy="13320"/>
            </p14:xfrm>
          </p:contentPart>
        </mc:Choice>
        <mc:Fallback xmlns="">
          <p:pic>
            <p:nvPicPr>
              <p:cNvPr id="520" name="Ink 519"/>
              <p:cNvPicPr/>
              <p:nvPr/>
            </p:nvPicPr>
            <p:blipFill>
              <a:blip r:embed="rId337"/>
              <a:stretch>
                <a:fillRect/>
              </a:stretch>
            </p:blipFill>
            <p:spPr>
              <a:xfrm>
                <a:off x="8054705" y="3179178"/>
                <a:ext cx="56160" cy="11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8">
            <p14:nvContentPartPr>
              <p14:cNvPr id="521" name="Ink 520"/>
              <p14:cNvContentPartPr/>
              <p14:nvPr/>
            </p14:nvContentPartPr>
            <p14:xfrm>
              <a:off x="8173145" y="3159018"/>
              <a:ext cx="19440" cy="58320"/>
            </p14:xfrm>
          </p:contentPart>
        </mc:Choice>
        <mc:Fallback xmlns="">
          <p:pic>
            <p:nvPicPr>
              <p:cNvPr id="521" name="Ink 520"/>
              <p:cNvPicPr/>
              <p:nvPr/>
            </p:nvPicPr>
            <p:blipFill>
              <a:blip r:embed="rId339"/>
              <a:stretch>
                <a:fillRect/>
              </a:stretch>
            </p:blipFill>
            <p:spPr>
              <a:xfrm>
                <a:off x="8136785" y="3099978"/>
                <a:ext cx="85320" cy="17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0">
            <p14:nvContentPartPr>
              <p14:cNvPr id="522" name="Ink 521"/>
              <p14:cNvContentPartPr/>
              <p14:nvPr/>
            </p14:nvContentPartPr>
            <p14:xfrm>
              <a:off x="8222105" y="3125538"/>
              <a:ext cx="18360" cy="8640"/>
            </p14:xfrm>
          </p:contentPart>
        </mc:Choice>
        <mc:Fallback xmlns="">
          <p:pic>
            <p:nvPicPr>
              <p:cNvPr id="522" name="Ink 521"/>
              <p:cNvPicPr/>
              <p:nvPr/>
            </p:nvPicPr>
            <p:blipFill>
              <a:blip r:embed="rId341"/>
              <a:stretch>
                <a:fillRect/>
              </a:stretch>
            </p:blipFill>
            <p:spPr>
              <a:xfrm>
                <a:off x="8182865" y="3049938"/>
                <a:ext cx="86400" cy="15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2">
            <p14:nvContentPartPr>
              <p14:cNvPr id="523" name="Ink 522"/>
              <p14:cNvContentPartPr/>
              <p14:nvPr/>
            </p14:nvContentPartPr>
            <p14:xfrm>
              <a:off x="8269265" y="3113298"/>
              <a:ext cx="14760" cy="7200"/>
            </p14:xfrm>
          </p:contentPart>
        </mc:Choice>
        <mc:Fallback xmlns="">
          <p:pic>
            <p:nvPicPr>
              <p:cNvPr id="523" name="Ink 522"/>
              <p:cNvPicPr/>
              <p:nvPr/>
            </p:nvPicPr>
            <p:blipFill>
              <a:blip r:embed="rId343"/>
              <a:stretch>
                <a:fillRect/>
              </a:stretch>
            </p:blipFill>
            <p:spPr>
              <a:xfrm>
                <a:off x="8235425" y="3051738"/>
                <a:ext cx="75600" cy="13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4">
            <p14:nvContentPartPr>
              <p14:cNvPr id="524" name="Ink 523"/>
              <p14:cNvContentPartPr/>
              <p14:nvPr/>
            </p14:nvContentPartPr>
            <p14:xfrm>
              <a:off x="8283665" y="3115458"/>
              <a:ext cx="13320" cy="0"/>
            </p14:xfrm>
          </p:contentPart>
        </mc:Choice>
        <mc:Fallback xmlns="">
          <p:pic>
            <p:nvPicPr>
              <p:cNvPr id="524" name="Ink 523"/>
              <p:cNvPicPr/>
              <p:nvPr/>
            </p:nvPicPr>
            <p:blipFill>
              <a:blip r:embed="rId345"/>
              <a:stretch>
                <a:fillRect/>
              </a:stretch>
            </p:blipFill>
            <p:spPr>
              <a:xfrm>
                <a:off x="0" y="0"/>
                <a:ext cx="1332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6">
            <p14:nvContentPartPr>
              <p14:cNvPr id="525" name="Ink 524"/>
              <p14:cNvContentPartPr/>
              <p14:nvPr/>
            </p14:nvContentPartPr>
            <p14:xfrm>
              <a:off x="8140745" y="3139218"/>
              <a:ext cx="20520" cy="3240"/>
            </p14:xfrm>
          </p:contentPart>
        </mc:Choice>
        <mc:Fallback xmlns="">
          <p:pic>
            <p:nvPicPr>
              <p:cNvPr id="525" name="Ink 524"/>
              <p:cNvPicPr/>
              <p:nvPr/>
            </p:nvPicPr>
            <p:blipFill>
              <a:blip r:embed="rId347"/>
              <a:stretch>
                <a:fillRect/>
              </a:stretch>
            </p:blipFill>
            <p:spPr>
              <a:xfrm>
                <a:off x="8119505" y="3092058"/>
                <a:ext cx="63720" cy="9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8">
            <p14:nvContentPartPr>
              <p14:cNvPr id="526" name="Ink 525"/>
              <p14:cNvContentPartPr/>
              <p14:nvPr/>
            </p14:nvContentPartPr>
            <p14:xfrm>
              <a:off x="8057585" y="3181698"/>
              <a:ext cx="10800" cy="0"/>
            </p14:xfrm>
          </p:contentPart>
        </mc:Choice>
        <mc:Fallback xmlns="">
          <p:pic>
            <p:nvPicPr>
              <p:cNvPr id="526" name="Ink 525"/>
              <p:cNvPicPr/>
              <p:nvPr/>
            </p:nvPicPr>
            <p:blipFill>
              <a:blip r:embed="rId349"/>
              <a:stretch>
                <a:fillRect/>
              </a:stretch>
            </p:blipFill>
            <p:spPr>
              <a:xfrm>
                <a:off x="0" y="0"/>
                <a:ext cx="1080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0">
            <p14:nvContentPartPr>
              <p14:cNvPr id="527" name="Ink 526"/>
              <p14:cNvContentPartPr/>
              <p14:nvPr/>
            </p14:nvContentPartPr>
            <p14:xfrm>
              <a:off x="8055785" y="3189258"/>
              <a:ext cx="7560" cy="23040"/>
            </p14:xfrm>
          </p:contentPart>
        </mc:Choice>
        <mc:Fallback xmlns="">
          <p:pic>
            <p:nvPicPr>
              <p:cNvPr id="527" name="Ink 526"/>
              <p:cNvPicPr/>
              <p:nvPr/>
            </p:nvPicPr>
            <p:blipFill>
              <a:blip r:embed="rId351"/>
              <a:stretch>
                <a:fillRect/>
              </a:stretch>
            </p:blipFill>
            <p:spPr>
              <a:xfrm>
                <a:off x="8020865" y="3134178"/>
                <a:ext cx="66960" cy="13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2">
            <p14:nvContentPartPr>
              <p14:cNvPr id="528" name="Ink 527"/>
              <p14:cNvContentPartPr/>
              <p14:nvPr/>
            </p14:nvContentPartPr>
            <p14:xfrm>
              <a:off x="8160905" y="3178098"/>
              <a:ext cx="7920" cy="13320"/>
            </p14:xfrm>
          </p:contentPart>
        </mc:Choice>
        <mc:Fallback xmlns="">
          <p:pic>
            <p:nvPicPr>
              <p:cNvPr id="528" name="Ink 527"/>
              <p:cNvPicPr/>
              <p:nvPr/>
            </p:nvPicPr>
            <p:blipFill>
              <a:blip r:embed="rId353"/>
              <a:stretch>
                <a:fillRect/>
              </a:stretch>
            </p:blipFill>
            <p:spPr>
              <a:xfrm>
                <a:off x="8122385" y="3103218"/>
                <a:ext cx="78480" cy="15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4">
            <p14:nvContentPartPr>
              <p14:cNvPr id="529" name="Ink 528"/>
              <p14:cNvContentPartPr/>
              <p14:nvPr/>
            </p14:nvContentPartPr>
            <p14:xfrm>
              <a:off x="8063345" y="3299778"/>
              <a:ext cx="16560" cy="14040"/>
            </p14:xfrm>
          </p:contentPart>
        </mc:Choice>
        <mc:Fallback xmlns="">
          <p:pic>
            <p:nvPicPr>
              <p:cNvPr id="529" name="Ink 528"/>
              <p:cNvPicPr/>
              <p:nvPr/>
            </p:nvPicPr>
            <p:blipFill>
              <a:blip r:embed="rId355"/>
              <a:stretch>
                <a:fillRect/>
              </a:stretch>
            </p:blipFill>
            <p:spPr>
              <a:xfrm>
                <a:off x="8030585" y="3240378"/>
                <a:ext cx="75960" cy="14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6">
            <p14:nvContentPartPr>
              <p14:cNvPr id="530" name="Ink 529"/>
              <p14:cNvContentPartPr/>
              <p14:nvPr/>
            </p14:nvContentPartPr>
            <p14:xfrm>
              <a:off x="7950665" y="3450618"/>
              <a:ext cx="2880" cy="1440"/>
            </p14:xfrm>
          </p:contentPart>
        </mc:Choice>
        <mc:Fallback xmlns="">
          <p:pic>
            <p:nvPicPr>
              <p:cNvPr id="530" name="Ink 529"/>
              <p:cNvPicPr/>
              <p:nvPr/>
            </p:nvPicPr>
            <p:blipFill>
              <a:blip r:embed="rId357"/>
              <a:stretch>
                <a:fillRect/>
              </a:stretch>
            </p:blipFill>
            <p:spPr>
              <a:xfrm>
                <a:off x="7931225" y="3411378"/>
                <a:ext cx="41760" cy="8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8">
            <p14:nvContentPartPr>
              <p14:cNvPr id="531" name="Ink 530"/>
              <p14:cNvContentPartPr/>
              <p14:nvPr/>
            </p14:nvContentPartPr>
            <p14:xfrm>
              <a:off x="7932305" y="3463578"/>
              <a:ext cx="4320" cy="11520"/>
            </p14:xfrm>
          </p:contentPart>
        </mc:Choice>
        <mc:Fallback xmlns="">
          <p:pic>
            <p:nvPicPr>
              <p:cNvPr id="531" name="Ink 530"/>
              <p:cNvPicPr/>
              <p:nvPr/>
            </p:nvPicPr>
            <p:blipFill>
              <a:blip r:embed="rId359"/>
              <a:stretch>
                <a:fillRect/>
              </a:stretch>
            </p:blipFill>
            <p:spPr>
              <a:xfrm>
                <a:off x="7901345" y="3401298"/>
                <a:ext cx="62280" cy="12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0">
            <p14:nvContentPartPr>
              <p14:cNvPr id="532" name="Ink 531"/>
              <p14:cNvContentPartPr/>
              <p14:nvPr/>
            </p14:nvContentPartPr>
            <p14:xfrm>
              <a:off x="7922585" y="3546738"/>
              <a:ext cx="6120" cy="10080"/>
            </p14:xfrm>
          </p:contentPart>
        </mc:Choice>
        <mc:Fallback xmlns="">
          <p:pic>
            <p:nvPicPr>
              <p:cNvPr id="532" name="Ink 531"/>
              <p:cNvPicPr/>
              <p:nvPr/>
            </p:nvPicPr>
            <p:blipFill>
              <a:blip r:embed="rId361"/>
              <a:stretch>
                <a:fillRect/>
              </a:stretch>
            </p:blipFill>
            <p:spPr>
              <a:xfrm>
                <a:off x="7891625" y="3495643"/>
                <a:ext cx="61920" cy="1157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2">
            <p14:nvContentPartPr>
              <p14:cNvPr id="533" name="Ink 532"/>
              <p14:cNvContentPartPr/>
              <p14:nvPr/>
            </p14:nvContentPartPr>
            <p14:xfrm>
              <a:off x="8065505" y="3357018"/>
              <a:ext cx="12600" cy="0"/>
            </p14:xfrm>
          </p:contentPart>
        </mc:Choice>
        <mc:Fallback xmlns="">
          <p:pic>
            <p:nvPicPr>
              <p:cNvPr id="533" name="Ink 532"/>
              <p:cNvPicPr/>
              <p:nvPr/>
            </p:nvPicPr>
            <p:blipFill>
              <a:blip r:embed="rId363"/>
              <a:stretch>
                <a:fillRect/>
              </a:stretch>
            </p:blipFill>
            <p:spPr>
              <a:xfrm>
                <a:off x="0" y="0"/>
                <a:ext cx="1260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4">
            <p14:nvContentPartPr>
              <p14:cNvPr id="534" name="Ink 533"/>
              <p14:cNvContentPartPr/>
              <p14:nvPr/>
            </p14:nvContentPartPr>
            <p14:xfrm>
              <a:off x="8115185" y="3309858"/>
              <a:ext cx="21240" cy="19440"/>
            </p14:xfrm>
          </p:contentPart>
        </mc:Choice>
        <mc:Fallback xmlns="">
          <p:pic>
            <p:nvPicPr>
              <p:cNvPr id="534" name="Ink 533"/>
              <p:cNvPicPr/>
              <p:nvPr/>
            </p:nvPicPr>
            <p:blipFill>
              <a:blip r:embed="rId365"/>
              <a:stretch>
                <a:fillRect/>
              </a:stretch>
            </p:blipFill>
            <p:spPr>
              <a:xfrm>
                <a:off x="8075945" y="3241098"/>
                <a:ext cx="93600" cy="16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6">
            <p14:nvContentPartPr>
              <p14:cNvPr id="535" name="Ink 534"/>
              <p14:cNvContentPartPr/>
              <p14:nvPr/>
            </p14:nvContentPartPr>
            <p14:xfrm>
              <a:off x="8171345" y="3282498"/>
              <a:ext cx="16920" cy="9000"/>
            </p14:xfrm>
          </p:contentPart>
        </mc:Choice>
        <mc:Fallback xmlns="">
          <p:pic>
            <p:nvPicPr>
              <p:cNvPr id="535" name="Ink 534"/>
              <p:cNvPicPr/>
              <p:nvPr/>
            </p:nvPicPr>
            <p:blipFill>
              <a:blip r:embed="rId367"/>
              <a:stretch>
                <a:fillRect/>
              </a:stretch>
            </p:blipFill>
            <p:spPr>
              <a:xfrm>
                <a:off x="8142185" y="3221658"/>
                <a:ext cx="73080" cy="13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8">
            <p14:nvContentPartPr>
              <p14:cNvPr id="536" name="Ink 535"/>
              <p14:cNvContentPartPr/>
              <p14:nvPr/>
            </p14:nvContentPartPr>
            <p14:xfrm>
              <a:off x="8221025" y="3236418"/>
              <a:ext cx="11160" cy="10800"/>
            </p14:xfrm>
          </p:contentPart>
        </mc:Choice>
        <mc:Fallback xmlns="">
          <p:pic>
            <p:nvPicPr>
              <p:cNvPr id="536" name="Ink 535"/>
              <p:cNvPicPr/>
              <p:nvPr/>
            </p:nvPicPr>
            <p:blipFill>
              <a:blip r:embed="rId369"/>
              <a:stretch>
                <a:fillRect/>
              </a:stretch>
            </p:blipFill>
            <p:spPr>
              <a:xfrm>
                <a:off x="8184665" y="3170898"/>
                <a:ext cx="78120" cy="14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0">
            <p14:nvContentPartPr>
              <p14:cNvPr id="537" name="Ink 536"/>
              <p14:cNvContentPartPr/>
              <p14:nvPr/>
            </p14:nvContentPartPr>
            <p14:xfrm>
              <a:off x="8257025" y="3191418"/>
              <a:ext cx="2160" cy="12240"/>
            </p14:xfrm>
          </p:contentPart>
        </mc:Choice>
        <mc:Fallback xmlns="">
          <p:pic>
            <p:nvPicPr>
              <p:cNvPr id="537" name="Ink 536"/>
              <p:cNvPicPr/>
              <p:nvPr/>
            </p:nvPicPr>
            <p:blipFill>
              <a:blip r:embed="rId371"/>
              <a:stretch>
                <a:fillRect/>
              </a:stretch>
            </p:blipFill>
            <p:spPr>
              <a:xfrm>
                <a:off x="8214905" y="3113658"/>
                <a:ext cx="82440" cy="16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2">
            <p14:nvContentPartPr>
              <p14:cNvPr id="538" name="Ink 537"/>
              <p14:cNvContentPartPr/>
              <p14:nvPr/>
            </p14:nvContentPartPr>
            <p14:xfrm>
              <a:off x="8190065" y="3203658"/>
              <a:ext cx="2520" cy="1800"/>
            </p14:xfrm>
          </p:contentPart>
        </mc:Choice>
        <mc:Fallback xmlns="">
          <p:pic>
            <p:nvPicPr>
              <p:cNvPr id="538" name="Ink 537"/>
              <p:cNvPicPr/>
              <p:nvPr/>
            </p:nvPicPr>
            <p:blipFill>
              <a:blip r:embed="rId373"/>
              <a:stretch>
                <a:fillRect/>
              </a:stretch>
            </p:blipFill>
            <p:spPr>
              <a:xfrm>
                <a:off x="8171705" y="3166578"/>
                <a:ext cx="39240" cy="7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4">
            <p14:nvContentPartPr>
              <p14:cNvPr id="539" name="Ink 538"/>
              <p14:cNvContentPartPr/>
              <p14:nvPr/>
            </p14:nvContentPartPr>
            <p14:xfrm>
              <a:off x="7186745" y="4114818"/>
              <a:ext cx="523800" cy="668160"/>
            </p14:xfrm>
          </p:contentPart>
        </mc:Choice>
        <mc:Fallback xmlns="">
          <p:pic>
            <p:nvPicPr>
              <p:cNvPr id="539" name="Ink 538"/>
              <p:cNvPicPr/>
              <p:nvPr/>
            </p:nvPicPr>
            <p:blipFill>
              <a:blip r:embed="rId375"/>
              <a:stretch>
                <a:fillRect/>
              </a:stretch>
            </p:blipFill>
            <p:spPr>
              <a:xfrm>
                <a:off x="7180985" y="4108698"/>
                <a:ext cx="533160" cy="67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6">
            <p14:nvContentPartPr>
              <p14:cNvPr id="540" name="Ink 539"/>
              <p14:cNvContentPartPr/>
              <p14:nvPr/>
            </p14:nvContentPartPr>
            <p14:xfrm>
              <a:off x="8068025" y="3236418"/>
              <a:ext cx="41400" cy="35280"/>
            </p14:xfrm>
          </p:contentPart>
        </mc:Choice>
        <mc:Fallback xmlns="">
          <p:pic>
            <p:nvPicPr>
              <p:cNvPr id="540" name="Ink 539"/>
              <p:cNvPicPr/>
              <p:nvPr/>
            </p:nvPicPr>
            <p:blipFill>
              <a:blip r:embed="rId377"/>
              <a:stretch>
                <a:fillRect/>
              </a:stretch>
            </p:blipFill>
            <p:spPr>
              <a:xfrm>
                <a:off x="8043905" y="3182418"/>
                <a:ext cx="91440" cy="13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8">
            <p14:nvContentPartPr>
              <p14:cNvPr id="541" name="Ink 540"/>
              <p14:cNvContentPartPr/>
              <p14:nvPr/>
            </p14:nvContentPartPr>
            <p14:xfrm>
              <a:off x="7995305" y="3393378"/>
              <a:ext cx="1800" cy="1800"/>
            </p14:xfrm>
          </p:contentPart>
        </mc:Choice>
        <mc:Fallback xmlns="">
          <p:pic>
            <p:nvPicPr>
              <p:cNvPr id="541" name="Ink 540"/>
              <p:cNvPicPr/>
              <p:nvPr/>
            </p:nvPicPr>
            <p:blipFill>
              <a:blip r:embed="rId379"/>
              <a:stretch>
                <a:fillRect/>
              </a:stretch>
            </p:blipFill>
            <p:spPr>
              <a:xfrm>
                <a:off x="7972355" y="3356658"/>
                <a:ext cx="48150" cy="7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0">
            <p14:nvContentPartPr>
              <p14:cNvPr id="542" name="Ink 541"/>
              <p14:cNvContentPartPr/>
              <p14:nvPr/>
            </p14:nvContentPartPr>
            <p14:xfrm>
              <a:off x="7946705" y="3436578"/>
              <a:ext cx="38160" cy="19800"/>
            </p14:xfrm>
          </p:contentPart>
        </mc:Choice>
        <mc:Fallback xmlns="">
          <p:pic>
            <p:nvPicPr>
              <p:cNvPr id="542" name="Ink 541"/>
              <p:cNvPicPr/>
              <p:nvPr/>
            </p:nvPicPr>
            <p:blipFill>
              <a:blip r:embed="rId381"/>
              <a:stretch>
                <a:fillRect/>
              </a:stretch>
            </p:blipFill>
            <p:spPr>
              <a:xfrm>
                <a:off x="7916825" y="3371058"/>
                <a:ext cx="93600" cy="15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2">
            <p14:nvContentPartPr>
              <p14:cNvPr id="543" name="Ink 542"/>
              <p14:cNvContentPartPr/>
              <p14:nvPr/>
            </p14:nvContentPartPr>
            <p14:xfrm>
              <a:off x="7871825" y="3604338"/>
              <a:ext cx="9000" cy="18360"/>
            </p14:xfrm>
          </p:contentPart>
        </mc:Choice>
        <mc:Fallback xmlns="">
          <p:pic>
            <p:nvPicPr>
              <p:cNvPr id="543" name="Ink 542"/>
              <p:cNvPicPr/>
              <p:nvPr/>
            </p:nvPicPr>
            <p:blipFill>
              <a:blip r:embed="rId383"/>
              <a:stretch>
                <a:fillRect/>
              </a:stretch>
            </p:blipFill>
            <p:spPr>
              <a:xfrm>
                <a:off x="7849145" y="3558618"/>
                <a:ext cx="54360" cy="10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4">
            <p14:nvContentPartPr>
              <p14:cNvPr id="545" name="Ink 544"/>
              <p14:cNvContentPartPr/>
              <p14:nvPr/>
            </p14:nvContentPartPr>
            <p14:xfrm>
              <a:off x="7302665" y="3942018"/>
              <a:ext cx="869040" cy="511920"/>
            </p14:xfrm>
          </p:contentPart>
        </mc:Choice>
        <mc:Fallback xmlns="">
          <p:pic>
            <p:nvPicPr>
              <p:cNvPr id="545" name="Ink 544"/>
              <p:cNvPicPr/>
              <p:nvPr/>
            </p:nvPicPr>
            <p:blipFill>
              <a:blip r:embed="rId385"/>
              <a:stretch>
                <a:fillRect/>
              </a:stretch>
            </p:blipFill>
            <p:spPr>
              <a:xfrm>
                <a:off x="7295825" y="3936978"/>
                <a:ext cx="880200" cy="52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6">
            <p14:nvContentPartPr>
              <p14:cNvPr id="551" name="Ink 550"/>
              <p14:cNvContentPartPr/>
              <p14:nvPr/>
            </p14:nvContentPartPr>
            <p14:xfrm>
              <a:off x="6981905" y="3352698"/>
              <a:ext cx="192240" cy="735840"/>
            </p14:xfrm>
          </p:contentPart>
        </mc:Choice>
        <mc:Fallback xmlns="">
          <p:pic>
            <p:nvPicPr>
              <p:cNvPr id="551" name="Ink 550"/>
              <p:cNvPicPr/>
              <p:nvPr/>
            </p:nvPicPr>
            <p:blipFill>
              <a:blip r:embed="rId387"/>
              <a:stretch>
                <a:fillRect/>
              </a:stretch>
            </p:blipFill>
            <p:spPr>
              <a:xfrm>
                <a:off x="6976865" y="3348738"/>
                <a:ext cx="201600" cy="74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8">
            <p14:nvContentPartPr>
              <p14:cNvPr id="553" name="Ink 552"/>
              <p14:cNvContentPartPr/>
              <p14:nvPr/>
            </p14:nvContentPartPr>
            <p14:xfrm>
              <a:off x="7157225" y="2501298"/>
              <a:ext cx="1191240" cy="964440"/>
            </p14:xfrm>
          </p:contentPart>
        </mc:Choice>
        <mc:Fallback xmlns="">
          <p:pic>
            <p:nvPicPr>
              <p:cNvPr id="553" name="Ink 552"/>
              <p:cNvPicPr/>
              <p:nvPr/>
            </p:nvPicPr>
            <p:blipFill>
              <a:blip r:embed="rId389"/>
              <a:stretch>
                <a:fillRect/>
              </a:stretch>
            </p:blipFill>
            <p:spPr>
              <a:xfrm>
                <a:off x="7150745" y="2496978"/>
                <a:ext cx="1202400" cy="9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0">
            <p14:nvContentPartPr>
              <p14:cNvPr id="557" name="Ink 556"/>
              <p14:cNvContentPartPr/>
              <p14:nvPr/>
            </p14:nvContentPartPr>
            <p14:xfrm>
              <a:off x="7087025" y="2778138"/>
              <a:ext cx="329040" cy="514080"/>
            </p14:xfrm>
          </p:contentPart>
        </mc:Choice>
        <mc:Fallback xmlns="">
          <p:pic>
            <p:nvPicPr>
              <p:cNvPr id="557" name="Ink 556"/>
              <p:cNvPicPr/>
              <p:nvPr/>
            </p:nvPicPr>
            <p:blipFill>
              <a:blip r:embed="rId391"/>
              <a:stretch>
                <a:fillRect/>
              </a:stretch>
            </p:blipFill>
            <p:spPr>
              <a:xfrm>
                <a:off x="7083425" y="2773818"/>
                <a:ext cx="337680" cy="52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2">
            <p14:nvContentPartPr>
              <p14:cNvPr id="558" name="Ink 557"/>
              <p14:cNvContentPartPr/>
              <p14:nvPr/>
            </p14:nvContentPartPr>
            <p14:xfrm>
              <a:off x="7290425" y="2746818"/>
              <a:ext cx="720" cy="3600"/>
            </p14:xfrm>
          </p:contentPart>
        </mc:Choice>
        <mc:Fallback xmlns="">
          <p:pic>
            <p:nvPicPr>
              <p:cNvPr id="558" name="Ink 557"/>
              <p:cNvPicPr/>
              <p:nvPr/>
            </p:nvPicPr>
            <p:blipFill>
              <a:blip r:embed="rId393"/>
              <a:stretch>
                <a:fillRect/>
              </a:stretch>
            </p:blipFill>
            <p:spPr>
              <a:xfrm>
                <a:off x="7290065" y="2746458"/>
                <a:ext cx="1080" cy="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4">
            <p14:nvContentPartPr>
              <p14:cNvPr id="559" name="Ink 558"/>
              <p14:cNvContentPartPr/>
              <p14:nvPr/>
            </p14:nvContentPartPr>
            <p14:xfrm>
              <a:off x="7254785" y="2765538"/>
              <a:ext cx="360" cy="360"/>
            </p14:xfrm>
          </p:contentPart>
        </mc:Choice>
        <mc:Fallback xmlns="">
          <p:pic>
            <p:nvPicPr>
              <p:cNvPr id="559" name="Ink 558"/>
              <p:cNvPicPr/>
              <p:nvPr/>
            </p:nvPicPr>
            <p:blipFill>
              <a:blip r:embed="rId395"/>
              <a:stretch>
                <a:fillRect/>
              </a:stretch>
            </p:blipFill>
            <p:spPr>
              <a:xfrm>
                <a:off x="7254785" y="2764818"/>
                <a:ext cx="720" cy="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6">
            <p14:nvContentPartPr>
              <p14:cNvPr id="560" name="Ink 559"/>
              <p14:cNvContentPartPr/>
              <p14:nvPr/>
            </p14:nvContentPartPr>
            <p14:xfrm>
              <a:off x="7115825" y="2746458"/>
              <a:ext cx="92160" cy="12240"/>
            </p14:xfrm>
          </p:contentPart>
        </mc:Choice>
        <mc:Fallback xmlns="">
          <p:pic>
            <p:nvPicPr>
              <p:cNvPr id="560" name="Ink 559"/>
              <p:cNvPicPr/>
              <p:nvPr/>
            </p:nvPicPr>
            <p:blipFill>
              <a:blip r:embed="rId397"/>
              <a:stretch>
                <a:fillRect/>
              </a:stretch>
            </p:blipFill>
            <p:spPr>
              <a:xfrm>
                <a:off x="7115465" y="2746098"/>
                <a:ext cx="92520" cy="1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8">
            <p14:nvContentPartPr>
              <p14:cNvPr id="561" name="Ink 560"/>
              <p14:cNvContentPartPr/>
              <p14:nvPr/>
            </p14:nvContentPartPr>
            <p14:xfrm>
              <a:off x="7092785" y="2720178"/>
              <a:ext cx="243720" cy="67680"/>
            </p14:xfrm>
          </p:contentPart>
        </mc:Choice>
        <mc:Fallback xmlns="">
          <p:pic>
            <p:nvPicPr>
              <p:cNvPr id="561" name="Ink 560"/>
              <p:cNvPicPr/>
              <p:nvPr/>
            </p:nvPicPr>
            <p:blipFill>
              <a:blip r:embed="rId399"/>
              <a:stretch>
                <a:fillRect/>
              </a:stretch>
            </p:blipFill>
            <p:spPr>
              <a:xfrm>
                <a:off x="7092425" y="2719818"/>
                <a:ext cx="244440" cy="6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0">
            <p14:nvContentPartPr>
              <p14:cNvPr id="562" name="Ink 561"/>
              <p14:cNvContentPartPr/>
              <p14:nvPr/>
            </p14:nvContentPartPr>
            <p14:xfrm>
              <a:off x="7175945" y="3331098"/>
              <a:ext cx="873720" cy="803160"/>
            </p14:xfrm>
          </p:contentPart>
        </mc:Choice>
        <mc:Fallback xmlns="">
          <p:pic>
            <p:nvPicPr>
              <p:cNvPr id="562" name="Ink 561"/>
              <p:cNvPicPr/>
              <p:nvPr/>
            </p:nvPicPr>
            <p:blipFill>
              <a:blip r:embed="rId401"/>
              <a:stretch>
                <a:fillRect/>
              </a:stretch>
            </p:blipFill>
            <p:spPr>
              <a:xfrm>
                <a:off x="7175585" y="3330378"/>
                <a:ext cx="874080" cy="80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2">
            <p14:nvContentPartPr>
              <p14:cNvPr id="564" name="Ink 563"/>
              <p14:cNvContentPartPr/>
              <p14:nvPr/>
            </p14:nvContentPartPr>
            <p14:xfrm>
              <a:off x="7735025" y="4490658"/>
              <a:ext cx="732240" cy="793440"/>
            </p14:xfrm>
          </p:contentPart>
        </mc:Choice>
        <mc:Fallback xmlns="">
          <p:pic>
            <p:nvPicPr>
              <p:cNvPr id="564" name="Ink 563"/>
              <p:cNvPicPr/>
              <p:nvPr/>
            </p:nvPicPr>
            <p:blipFill>
              <a:blip r:embed="rId403"/>
              <a:stretch>
                <a:fillRect/>
              </a:stretch>
            </p:blipFill>
            <p:spPr>
              <a:xfrm>
                <a:off x="7734305" y="4489578"/>
                <a:ext cx="733320" cy="79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4">
            <p14:nvContentPartPr>
              <p14:cNvPr id="565" name="Ink 564"/>
              <p14:cNvContentPartPr/>
              <p14:nvPr/>
            </p14:nvContentPartPr>
            <p14:xfrm>
              <a:off x="7009265" y="3143898"/>
              <a:ext cx="489240" cy="963000"/>
            </p14:xfrm>
          </p:contentPart>
        </mc:Choice>
        <mc:Fallback xmlns="">
          <p:pic>
            <p:nvPicPr>
              <p:cNvPr id="565" name="Ink 564"/>
              <p:cNvPicPr/>
              <p:nvPr/>
            </p:nvPicPr>
            <p:blipFill>
              <a:blip r:embed="rId405"/>
              <a:stretch>
                <a:fillRect/>
              </a:stretch>
            </p:blipFill>
            <p:spPr>
              <a:xfrm>
                <a:off x="7008905" y="3142818"/>
                <a:ext cx="490320" cy="96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6">
            <p14:nvContentPartPr>
              <p14:cNvPr id="566" name="Ink 565"/>
              <p14:cNvContentPartPr/>
              <p14:nvPr/>
            </p14:nvContentPartPr>
            <p14:xfrm>
              <a:off x="8148665" y="4379778"/>
              <a:ext cx="380520" cy="491760"/>
            </p14:xfrm>
          </p:contentPart>
        </mc:Choice>
        <mc:Fallback xmlns="">
          <p:pic>
            <p:nvPicPr>
              <p:cNvPr id="566" name="Ink 565"/>
              <p:cNvPicPr/>
              <p:nvPr/>
            </p:nvPicPr>
            <p:blipFill>
              <a:blip r:embed="rId407"/>
              <a:stretch>
                <a:fillRect/>
              </a:stretch>
            </p:blipFill>
            <p:spPr>
              <a:xfrm>
                <a:off x="8144345" y="4375458"/>
                <a:ext cx="389160" cy="50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8">
            <p14:nvContentPartPr>
              <p14:cNvPr id="567" name="Ink 566"/>
              <p14:cNvContentPartPr/>
              <p14:nvPr/>
            </p14:nvContentPartPr>
            <p14:xfrm>
              <a:off x="7340105" y="3798018"/>
              <a:ext cx="177120" cy="199800"/>
            </p14:xfrm>
          </p:contentPart>
        </mc:Choice>
        <mc:Fallback xmlns="">
          <p:pic>
            <p:nvPicPr>
              <p:cNvPr id="567" name="Ink 566"/>
              <p:cNvPicPr/>
              <p:nvPr/>
            </p:nvPicPr>
            <p:blipFill>
              <a:blip r:embed="rId409"/>
              <a:stretch>
                <a:fillRect/>
              </a:stretch>
            </p:blipFill>
            <p:spPr>
              <a:xfrm>
                <a:off x="7336505" y="3793698"/>
                <a:ext cx="183960" cy="20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0">
            <p14:nvContentPartPr>
              <p14:cNvPr id="568" name="Ink 567"/>
              <p14:cNvContentPartPr/>
              <p14:nvPr/>
            </p14:nvContentPartPr>
            <p14:xfrm>
              <a:off x="7459265" y="3772458"/>
              <a:ext cx="408960" cy="207360"/>
            </p14:xfrm>
          </p:contentPart>
        </mc:Choice>
        <mc:Fallback xmlns="">
          <p:pic>
            <p:nvPicPr>
              <p:cNvPr id="568" name="Ink 567"/>
              <p:cNvPicPr/>
              <p:nvPr/>
            </p:nvPicPr>
            <p:blipFill>
              <a:blip r:embed="rId411"/>
              <a:stretch>
                <a:fillRect/>
              </a:stretch>
            </p:blipFill>
            <p:spPr>
              <a:xfrm>
                <a:off x="7455305" y="3768498"/>
                <a:ext cx="417240" cy="21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2">
            <p14:nvContentPartPr>
              <p14:cNvPr id="569" name="Ink 568"/>
              <p14:cNvContentPartPr/>
              <p14:nvPr/>
            </p14:nvContentPartPr>
            <p14:xfrm>
              <a:off x="7065785" y="3911058"/>
              <a:ext cx="29520" cy="77040"/>
            </p14:xfrm>
          </p:contentPart>
        </mc:Choice>
        <mc:Fallback xmlns="">
          <p:pic>
            <p:nvPicPr>
              <p:cNvPr id="569" name="Ink 568"/>
              <p:cNvPicPr/>
              <p:nvPr/>
            </p:nvPicPr>
            <p:blipFill>
              <a:blip r:embed="rId413"/>
              <a:stretch>
                <a:fillRect/>
              </a:stretch>
            </p:blipFill>
            <p:spPr>
              <a:xfrm>
                <a:off x="7065425" y="3910338"/>
                <a:ext cx="30240" cy="7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4">
            <p14:nvContentPartPr>
              <p14:cNvPr id="570" name="Ink 569"/>
              <p14:cNvContentPartPr/>
              <p14:nvPr/>
            </p14:nvContentPartPr>
            <p14:xfrm>
              <a:off x="7718465" y="2926098"/>
              <a:ext cx="247680" cy="166680"/>
            </p14:xfrm>
          </p:contentPart>
        </mc:Choice>
        <mc:Fallback xmlns="">
          <p:pic>
            <p:nvPicPr>
              <p:cNvPr id="570" name="Ink 569"/>
              <p:cNvPicPr/>
              <p:nvPr/>
            </p:nvPicPr>
            <p:blipFill>
              <a:blip r:embed="rId415"/>
              <a:stretch>
                <a:fillRect/>
              </a:stretch>
            </p:blipFill>
            <p:spPr>
              <a:xfrm>
                <a:off x="7717745" y="2925018"/>
                <a:ext cx="248760" cy="16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6">
            <p14:nvContentPartPr>
              <p14:cNvPr id="571" name="Ink 570"/>
              <p14:cNvContentPartPr/>
              <p14:nvPr/>
            </p14:nvContentPartPr>
            <p14:xfrm>
              <a:off x="7828625" y="3027618"/>
              <a:ext cx="515520" cy="836640"/>
            </p14:xfrm>
          </p:contentPart>
        </mc:Choice>
        <mc:Fallback xmlns="">
          <p:pic>
            <p:nvPicPr>
              <p:cNvPr id="571" name="Ink 570"/>
              <p:cNvPicPr/>
              <p:nvPr/>
            </p:nvPicPr>
            <p:blipFill>
              <a:blip r:embed="rId417"/>
              <a:stretch>
                <a:fillRect/>
              </a:stretch>
            </p:blipFill>
            <p:spPr>
              <a:xfrm>
                <a:off x="7822505" y="3021858"/>
                <a:ext cx="526320" cy="84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8">
            <p14:nvContentPartPr>
              <p14:cNvPr id="572" name="Ink 571"/>
              <p14:cNvContentPartPr/>
              <p14:nvPr/>
            </p14:nvContentPartPr>
            <p14:xfrm>
              <a:off x="7842665" y="3003138"/>
              <a:ext cx="325440" cy="499680"/>
            </p14:xfrm>
          </p:contentPart>
        </mc:Choice>
        <mc:Fallback xmlns="">
          <p:pic>
            <p:nvPicPr>
              <p:cNvPr id="572" name="Ink 571"/>
              <p:cNvPicPr/>
              <p:nvPr/>
            </p:nvPicPr>
            <p:blipFill>
              <a:blip r:embed="rId419"/>
              <a:stretch>
                <a:fillRect/>
              </a:stretch>
            </p:blipFill>
            <p:spPr>
              <a:xfrm>
                <a:off x="7841944" y="3002058"/>
                <a:ext cx="326521" cy="50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0">
            <p14:nvContentPartPr>
              <p14:cNvPr id="578" name="Ink 577"/>
              <p14:cNvContentPartPr/>
              <p14:nvPr/>
            </p14:nvContentPartPr>
            <p14:xfrm>
              <a:off x="7057505" y="2547378"/>
              <a:ext cx="630000" cy="251640"/>
            </p14:xfrm>
          </p:contentPart>
        </mc:Choice>
        <mc:Fallback xmlns="">
          <p:pic>
            <p:nvPicPr>
              <p:cNvPr id="578" name="Ink 577"/>
              <p:cNvPicPr/>
              <p:nvPr/>
            </p:nvPicPr>
            <p:blipFill>
              <a:blip r:embed="rId421"/>
              <a:stretch>
                <a:fillRect/>
              </a:stretch>
            </p:blipFill>
            <p:spPr>
              <a:xfrm>
                <a:off x="7051385" y="2542338"/>
                <a:ext cx="641160" cy="261720"/>
              </a:xfrm>
              <a:prstGeom prst="rect">
                <a:avLst/>
              </a:prstGeom>
            </p:spPr>
          </p:pic>
        </mc:Fallback>
      </mc:AlternateContent>
      <p:cxnSp>
        <p:nvCxnSpPr>
          <p:cNvPr id="579" name="Straight Arrow Connector 578"/>
          <p:cNvCxnSpPr/>
          <p:nvPr/>
        </p:nvCxnSpPr>
        <p:spPr>
          <a:xfrm>
            <a:off x="5270481" y="3731058"/>
            <a:ext cx="106218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1" name="Straight Arrow Connector 580"/>
          <p:cNvCxnSpPr/>
          <p:nvPr/>
        </p:nvCxnSpPr>
        <p:spPr>
          <a:xfrm>
            <a:off x="5567886" y="3159018"/>
            <a:ext cx="106218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2" name="Straight Arrow Connector 581"/>
          <p:cNvCxnSpPr/>
          <p:nvPr/>
        </p:nvCxnSpPr>
        <p:spPr>
          <a:xfrm>
            <a:off x="5718014" y="2929287"/>
            <a:ext cx="106218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3" name="Straight Arrow Connector 582"/>
          <p:cNvCxnSpPr/>
          <p:nvPr/>
        </p:nvCxnSpPr>
        <p:spPr>
          <a:xfrm>
            <a:off x="5971709" y="2719098"/>
            <a:ext cx="106218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4" name="Straight Arrow Connector 583"/>
          <p:cNvCxnSpPr/>
          <p:nvPr/>
        </p:nvCxnSpPr>
        <p:spPr>
          <a:xfrm>
            <a:off x="6330123" y="2547378"/>
            <a:ext cx="106218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5" name="Straight Arrow Connector 584"/>
          <p:cNvCxnSpPr/>
          <p:nvPr/>
        </p:nvCxnSpPr>
        <p:spPr>
          <a:xfrm>
            <a:off x="6703803" y="2389876"/>
            <a:ext cx="106218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3" name="TextBox 592"/>
          <p:cNvSpPr txBox="1"/>
          <p:nvPr/>
        </p:nvSpPr>
        <p:spPr>
          <a:xfrm>
            <a:off x="557264" y="2922138"/>
            <a:ext cx="42156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Atmospheric </a:t>
            </a:r>
            <a:r>
              <a:rPr lang="en-US" sz="1400" dirty="0" smtClean="0"/>
              <a:t>extinction</a:t>
            </a:r>
            <a:r>
              <a:rPr lang="en-US" sz="1400" dirty="0" smtClean="0"/>
              <a:t>. </a:t>
            </a:r>
            <a:endParaRPr lang="en-US" sz="1400" dirty="0"/>
          </a:p>
        </p:txBody>
      </p:sp>
      <p:cxnSp>
        <p:nvCxnSpPr>
          <p:cNvPr id="595" name="Straight Arrow Connector 594"/>
          <p:cNvCxnSpPr/>
          <p:nvPr/>
        </p:nvCxnSpPr>
        <p:spPr>
          <a:xfrm>
            <a:off x="5384691" y="3435858"/>
            <a:ext cx="106218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6" name="TextBox 595"/>
          <p:cNvSpPr txBox="1"/>
          <p:nvPr/>
        </p:nvSpPr>
        <p:spPr>
          <a:xfrm>
            <a:off x="534866" y="3641888"/>
            <a:ext cx="4304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Greater o</a:t>
            </a:r>
            <a:r>
              <a:rPr lang="en-US" sz="1400" dirty="0" smtClean="0"/>
              <a:t>ptical depth means greater extinction.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3764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58846"/>
          </a:xfrm>
        </p:spPr>
        <p:txBody>
          <a:bodyPr/>
          <a:lstStyle/>
          <a:p>
            <a:r>
              <a:rPr lang="en-US" dirty="0" smtClean="0"/>
              <a:t>Understanding optical depth 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974003" y="1311564"/>
                <a:ext cx="5707530" cy="736313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 smtClean="0"/>
                  <a:t>Optical depth = </a:t>
                </a:r>
                <a14:m>
                  <m:oMath xmlns:m="http://schemas.openxmlformats.org/officeDocument/2006/math">
                    <m:r>
                      <a:rPr lang="el-GR" sz="2400" i="1" dirty="0" smtClean="0"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 =  </m:t>
                    </m:r>
                    <m:nary>
                      <m:naryPr>
                        <m:subHide m:val="on"/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>
                        <m:r>
                          <a:rPr lang="el-GR" sz="2400" i="1" dirty="0" smtClean="0">
                            <a:latin typeface="Cambria Math" panose="02040503050406030204" pitchFamily="18" charset="0"/>
                          </a:rPr>
                          <m:t>∞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2400" i="1" dirty="0">
                            <a:latin typeface="Cambria Math" panose="02040503050406030204" pitchFamily="18" charset="0"/>
                          </a:rPr>
                          <m:t>σ</m:t>
                        </m:r>
                        <m:d>
                          <m:d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𝑁</m:t>
                        </m:r>
                        <m:d>
                          <m:d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𝑑𝑧</m:t>
                        </m:r>
                      </m:e>
                    </m:nary>
                  </m:oMath>
                </a14:m>
                <a:r>
                  <a:rPr lang="en-US" dirty="0" smtClean="0"/>
                  <a:t> 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74003" y="1311564"/>
                <a:ext cx="5707530" cy="736313"/>
              </a:xfrm>
              <a:blipFill rotWithShape="0">
                <a:blip r:embed="rId3"/>
                <a:stretch>
                  <a:fillRect l="-855" t="-1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714500" y="2143126"/>
                <a:ext cx="7048500" cy="381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 </a:t>
                </a:r>
                <a:r>
                  <a:rPr lang="el-GR" dirty="0" smtClean="0"/>
                  <a:t>σ</a:t>
                </a:r>
                <a:r>
                  <a:rPr lang="en-US" dirty="0" smtClean="0"/>
                  <a:t> =  absorption, scattering, or extinction cross section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[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 dirty="0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4500" y="2143126"/>
                <a:ext cx="7048500" cy="381000"/>
              </a:xfrm>
              <a:prstGeom prst="rect">
                <a:avLst/>
              </a:prstGeom>
              <a:blipFill rotWithShape="0">
                <a:blip r:embed="rId4"/>
                <a:stretch>
                  <a:fillRect t="-9677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809750" y="2573897"/>
                <a:ext cx="48717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dirty="0" smtClean="0"/>
                  <a:t>gas molecule or particle density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[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9750" y="2573897"/>
                <a:ext cx="4871783" cy="369332"/>
              </a:xfrm>
              <a:prstGeom prst="rect">
                <a:avLst/>
              </a:prstGeom>
              <a:blipFill rotWithShape="0">
                <a:blip r:embed="rId5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809750" y="3038478"/>
                <a:ext cx="45800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dirty="0" smtClean="0"/>
                  <a:t>distance along the optical path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9750" y="3038478"/>
                <a:ext cx="4580036" cy="369332"/>
              </a:xfrm>
              <a:prstGeom prst="rect">
                <a:avLst/>
              </a:prstGeom>
              <a:blipFill rotWithShape="0">
                <a:blip r:embed="rId6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5" name="Ink 24"/>
              <p14:cNvContentPartPr/>
              <p14:nvPr/>
            </p14:nvContentPartPr>
            <p14:xfrm>
              <a:off x="4703460" y="1725693"/>
              <a:ext cx="87645" cy="111871"/>
            </p14:xfrm>
          </p:contentPart>
        </mc:Choice>
        <mc:Fallback>
          <p:pic>
            <p:nvPicPr>
              <p:cNvPr id="25" name="Ink 24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699150" y="1722445"/>
                <a:ext cx="96984" cy="11981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0136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725153"/>
          </a:xfrm>
        </p:spPr>
        <p:txBody>
          <a:bodyPr/>
          <a:lstStyle/>
          <a:p>
            <a:r>
              <a:rPr lang="en-US" dirty="0" smtClean="0"/>
              <a:t>Understanding Air Mass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104293" y="1675685"/>
                <a:ext cx="8946541" cy="2059034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Air Mass</a:t>
                </a:r>
              </a:p>
              <a:p>
                <a:pPr lvl="1"/>
                <a:r>
                  <a:rPr lang="en-US" dirty="0" smtClean="0"/>
                  <a:t>Air </a:t>
                </a:r>
                <a:r>
                  <a:rPr lang="en-US" dirty="0" smtClean="0"/>
                  <a:t>mass at zenith is 1</a:t>
                </a:r>
              </a:p>
              <a:p>
                <a:pPr lvl="1"/>
                <a:r>
                  <a:rPr lang="en-US" dirty="0" smtClean="0"/>
                  <a:t>Air mass at the horizon is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∞</m:t>
                    </m:r>
                  </m:oMath>
                </a14:m>
                <a:endParaRPr lang="en-US" dirty="0" smtClean="0"/>
              </a:p>
              <a:p>
                <a:r>
                  <a:rPr lang="en-US" dirty="0" smtClean="0"/>
                  <a:t>Calibration is taking several measurements in varying air </a:t>
                </a:r>
                <a:r>
                  <a:rPr lang="en-US" dirty="0" smtClean="0"/>
                  <a:t>masses.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04293" y="1675685"/>
                <a:ext cx="8946541" cy="2059034"/>
              </a:xfrm>
              <a:blipFill rotWithShape="0">
                <a:blip r:embed="rId3"/>
                <a:stretch>
                  <a:fillRect l="-272" t="-17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2494" y="3871634"/>
            <a:ext cx="3699587" cy="26609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50044" y="3983063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245098" y="6532536"/>
            <a:ext cx="322075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* Gratitude to Joe Shaw for the above figure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80168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452718"/>
            <a:ext cx="10058399" cy="709332"/>
          </a:xfrm>
        </p:spPr>
        <p:txBody>
          <a:bodyPr/>
          <a:lstStyle/>
          <a:p>
            <a:r>
              <a:rPr lang="en-US" sz="3200" dirty="0" smtClean="0"/>
              <a:t>Using optical depth to find spectral irradiance </a:t>
            </a:r>
            <a:endParaRPr lang="en-US" sz="3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2107369" y="2178617"/>
                <a:ext cx="6012062" cy="10511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sz="2800" b="0" i="1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sz="2800" b="0" i="1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d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l-GR" sz="2800" b="0" i="1" smtClean="0">
                              <a:latin typeface="Cambria Math" panose="02040503050406030204" pitchFamily="18" charset="0"/>
                            </a:rPr>
                            <m:t>τ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l-GR" sz="2800" b="0" i="1" smtClean="0">
                              <a:latin typeface="Cambria Math" panose="02040503050406030204" pitchFamily="18" charset="0"/>
                            </a:rPr>
                            <m:t>λ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)∗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𝑠𝑒𝑐</m:t>
                          </m:r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2800" i="1">
                                      <a:latin typeface="Cambria Math" panose="02040503050406030204" pitchFamily="18" charset="0"/>
                                    </a:rPr>
                                    <m:t>θ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d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   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𝑛𝑚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7369" y="2178617"/>
                <a:ext cx="6012062" cy="105118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845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4207</TotalTime>
  <Words>567</Words>
  <Application>Microsoft Office PowerPoint</Application>
  <PresentationFormat>Widescreen</PresentationFormat>
  <Paragraphs>109</Paragraphs>
  <Slides>17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Meiryo</vt:lpstr>
      <vt:lpstr>SimSun</vt:lpstr>
      <vt:lpstr>Arial</vt:lpstr>
      <vt:lpstr>Calibri</vt:lpstr>
      <vt:lpstr>Cambria Math</vt:lpstr>
      <vt:lpstr>Century Gothic</vt:lpstr>
      <vt:lpstr>inherit</vt:lpstr>
      <vt:lpstr>Wingdings 3</vt:lpstr>
      <vt:lpstr>Ion</vt:lpstr>
      <vt:lpstr>Optical Instruments for Solar Eclipse Measurements  Advisor: Dr. Joe Shaw</vt:lpstr>
      <vt:lpstr>Project Assignments</vt:lpstr>
      <vt:lpstr>My mid-term report focus</vt:lpstr>
      <vt:lpstr>Why would we want to make a Solar Radiometer?</vt:lpstr>
      <vt:lpstr>How the solar radiometers work</vt:lpstr>
      <vt:lpstr>How the solar radiometers work</vt:lpstr>
      <vt:lpstr>Understanding optical depth </vt:lpstr>
      <vt:lpstr>Understanding Air Mass</vt:lpstr>
      <vt:lpstr>Using optical depth to find spectral irradiance </vt:lpstr>
      <vt:lpstr>Calibrating the radiometer by plotting voltages</vt:lpstr>
      <vt:lpstr>Radiometer circuit set up</vt:lpstr>
      <vt:lpstr>Building and testing the circuit</vt:lpstr>
      <vt:lpstr>Making the casing to hold the radiometer </vt:lpstr>
      <vt:lpstr>Next Steps</vt:lpstr>
      <vt:lpstr>Acknowledgements </vt:lpstr>
      <vt:lpstr>Questions?  質問?   Preguntas?  问题?   Perguntas?  الأسئلة?  </vt:lpstr>
      <vt:lpstr>Goodbye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MSU REU Summer 2015</dc:title>
  <dc:creator>Logan Carpenter</dc:creator>
  <cp:lastModifiedBy>Logan Carpenter</cp:lastModifiedBy>
  <cp:revision>71</cp:revision>
  <dcterms:created xsi:type="dcterms:W3CDTF">2015-07-07T16:33:37Z</dcterms:created>
  <dcterms:modified xsi:type="dcterms:W3CDTF">2015-07-14T04:44:49Z</dcterms:modified>
</cp:coreProperties>
</file>