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12E126-DC55-4BBF-82FE-F9982E428FE8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C47ACED-0E1D-47B3-A330-DEFDE0554ED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ro.wikipedia.org/wiki/Fi%C8%99ier:Solar_flare_(TRACE)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.uk/url?sa=i&amp;rct=j&amp;q=&amp;esrc=s&amp;source=images&amp;cd=&amp;cad=rja&amp;uact=8&amp;ved=0ahUKEwj9j6elqN3NAhVL1WMKHbJWDIoQjRwIBw&amp;url=http://grips.ssl.berkeley.edu/science/&amp;psig=AFQjCNFpwD0S5NwEZYt5Vh6wA-qecD1dMw&amp;ust=14678417145443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Modelling the Effect of Magnetic Field Variation on Solar Flares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4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Gif of Pressure, Velocity, Temperature and Density of the Flux Tube.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/>
          <a:stretch/>
        </p:blipFill>
        <p:spPr bwMode="auto">
          <a:xfrm>
            <a:off x="395533" y="1799548"/>
            <a:ext cx="3391017" cy="50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8391"/>
            <a:ext cx="3214349" cy="483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29464" y="5661248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00192" y="4313921"/>
            <a:ext cx="1296144" cy="84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329464" y="4149080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Gif of Pressure, Velocity, Temperature and Density of the Flux Tube.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5522"/>
            <a:ext cx="323468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3384"/>
            <a:ext cx="3123616" cy="47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059832" y="2204864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07704" y="2204864"/>
            <a:ext cx="648072" cy="68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380312" y="3440191"/>
            <a:ext cx="504056" cy="564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228184" y="3424182"/>
            <a:ext cx="504056" cy="564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Gif of Pressure, Velocity, Temperature and Density of the Flux Tube.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055430" cy="46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1960" y="5445224"/>
            <a:ext cx="1296144" cy="84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554960" cy="43251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Solar flares occur when energy is converted into x-rays ,heat &amp; supersonic fluid motion.</a:t>
            </a:r>
          </a:p>
          <a:p>
            <a:r>
              <a:rPr lang="en-GB" dirty="0" smtClean="0"/>
              <a:t>Energy is stored in magnetic filed lines.</a:t>
            </a:r>
          </a:p>
          <a:p>
            <a:r>
              <a:rPr lang="en-GB" dirty="0" smtClean="0"/>
              <a:t>Electric field changes connectivity of magnetic field lines and the energy is released.</a:t>
            </a:r>
          </a:p>
          <a:p>
            <a:r>
              <a:rPr lang="en-GB" dirty="0" smtClean="0"/>
              <a:t>Field lines retract rapidly.</a:t>
            </a:r>
          </a:p>
          <a:p>
            <a:r>
              <a:rPr lang="en-GB" dirty="0" smtClean="0"/>
              <a:t>I’ll be looking at the post reconnection</a:t>
            </a:r>
            <a:endParaRPr lang="en-GB" dirty="0"/>
          </a:p>
        </p:txBody>
      </p:sp>
      <p:pic>
        <p:nvPicPr>
          <p:cNvPr id="4" name="Picture 3" descr="https://upload.wikimedia.org/wikipedia/commons/thumb/d/d4/Solar_flare_%28TRACE%29.gif/450px-Solar_flare_%28TRACE%29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8575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6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Reconnection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2951"/>
            <a:ext cx="4104456" cy="436967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Ant-parallel </a:t>
            </a:r>
            <a:r>
              <a:rPr lang="en-GB" dirty="0" smtClean="0"/>
              <a:t>magnetic field lines separated by the current sheet.</a:t>
            </a:r>
          </a:p>
          <a:p>
            <a:pPr algn="ctr"/>
            <a:r>
              <a:rPr lang="en-GB" dirty="0" smtClean="0"/>
              <a:t>Magnetic field lines move towards current sheet.</a:t>
            </a:r>
          </a:p>
          <a:p>
            <a:pPr algn="ctr"/>
            <a:r>
              <a:rPr lang="en-GB" dirty="0" smtClean="0"/>
              <a:t>Now we have magnetic reconnection.</a:t>
            </a:r>
            <a:endParaRPr lang="en-GB" dirty="0"/>
          </a:p>
        </p:txBody>
      </p:sp>
      <p:pic>
        <p:nvPicPr>
          <p:cNvPr id="5" name="Picture 4" descr="http://grips.ssl.berkeley.edu/wp-content/uploads/2015/11/Holman_2012b_fig1.gif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6840" r="5344"/>
          <a:stretch/>
        </p:blipFill>
        <p:spPr bwMode="auto">
          <a:xfrm>
            <a:off x="4860032" y="2026947"/>
            <a:ext cx="3816424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6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Retraction &amp; Evaporation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54" y="2414904"/>
            <a:ext cx="4906888" cy="3865616"/>
          </a:xfrm>
        </p:spPr>
        <p:txBody>
          <a:bodyPr/>
          <a:lstStyle/>
          <a:p>
            <a:r>
              <a:rPr lang="en-GB" dirty="0" smtClean="0"/>
              <a:t>Retraction releases energy</a:t>
            </a:r>
          </a:p>
          <a:p>
            <a:r>
              <a:rPr lang="en-GB" dirty="0" smtClean="0"/>
              <a:t>Heats Plasma</a:t>
            </a:r>
          </a:p>
          <a:p>
            <a:r>
              <a:rPr lang="en-GB" dirty="0" smtClean="0"/>
              <a:t>Density peak due to inward motion (where the tube’s hottest)</a:t>
            </a:r>
          </a:p>
          <a:p>
            <a:r>
              <a:rPr lang="en-GB" dirty="0" smtClean="0"/>
              <a:t>Thermal conduction towards the footpoints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059342" y="2706357"/>
            <a:ext cx="3852758" cy="2836262"/>
            <a:chOff x="4570649" y="2694101"/>
            <a:chExt cx="3852758" cy="283626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4570649" y="2694101"/>
              <a:ext cx="2059480" cy="28362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30129" y="2694101"/>
              <a:ext cx="1793278" cy="2835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844858" y="3797092"/>
              <a:ext cx="151127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59632" y="4335456"/>
              <a:ext cx="2222460" cy="1313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844858" y="3797092"/>
              <a:ext cx="311145" cy="3282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985721" y="3797092"/>
              <a:ext cx="369422" cy="3273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1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Retraction &amp; 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temperature at the footpoints</a:t>
            </a:r>
          </a:p>
          <a:p>
            <a:r>
              <a:rPr lang="en-GB" dirty="0" smtClean="0"/>
              <a:t>Increased pressure at the footpoints</a:t>
            </a:r>
          </a:p>
          <a:p>
            <a:r>
              <a:rPr lang="en-GB" dirty="0" smtClean="0"/>
              <a:t>Material then pushed up into the coronal part of the tube. This is the </a:t>
            </a:r>
            <a:r>
              <a:rPr lang="en-GB" b="1" dirty="0" smtClean="0"/>
              <a:t>evaporation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Other tubes are forming above this one</a:t>
            </a:r>
          </a:p>
          <a:p>
            <a:r>
              <a:rPr lang="en-GB" dirty="0" smtClean="0"/>
              <a:t>As time progresses we see the cooler loops at the bottom which gives the impression that the loops are rising.</a:t>
            </a:r>
          </a:p>
        </p:txBody>
      </p:sp>
    </p:spTree>
    <p:extLst>
      <p:ext uri="{BB962C8B-B14F-4D97-AF65-F5344CB8AC3E}">
        <p14:creationId xmlns:p14="http://schemas.microsoft.com/office/powerpoint/2010/main" val="3998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PREFT (Dana </a:t>
            </a:r>
            <a:r>
              <a:rPr lang="en-GB" dirty="0" err="1"/>
              <a:t>Longcope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325112"/>
          </a:xfrm>
        </p:spPr>
        <p:txBody>
          <a:bodyPr/>
          <a:lstStyle/>
          <a:p>
            <a:r>
              <a:rPr lang="en-GB" b="1" dirty="0" smtClean="0"/>
              <a:t>P</a:t>
            </a:r>
            <a:r>
              <a:rPr lang="en-GB" dirty="0" smtClean="0"/>
              <a:t>ost-</a:t>
            </a:r>
            <a:r>
              <a:rPr lang="en-GB" b="1" dirty="0" smtClean="0"/>
              <a:t>R</a:t>
            </a:r>
            <a:r>
              <a:rPr lang="en-GB" dirty="0" smtClean="0"/>
              <a:t>econnection </a:t>
            </a:r>
            <a:r>
              <a:rPr lang="en-GB" b="1" dirty="0" smtClean="0"/>
              <a:t>E</a:t>
            </a:r>
            <a:r>
              <a:rPr lang="en-GB" dirty="0" smtClean="0"/>
              <a:t>volution of a </a:t>
            </a:r>
            <a:r>
              <a:rPr lang="en-GB" b="1" dirty="0" smtClean="0"/>
              <a:t>F</a:t>
            </a:r>
            <a:r>
              <a:rPr lang="en-GB" dirty="0" smtClean="0"/>
              <a:t>lux </a:t>
            </a:r>
            <a:r>
              <a:rPr lang="en-GB" b="1" dirty="0" smtClean="0"/>
              <a:t>T</a:t>
            </a:r>
            <a:r>
              <a:rPr lang="en-GB" dirty="0" smtClean="0"/>
              <a:t>ube</a:t>
            </a:r>
          </a:p>
          <a:p>
            <a:r>
              <a:rPr lang="en-GB" dirty="0" smtClean="0"/>
              <a:t>Tube made of cells and nodes.</a:t>
            </a:r>
          </a:p>
          <a:p>
            <a:r>
              <a:rPr lang="en-GB" dirty="0" err="1" smtClean="0"/>
              <a:t>Lagrangian</a:t>
            </a:r>
            <a:r>
              <a:rPr lang="en-GB" dirty="0" smtClean="0"/>
              <a:t> Code</a:t>
            </a:r>
          </a:p>
          <a:p>
            <a:r>
              <a:rPr lang="en-GB" dirty="0" smtClean="0"/>
              <a:t>PREFT based on Thin Flux Tube assumptions</a:t>
            </a:r>
          </a:p>
          <a:p>
            <a:r>
              <a:rPr lang="en-GB" dirty="0" smtClean="0"/>
              <a:t>PREFT contains the chromosphere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6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PREFT Equations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746648" cy="4325112"/>
          </a:xfrm>
        </p:spPr>
        <p:txBody>
          <a:bodyPr/>
          <a:lstStyle/>
          <a:p>
            <a:r>
              <a:rPr lang="en-GB" dirty="0" smtClean="0"/>
              <a:t>The Energy Equation: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Momentum Equation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9" t="46336" r="13300" b="30260"/>
          <a:stretch/>
        </p:blipFill>
        <p:spPr bwMode="auto">
          <a:xfrm>
            <a:off x="3040868" y="2204864"/>
            <a:ext cx="5905681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t="25532" r="18868" b="25059"/>
          <a:stretch/>
        </p:blipFill>
        <p:spPr bwMode="auto">
          <a:xfrm>
            <a:off x="3462202" y="4011055"/>
            <a:ext cx="4515565" cy="2192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9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42792" cy="4325112"/>
          </a:xfrm>
        </p:spPr>
        <p:txBody>
          <a:bodyPr/>
          <a:lstStyle/>
          <a:p>
            <a:r>
              <a:rPr lang="en-GB" dirty="0" smtClean="0"/>
              <a:t>The Ideal Gas Law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Continuity Equation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9" t="52246" r="19151" b="40898"/>
          <a:stretch/>
        </p:blipFill>
        <p:spPr bwMode="auto">
          <a:xfrm>
            <a:off x="4932040" y="2276872"/>
            <a:ext cx="2808312" cy="865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t="31205" r="18352" b="56265"/>
          <a:stretch/>
        </p:blipFill>
        <p:spPr bwMode="auto">
          <a:xfrm>
            <a:off x="3347864" y="3573016"/>
            <a:ext cx="5543974" cy="1354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I’m Looking 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48474"/>
            <a:ext cx="8229600" cy="4325112"/>
          </a:xfrm>
        </p:spPr>
        <p:txBody>
          <a:bodyPr/>
          <a:lstStyle/>
          <a:p>
            <a:r>
              <a:rPr lang="en-GB" dirty="0" smtClean="0"/>
              <a:t>Considering one flux tube</a:t>
            </a:r>
          </a:p>
          <a:p>
            <a:r>
              <a:rPr lang="en-GB" dirty="0" smtClean="0"/>
              <a:t>Looking at various shaped chambers to see if they can produce different positions for the evaporation fronts to collide.</a:t>
            </a:r>
          </a:p>
          <a:p>
            <a:r>
              <a:rPr lang="en-GB" dirty="0" smtClean="0"/>
              <a:t>We’ll also look into how they look in EUV</a:t>
            </a:r>
          </a:p>
        </p:txBody>
      </p:sp>
    </p:spTree>
    <p:extLst>
      <p:ext uri="{BB962C8B-B14F-4D97-AF65-F5344CB8AC3E}">
        <p14:creationId xmlns:p14="http://schemas.microsoft.com/office/powerpoint/2010/main" val="23066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1725</TotalTime>
  <Words>298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Modelling the Effect of Magnetic Field Variation on Solar Flares</vt:lpstr>
      <vt:lpstr>Introduction</vt:lpstr>
      <vt:lpstr>Magnetic Reconnection</vt:lpstr>
      <vt:lpstr>Retraction &amp; Evaporation</vt:lpstr>
      <vt:lpstr>Retraction &amp; Evaporation</vt:lpstr>
      <vt:lpstr>PREFT (Dana Longcope)</vt:lpstr>
      <vt:lpstr>PREFT Equations</vt:lpstr>
      <vt:lpstr>PREFT Equations</vt:lpstr>
      <vt:lpstr>What I’m Looking At</vt:lpstr>
      <vt:lpstr>Gif of Pressure, Velocity, Temperature and Density of the Flux Tube.</vt:lpstr>
      <vt:lpstr>Gif of Pressure, Velocity, Temperature and Density of the Flux Tube.</vt:lpstr>
      <vt:lpstr>Gif of Pressure, Velocity, Temperature and Density of the Flux Tube.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Lianne</dc:creator>
  <cp:lastModifiedBy>Lianne</cp:lastModifiedBy>
  <cp:revision>35</cp:revision>
  <dcterms:created xsi:type="dcterms:W3CDTF">2016-07-05T09:52:23Z</dcterms:created>
  <dcterms:modified xsi:type="dcterms:W3CDTF">2016-07-08T10:12:10Z</dcterms:modified>
</cp:coreProperties>
</file>