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12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8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2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1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1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6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24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62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9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2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8E77-4E2E-41A9-8FC7-E7EE0FF2CF5C}" type="datetimeFigureOut">
              <a:rPr lang="en-GB" smtClean="0"/>
              <a:t>02/07/2013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5572-A5FD-4B8B-A636-1A4197E8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845" y="778020"/>
            <a:ext cx="10713028" cy="2387600"/>
          </a:xfrm>
        </p:spPr>
        <p:txBody>
          <a:bodyPr/>
          <a:lstStyle/>
          <a:p>
            <a:r>
              <a:rPr lang="en-GB" dirty="0" smtClean="0"/>
              <a:t>Simulating Shocks in Solar Flares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45271"/>
          </a:xfrm>
        </p:spPr>
        <p:txBody>
          <a:bodyPr>
            <a:noAutofit/>
          </a:bodyPr>
          <a:lstStyle/>
          <a:p>
            <a:r>
              <a:rPr lang="en-GB" sz="2800" dirty="0" smtClean="0"/>
              <a:t>Daniel Gordon</a:t>
            </a:r>
          </a:p>
          <a:p>
            <a:r>
              <a:rPr lang="en-GB" sz="2800" dirty="0" smtClean="0"/>
              <a:t>Adviser: Dana </a:t>
            </a:r>
            <a:r>
              <a:rPr lang="en-GB" sz="2800" dirty="0" err="1" smtClean="0"/>
              <a:t>Longcope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502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30191" cy="1325563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661850"/>
            <a:ext cx="2913445" cy="27515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202874"/>
            <a:ext cx="6030191" cy="339782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Magnetic reconnection is a significant mechanism for phenomenon involving high energy release such as solar flares.</a:t>
            </a:r>
          </a:p>
          <a:p>
            <a:r>
              <a:rPr lang="en-GB" sz="2600" dirty="0" smtClean="0"/>
              <a:t>Post-reconnection field lines act like elastic bands under tension.</a:t>
            </a:r>
          </a:p>
          <a:p>
            <a:r>
              <a:rPr lang="en-GB" sz="2600" dirty="0" smtClean="0"/>
              <a:t>Aim to investigate case where magnetic reconnection occurs at two points simultaneously.</a:t>
            </a:r>
          </a:p>
          <a:p>
            <a:endParaRPr lang="en-GB" sz="2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46" y="365124"/>
            <a:ext cx="5075110" cy="31989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13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029691" cy="1325563"/>
          </a:xfrm>
        </p:spPr>
        <p:txBody>
          <a:bodyPr/>
          <a:lstStyle/>
          <a:p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9155" y="1690689"/>
            <a:ext cx="5413663" cy="3151476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Tube dynamics well approximated by thin flux tube equations.</a:t>
            </a:r>
          </a:p>
          <a:p>
            <a:r>
              <a:rPr lang="en-GB" sz="2600" dirty="0" smtClean="0"/>
              <a:t>Equations solved on 1D </a:t>
            </a:r>
            <a:r>
              <a:rPr lang="en-GB" sz="2600" dirty="0" err="1" smtClean="0"/>
              <a:t>Lagrangian</a:t>
            </a:r>
            <a:r>
              <a:rPr lang="en-GB" sz="2600" dirty="0" smtClean="0"/>
              <a:t> grid (1000 points) with head conduction, diffusion, viscosity. </a:t>
            </a:r>
          </a:p>
          <a:p>
            <a:r>
              <a:rPr lang="en-GB" sz="2600" dirty="0" smtClean="0"/>
              <a:t>My task was to design code to make the initial setup (right). </a:t>
            </a:r>
            <a:endParaRPr lang="en-GB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18" y="583334"/>
            <a:ext cx="5905204" cy="4549775"/>
          </a:xfrm>
          <a:prstGeom prst="rect">
            <a:avLst/>
          </a:prstGeo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509155" y="5247409"/>
            <a:ext cx="10844644" cy="86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Typical scales: 60 Mm tube length, constant 60 G magnetic field, retraction observed up to 6.0s after reconnection event.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1921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Features &amp; Evolution</a:t>
            </a:r>
            <a:endParaRPr lang="en-GB" dirty="0"/>
          </a:p>
        </p:txBody>
      </p:sp>
      <p:pic>
        <p:nvPicPr>
          <p:cNvPr id="4" name="ou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4645" y="1690688"/>
            <a:ext cx="7046324" cy="3787054"/>
          </a:xfrm>
        </p:spPr>
      </p:pic>
      <p:sp>
        <p:nvSpPr>
          <p:cNvPr id="5" name="TextBox 4"/>
          <p:cNvSpPr txBox="1"/>
          <p:nvPr/>
        </p:nvSpPr>
        <p:spPr>
          <a:xfrm>
            <a:off x="457201" y="1690688"/>
            <a:ext cx="41771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Tube bend retracts at Alfven speed.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Tube length decreases with retraction causing plasma compression, density build-ups, due to supersonic flows either side of retracting regions which push plasma in to bends.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364" y="5642263"/>
            <a:ext cx="11007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Interesting behaviour when flows collide.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2886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Investigating the Density Drop-off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6962"/>
            <a:ext cx="4346864" cy="3338656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Interaction in </a:t>
            </a:r>
            <a:r>
              <a:rPr lang="en-GB" sz="2600" dirty="0" err="1" smtClean="0"/>
              <a:t>v_x</a:t>
            </a:r>
            <a:r>
              <a:rPr lang="en-GB" sz="2600" dirty="0" smtClean="0"/>
              <a:t> causes density evacuation at midpoint between bends.</a:t>
            </a:r>
          </a:p>
          <a:p>
            <a:r>
              <a:rPr lang="en-GB" sz="2600" dirty="0" smtClean="0"/>
              <a:t>Looking at the minimum density reached over 4.0s in the density/angle phase plane reveals a minimum.</a:t>
            </a:r>
          </a:p>
          <a:p>
            <a:r>
              <a:rPr lang="en-GB" sz="2600" dirty="0" smtClean="0"/>
              <a:t>Why this angle? </a:t>
            </a:r>
            <a:endParaRPr lang="en-GB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99" y="1943762"/>
            <a:ext cx="5661001" cy="42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5" y="45032"/>
            <a:ext cx="9189029" cy="95623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Deeper Investigation: Varying Temperature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1988" y="1402343"/>
            <a:ext cx="3068894" cy="2295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124" y="1245002"/>
            <a:ext cx="3125659" cy="2421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106" y="3665742"/>
            <a:ext cx="3179768" cy="2408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458" y="3666317"/>
            <a:ext cx="3145392" cy="2408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3145" y="1001263"/>
            <a:ext cx="131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T=1.0Mm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423281" y="986879"/>
            <a:ext cx="131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T=2.0Mm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63145" y="6074468"/>
            <a:ext cx="131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T=4.0Mm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423281" y="6074468"/>
            <a:ext cx="131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T=5.0Mm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13180" y="2019137"/>
            <a:ext cx="43226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T=1.0Mm gives rise to odd behaviour.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Minimal density achieved at 4.0s has relationship with temperature.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More work needed here to find this relationship more explicitly.</a:t>
            </a:r>
          </a:p>
        </p:txBody>
      </p:sp>
    </p:spTree>
    <p:extLst>
      <p:ext uri="{BB962C8B-B14F-4D97-AF65-F5344CB8AC3E}">
        <p14:creationId xmlns:p14="http://schemas.microsoft.com/office/powerpoint/2010/main" val="33358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236</Words>
  <Application>Microsoft Office PowerPoint</Application>
  <PresentationFormat>Widescreen</PresentationFormat>
  <Paragraphs>28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Simulating Shocks in Solar Flares</vt:lpstr>
      <vt:lpstr>Introduction</vt:lpstr>
      <vt:lpstr>Method</vt:lpstr>
      <vt:lpstr>General Features &amp; Evolution</vt:lpstr>
      <vt:lpstr>Investigating the Density Drop-off</vt:lpstr>
      <vt:lpstr>Deeper Investigation: Varying Temperature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Gordon</dc:creator>
  <cp:lastModifiedBy>Daniel Gordon</cp:lastModifiedBy>
  <cp:revision>12</cp:revision>
  <dcterms:created xsi:type="dcterms:W3CDTF">2013-07-02T15:17:59Z</dcterms:created>
  <dcterms:modified xsi:type="dcterms:W3CDTF">2013-07-02T18:02:08Z</dcterms:modified>
</cp:coreProperties>
</file>