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9" r:id="rId3"/>
    <p:sldId id="258" r:id="rId4"/>
    <p:sldId id="261" r:id="rId5"/>
    <p:sldId id="260" r:id="rId6"/>
    <p:sldId id="269" r:id="rId7"/>
    <p:sldId id="264" r:id="rId8"/>
    <p:sldId id="265" r:id="rId9"/>
    <p:sldId id="266" r:id="rId10"/>
    <p:sldId id="271" r:id="rId11"/>
    <p:sldId id="273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B6947-6B6E-4890-B7FC-5441A7FBA6A1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BA362-90DE-46FD-A72D-95BC6073D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946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</a:t>
            </a:r>
            <a:r>
              <a:rPr lang="en-US" baseline="0" dirty="0" smtClean="0"/>
              <a:t> out?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BA362-90DE-46FD-A72D-95BC6073DF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128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11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8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6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96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0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4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4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2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1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F34AB-80EA-498C-8211-A60F677E1BE0}" type="datetimeFigureOut">
              <a:rPr lang="en-US" smtClean="0"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6A1DE-CD1F-494C-8908-084AFE72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59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130" y="495345"/>
            <a:ext cx="8660675" cy="706437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Flare Modelling in EUV using PREFT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993" y="1227907"/>
            <a:ext cx="6858000" cy="1655762"/>
          </a:xfrm>
        </p:spPr>
        <p:txBody>
          <a:bodyPr/>
          <a:lstStyle/>
          <a:p>
            <a:r>
              <a:rPr lang="en-US" dirty="0" smtClean="0"/>
              <a:t>Julia </a:t>
            </a:r>
            <a:r>
              <a:rPr lang="en-US" dirty="0" err="1" smtClean="0"/>
              <a:t>Quebral</a:t>
            </a:r>
            <a:r>
              <a:rPr lang="en-US" dirty="0" smtClean="0"/>
              <a:t> </a:t>
            </a:r>
          </a:p>
          <a:p>
            <a:r>
              <a:rPr lang="en-US" dirty="0" smtClean="0"/>
              <a:t>Advisor: John </a:t>
            </a:r>
            <a:r>
              <a:rPr lang="en-US" dirty="0" err="1" smtClean="0"/>
              <a:t>Unverferth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1987186"/>
            <a:ext cx="6494419" cy="48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0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69772"/>
            <a:ext cx="9057810" cy="19292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4" y="1395845"/>
            <a:ext cx="9118026" cy="202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53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/>
          <a:stretch/>
        </p:blipFill>
        <p:spPr>
          <a:xfrm>
            <a:off x="107372" y="5106976"/>
            <a:ext cx="8908473" cy="17510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b="8682"/>
          <a:stretch/>
        </p:blipFill>
        <p:spPr>
          <a:xfrm>
            <a:off x="58881" y="1770917"/>
            <a:ext cx="8956964" cy="16714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2" y="0"/>
            <a:ext cx="9026237" cy="17709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6" y="3384166"/>
            <a:ext cx="9023364" cy="172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Any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244045"/>
            <a:ext cx="7744641" cy="48155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600" dirty="0" smtClean="0"/>
              <a:t>(Photo courtesy of </a:t>
            </a:r>
            <a:r>
              <a:rPr lang="en-US" sz="1600" dirty="0" err="1" smtClean="0"/>
              <a:t>Callum</a:t>
            </a:r>
            <a:r>
              <a:rPr lang="en-US" sz="1600" dirty="0" smtClean="0"/>
              <a:t> Fairbairn)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00"/>
          <a:stretch/>
        </p:blipFill>
        <p:spPr>
          <a:xfrm>
            <a:off x="1717450" y="1476903"/>
            <a:ext cx="5709099" cy="466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600" dirty="0" smtClean="0"/>
              <a:t>Observation of flare loop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Modelling of flare loop</a:t>
            </a:r>
          </a:p>
          <a:p>
            <a:pPr>
              <a:lnSpc>
                <a:spcPct val="200000"/>
              </a:lnSpc>
            </a:pPr>
            <a:r>
              <a:rPr lang="en-US" sz="3600" dirty="0" smtClean="0"/>
              <a:t>Simulation using PREFT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92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April 18, 2014 Flare</a:t>
            </a:r>
            <a:endParaRPr lang="en-US" dirty="0"/>
          </a:p>
        </p:txBody>
      </p:sp>
      <p:pic>
        <p:nvPicPr>
          <p:cNvPr id="3" name="flare_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13144" y="1426573"/>
            <a:ext cx="6517712" cy="543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Flare Loop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8" y="1552439"/>
            <a:ext cx="7629163" cy="46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3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730" y="0"/>
            <a:ext cx="4798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8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Stackplots</a:t>
            </a:r>
            <a:endParaRPr lang="en-US" dirty="0"/>
          </a:p>
        </p:txBody>
      </p:sp>
      <p:pic>
        <p:nvPicPr>
          <p:cNvPr id="8" name="conv_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855" y="1749425"/>
            <a:ext cx="9144000" cy="335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0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PREFT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3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Thin flux tube model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Parameterized along length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Non-constant magnetic field</a:t>
            </a:r>
          </a:p>
        </p:txBody>
      </p:sp>
      <p:pic>
        <p:nvPicPr>
          <p:cNvPr id="4" name="Picture 2" descr="http://latex2png.com/output/latex_f60f5129d6019c3e82ce532d5a98f93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48" y="4242440"/>
            <a:ext cx="8674303" cy="1714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8534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3_B5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b="1616"/>
          <a:stretch/>
        </p:blipFill>
        <p:spPr>
          <a:xfrm>
            <a:off x="1751592" y="27710"/>
            <a:ext cx="5500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27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EUV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1" y="1690689"/>
            <a:ext cx="3825721" cy="2150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58" y="1691861"/>
            <a:ext cx="3823638" cy="21497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65" y="4349333"/>
            <a:ext cx="8643154" cy="16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8258</TotalTime>
  <Words>65</Words>
  <Application>Microsoft Office PowerPoint</Application>
  <PresentationFormat>On-screen Show (4:3)</PresentationFormat>
  <Paragraphs>20</Paragraphs>
  <Slides>12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Trebuchet MS</vt:lpstr>
      <vt:lpstr>Office Theme</vt:lpstr>
      <vt:lpstr>Flare Modelling in EUV using PREFT</vt:lpstr>
      <vt:lpstr>Project Overview</vt:lpstr>
      <vt:lpstr>April 18, 2014 Flare</vt:lpstr>
      <vt:lpstr>Flare Loop</vt:lpstr>
      <vt:lpstr>PowerPoint Presentation</vt:lpstr>
      <vt:lpstr>Stackplots</vt:lpstr>
      <vt:lpstr>PREFT simulation</vt:lpstr>
      <vt:lpstr>PowerPoint Presentation</vt:lpstr>
      <vt:lpstr>Synthetic EUV</vt:lpstr>
      <vt:lpstr>Comparison</vt:lpstr>
      <vt:lpstr>PowerPoint Presentation</vt:lpstr>
      <vt:lpstr>Thank you! Any questions?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Midterm Presentation</dc:title>
  <dc:creator>Julia</dc:creator>
  <cp:lastModifiedBy>Julia</cp:lastModifiedBy>
  <cp:revision>57</cp:revision>
  <dcterms:created xsi:type="dcterms:W3CDTF">2017-07-06T22:55:18Z</dcterms:created>
  <dcterms:modified xsi:type="dcterms:W3CDTF">2017-08-03T17:01:12Z</dcterms:modified>
</cp:coreProperties>
</file>