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58" r:id="rId4"/>
    <p:sldId id="261" r:id="rId5"/>
    <p:sldId id="260" r:id="rId6"/>
    <p:sldId id="262" r:id="rId7"/>
    <p:sldId id="263" r:id="rId8"/>
    <p:sldId id="264" r:id="rId9"/>
    <p:sldId id="267" r:id="rId10"/>
    <p:sldId id="265" r:id="rId11"/>
    <p:sldId id="266" r:id="rId12"/>
    <p:sldId id="271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34AB-80EA-498C-8211-A60F677E1BE0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A1DE-CD1F-494C-8908-084AFE720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11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34AB-80EA-498C-8211-A60F677E1BE0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A1DE-CD1F-494C-8908-084AFE720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83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34AB-80EA-498C-8211-A60F677E1BE0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A1DE-CD1F-494C-8908-084AFE720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6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34AB-80EA-498C-8211-A60F677E1BE0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A1DE-CD1F-494C-8908-084AFE720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9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34AB-80EA-498C-8211-A60F677E1BE0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A1DE-CD1F-494C-8908-084AFE720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1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34AB-80EA-498C-8211-A60F677E1BE0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A1DE-CD1F-494C-8908-084AFE720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0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34AB-80EA-498C-8211-A60F677E1BE0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A1DE-CD1F-494C-8908-084AFE720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47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34AB-80EA-498C-8211-A60F677E1BE0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A1DE-CD1F-494C-8908-084AFE720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9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34AB-80EA-498C-8211-A60F677E1BE0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A1DE-CD1F-494C-8908-084AFE720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2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34AB-80EA-498C-8211-A60F677E1BE0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A1DE-CD1F-494C-8908-084AFE720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34AB-80EA-498C-8211-A60F677E1BE0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A1DE-CD1F-494C-8908-084AFE720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4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F34AB-80EA-498C-8211-A60F677E1BE0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6A1DE-CD1F-494C-8908-084AFE720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92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130" y="495345"/>
            <a:ext cx="8660675" cy="706437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Flare Modelling in EUV using PREFT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4993" y="1227907"/>
            <a:ext cx="6858000" cy="1655762"/>
          </a:xfrm>
        </p:spPr>
        <p:txBody>
          <a:bodyPr/>
          <a:lstStyle/>
          <a:p>
            <a:r>
              <a:rPr lang="en-US" dirty="0" smtClean="0"/>
              <a:t>Julia </a:t>
            </a:r>
            <a:r>
              <a:rPr lang="en-US" dirty="0" err="1" smtClean="0"/>
              <a:t>Quebral</a:t>
            </a:r>
            <a:r>
              <a:rPr lang="en-US" dirty="0" smtClean="0"/>
              <a:t> </a:t>
            </a:r>
          </a:p>
          <a:p>
            <a:r>
              <a:rPr lang="en-US" dirty="0" smtClean="0"/>
              <a:t>Advisor: John </a:t>
            </a:r>
            <a:r>
              <a:rPr lang="en-US" dirty="0" err="1" smtClean="0"/>
              <a:t>Unverferth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3" y="1987186"/>
            <a:ext cx="6494419" cy="487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bemovi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714"/>
          <a:stretch/>
        </p:blipFill>
        <p:spPr>
          <a:xfrm>
            <a:off x="1763486" y="13063"/>
            <a:ext cx="549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7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Synthetic EUV</a:t>
            </a:r>
            <a:endParaRPr lang="en-US" dirty="0"/>
          </a:p>
        </p:txBody>
      </p:sp>
      <p:pic>
        <p:nvPicPr>
          <p:cNvPr id="4" name="flare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703752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1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6000"/>
              </a:spcAft>
            </a:pPr>
            <a:r>
              <a:rPr lang="en-US" sz="3000" dirty="0" smtClean="0"/>
              <a:t>Finish magnetic field modelling</a:t>
            </a:r>
          </a:p>
          <a:p>
            <a:pPr>
              <a:spcBef>
                <a:spcPts val="0"/>
              </a:spcBef>
              <a:spcAft>
                <a:spcPts val="6000"/>
              </a:spcAft>
            </a:pPr>
            <a:r>
              <a:rPr lang="en-US" sz="3000" dirty="0" smtClean="0"/>
              <a:t>Match results of PREFT with observations</a:t>
            </a:r>
          </a:p>
          <a:p>
            <a:pPr>
              <a:spcBef>
                <a:spcPts val="0"/>
              </a:spcBef>
              <a:spcAft>
                <a:spcPts val="6000"/>
              </a:spcAft>
            </a:pPr>
            <a:r>
              <a:rPr lang="en-US" sz="3000" dirty="0" smtClean="0"/>
              <a:t>Consider non-equilibrium ionization effects</a:t>
            </a:r>
          </a:p>
        </p:txBody>
      </p:sp>
    </p:spTree>
    <p:extLst>
      <p:ext uri="{BB962C8B-B14F-4D97-AF65-F5344CB8AC3E}">
        <p14:creationId xmlns:p14="http://schemas.microsoft.com/office/powerpoint/2010/main" val="195985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 Any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244045"/>
            <a:ext cx="7744641" cy="48155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600" dirty="0" smtClean="0"/>
              <a:t>(Photo courtesy of </a:t>
            </a:r>
            <a:r>
              <a:rPr lang="en-US" sz="1600" dirty="0" err="1" smtClean="0"/>
              <a:t>Callum</a:t>
            </a:r>
            <a:r>
              <a:rPr lang="en-US" sz="1600" dirty="0" smtClean="0"/>
              <a:t> Fairbairn)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/>
          <a:stretch/>
        </p:blipFill>
        <p:spPr>
          <a:xfrm>
            <a:off x="1717450" y="1476903"/>
            <a:ext cx="5709099" cy="466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2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600" dirty="0" smtClean="0"/>
              <a:t>Observation of flare loop</a:t>
            </a:r>
          </a:p>
          <a:p>
            <a:pPr>
              <a:lnSpc>
                <a:spcPct val="200000"/>
              </a:lnSpc>
            </a:pPr>
            <a:r>
              <a:rPr lang="en-US" sz="3600" dirty="0" smtClean="0"/>
              <a:t>Modelling of flare loop</a:t>
            </a:r>
          </a:p>
          <a:p>
            <a:pPr>
              <a:lnSpc>
                <a:spcPct val="200000"/>
              </a:lnSpc>
            </a:pPr>
            <a:r>
              <a:rPr lang="en-US" sz="3600" dirty="0" smtClean="0"/>
              <a:t>Simulation using PREFT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992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18, 2014 Flare</a:t>
            </a:r>
            <a:endParaRPr lang="en-US" dirty="0"/>
          </a:p>
        </p:txBody>
      </p:sp>
      <p:pic>
        <p:nvPicPr>
          <p:cNvPr id="3" name="flare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144" y="1426573"/>
            <a:ext cx="6517712" cy="543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Flare Loop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18" y="1552439"/>
            <a:ext cx="7629163" cy="463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3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Loop Mask</a:t>
            </a:r>
            <a:endParaRPr lang="en-US" dirty="0"/>
          </a:p>
        </p:txBody>
      </p:sp>
      <p:pic>
        <p:nvPicPr>
          <p:cNvPr id="5" name="flare_a1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4895" y="1436642"/>
            <a:ext cx="5914209" cy="542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8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58" y="4202391"/>
            <a:ext cx="4684054" cy="1338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58" y="5540692"/>
            <a:ext cx="4684054" cy="1338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58" y="85999"/>
            <a:ext cx="4684054" cy="1338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58" y="1449672"/>
            <a:ext cx="4684054" cy="1338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58" y="2838718"/>
            <a:ext cx="4684054" cy="13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8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Line Tracing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5536"/>
            <a:ext cx="3042013" cy="2765207"/>
          </a:xfrm>
        </p:spPr>
        <p:txBody>
          <a:bodyPr>
            <a:normAutofit/>
          </a:bodyPr>
          <a:lstStyle/>
          <a:p>
            <a:r>
              <a:rPr lang="en-US" dirty="0" smtClean="0"/>
              <a:t>Obtain magnetic field and length</a:t>
            </a:r>
          </a:p>
          <a:p>
            <a:endParaRPr lang="en-US" dirty="0" smtClean="0"/>
          </a:p>
          <a:p>
            <a:r>
              <a:rPr lang="en-US" dirty="0" smtClean="0"/>
              <a:t>Limits free parameters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1"/>
          <a:stretch/>
        </p:blipFill>
        <p:spPr>
          <a:xfrm>
            <a:off x="3500847" y="1304824"/>
            <a:ext cx="5434147" cy="54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PREFT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3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/>
              <a:t>Thin flux tube model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/>
              <a:t>Parameterized along length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3200" dirty="0" smtClean="0"/>
              <a:t>Non-constant magnetic field</a:t>
            </a:r>
          </a:p>
        </p:txBody>
      </p:sp>
      <p:pic>
        <p:nvPicPr>
          <p:cNvPr id="4" name="Picture 2" descr="http://latex2png.com/output/latex_f60f5129d6019c3e82ce532d5a98f93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48" y="4242440"/>
            <a:ext cx="8674303" cy="171422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85341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" y="548641"/>
            <a:ext cx="4501996" cy="2531137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26" y="548641"/>
            <a:ext cx="4501998" cy="2531138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26" y="3386337"/>
            <a:ext cx="4501997" cy="2531138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1" y="3386337"/>
            <a:ext cx="4501997" cy="25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1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3921</TotalTime>
  <Words>88</Words>
  <Application>Microsoft Office PowerPoint</Application>
  <PresentationFormat>On-screen Show (4:3)</PresentationFormat>
  <Paragraphs>25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Trebuchet MS</vt:lpstr>
      <vt:lpstr>Office Theme</vt:lpstr>
      <vt:lpstr>Flare Modelling in EUV using PREFT</vt:lpstr>
      <vt:lpstr>Project Overview</vt:lpstr>
      <vt:lpstr>April 18, 2014 Flare</vt:lpstr>
      <vt:lpstr>Flare Loop</vt:lpstr>
      <vt:lpstr>Loop Mask</vt:lpstr>
      <vt:lpstr>PowerPoint Presentation</vt:lpstr>
      <vt:lpstr>Field Line Tracing</vt:lpstr>
      <vt:lpstr>PREFT simulation</vt:lpstr>
      <vt:lpstr>PowerPoint Presentation</vt:lpstr>
      <vt:lpstr>PowerPoint Presentation</vt:lpstr>
      <vt:lpstr>Synthetic EUV</vt:lpstr>
      <vt:lpstr>Next steps</vt:lpstr>
      <vt:lpstr>Thank you! Any questions?</vt:lpstr>
    </vt:vector>
  </TitlesOfParts>
  <Company>University at Buffalo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Midterm Presentation</dc:title>
  <dc:creator>Julia</dc:creator>
  <cp:lastModifiedBy>Julia</cp:lastModifiedBy>
  <cp:revision>31</cp:revision>
  <dcterms:created xsi:type="dcterms:W3CDTF">2017-07-06T22:55:18Z</dcterms:created>
  <dcterms:modified xsi:type="dcterms:W3CDTF">2017-07-11T23:20:42Z</dcterms:modified>
</cp:coreProperties>
</file>