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5" r:id="rId1"/>
  </p:sldMasterIdLst>
  <p:notesMasterIdLst>
    <p:notesMasterId r:id="rId20"/>
  </p:notesMasterIdLst>
  <p:sldIdLst>
    <p:sldId id="256" r:id="rId2"/>
    <p:sldId id="271" r:id="rId3"/>
    <p:sldId id="275" r:id="rId4"/>
    <p:sldId id="270" r:id="rId5"/>
    <p:sldId id="257" r:id="rId6"/>
    <p:sldId id="258" r:id="rId7"/>
    <p:sldId id="261" r:id="rId8"/>
    <p:sldId id="262" r:id="rId9"/>
    <p:sldId id="266" r:id="rId10"/>
    <p:sldId id="264" r:id="rId11"/>
    <p:sldId id="267" r:id="rId12"/>
    <p:sldId id="277" r:id="rId13"/>
    <p:sldId id="278" r:id="rId14"/>
    <p:sldId id="279" r:id="rId15"/>
    <p:sldId id="280" r:id="rId16"/>
    <p:sldId id="273" r:id="rId17"/>
    <p:sldId id="272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1921" autoAdjust="0"/>
  </p:normalViewPr>
  <p:slideViewPr>
    <p:cSldViewPr snapToGrid="0">
      <p:cViewPr>
        <p:scale>
          <a:sx n="70" d="100"/>
          <a:sy n="70" d="100"/>
        </p:scale>
        <p:origin x="756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6BA84-B204-459E-AA3C-C52EC006D8E7}" type="datetimeFigureOut">
              <a:rPr lang="en-US" smtClean="0"/>
              <a:t>8/4/2015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9F047-6E7A-4728-A62A-E2F69DD5AD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14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F047-6E7A-4728-A62A-E2F69DD5AD4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371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Charged particles collide with particles in the upper atmosphere,</a:t>
            </a:r>
            <a:r>
              <a:rPr lang="en-US" sz="1800" baseline="0" dirty="0" smtClean="0"/>
              <a:t> give off energy in the form of light.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F047-6E7A-4728-A62A-E2F69DD5AD4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33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Moonlight.</a:t>
            </a:r>
            <a:r>
              <a:rPr lang="en-US" sz="1800" baseline="0" dirty="0" smtClean="0"/>
              <a:t> Street lights off of clouds. Don’t beat it up!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F047-6E7A-4728-A62A-E2F69DD5AD4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31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557.7 and 630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F047-6E7A-4728-A62A-E2F69DD5AD4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230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Call electronics, not hardware. Replace with new picture!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F047-6E7A-4728-A62A-E2F69DD5AD4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639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F047-6E7A-4728-A62A-E2F69DD5AD4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163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Multiplier Tube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F047-6E7A-4728-A62A-E2F69DD5AD4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49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F047-6E7A-4728-A62A-E2F69DD5AD4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361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Alaska </a:t>
            </a:r>
            <a:r>
              <a:rPr lang="en-US" smtClean="0"/>
              <a:t>isn’t permanent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F047-6E7A-4728-A62A-E2F69DD5AD4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46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03FB-6C8E-472A-9AF4-320914E2B2CB}" type="datetimeFigureOut">
              <a:rPr lang="en-US" smtClean="0"/>
              <a:t>8/4/2015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DE0-8047-42DF-ABC7-8B2FE6B50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057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03FB-6C8E-472A-9AF4-320914E2B2CB}" type="datetimeFigureOut">
              <a:rPr lang="en-US" smtClean="0"/>
              <a:t>8/4/2015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DE0-8047-42DF-ABC7-8B2FE6B50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86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03FB-6C8E-472A-9AF4-320914E2B2CB}" type="datetimeFigureOut">
              <a:rPr lang="en-US" smtClean="0"/>
              <a:t>8/4/2015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DE0-8047-42DF-ABC7-8B2FE6B50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9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03FB-6C8E-472A-9AF4-320914E2B2CB}" type="datetimeFigureOut">
              <a:rPr lang="en-US" smtClean="0"/>
              <a:t>8/4/2015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DE0-8047-42DF-ABC7-8B2FE6B50D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2728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03FB-6C8E-472A-9AF4-320914E2B2CB}" type="datetimeFigureOut">
              <a:rPr lang="en-US" smtClean="0"/>
              <a:t>8/4/2015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DE0-8047-42DF-ABC7-8B2FE6B50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740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03FB-6C8E-472A-9AF4-320914E2B2CB}" type="datetimeFigureOut">
              <a:rPr lang="en-US" smtClean="0"/>
              <a:t>8/4/2015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DE0-8047-42DF-ABC7-8B2FE6B50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43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03FB-6C8E-472A-9AF4-320914E2B2CB}" type="datetimeFigureOut">
              <a:rPr lang="en-US" smtClean="0"/>
              <a:t>8/4/2015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DE0-8047-42DF-ABC7-8B2FE6B50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98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03FB-6C8E-472A-9AF4-320914E2B2CB}" type="datetimeFigureOut">
              <a:rPr lang="en-US" smtClean="0"/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DE0-8047-42DF-ABC7-8B2FE6B50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710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03FB-6C8E-472A-9AF4-320914E2B2CB}" type="datetimeFigureOut">
              <a:rPr lang="en-US" smtClean="0"/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DE0-8047-42DF-ABC7-8B2FE6B50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558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03FB-6C8E-472A-9AF4-320914E2B2CB}" type="datetimeFigureOut">
              <a:rPr lang="en-US" smtClean="0"/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DE0-8047-42DF-ABC7-8B2FE6B50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88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03FB-6C8E-472A-9AF4-320914E2B2CB}" type="datetimeFigureOut">
              <a:rPr lang="en-US" smtClean="0"/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DE0-8047-42DF-ABC7-8B2FE6B50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906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03FB-6C8E-472A-9AF4-320914E2B2CB}" type="datetimeFigureOut">
              <a:rPr lang="en-US" smtClean="0"/>
              <a:t>8/4/2015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DE0-8047-42DF-ABC7-8B2FE6B50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774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03FB-6C8E-472A-9AF4-320914E2B2CB}" type="datetimeFigureOut">
              <a:rPr lang="en-US" smtClean="0"/>
              <a:t>8/4/2015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DE0-8047-42DF-ABC7-8B2FE6B50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62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03FB-6C8E-472A-9AF4-320914E2B2CB}" type="datetimeFigureOut">
              <a:rPr lang="en-US" smtClean="0"/>
              <a:t>8/4/2015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DE0-8047-42DF-ABC7-8B2FE6B50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04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03FB-6C8E-472A-9AF4-320914E2B2CB}" type="datetimeFigureOut">
              <a:rPr lang="en-US" smtClean="0"/>
              <a:t>8/4/2015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DE0-8047-42DF-ABC7-8B2FE6B50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483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03FB-6C8E-472A-9AF4-320914E2B2CB}" type="datetimeFigureOut">
              <a:rPr lang="en-US" smtClean="0"/>
              <a:t>8/4/2015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DE0-8047-42DF-ABC7-8B2FE6B50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01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03FB-6C8E-472A-9AF4-320914E2B2CB}" type="datetimeFigureOut">
              <a:rPr lang="en-US" smtClean="0"/>
              <a:t>8/4/2015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DE0-8047-42DF-ABC7-8B2FE6B50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4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FCC03FB-6C8E-472A-9AF4-320914E2B2CB}" type="datetimeFigureOut">
              <a:rPr lang="en-US" smtClean="0"/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6337DE0-8047-42DF-ABC7-8B2FE6B50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8860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  <p:sldLayoutId id="2147484158" r:id="rId13"/>
    <p:sldLayoutId id="2147484159" r:id="rId14"/>
    <p:sldLayoutId id="2147484160" r:id="rId15"/>
    <p:sldLayoutId id="2147484161" r:id="rId16"/>
    <p:sldLayoutId id="214748416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799" y="2027759"/>
            <a:ext cx="9144000" cy="1641490"/>
          </a:xfrm>
        </p:spPr>
        <p:txBody>
          <a:bodyPr>
            <a:noAutofit/>
          </a:bodyPr>
          <a:lstStyle/>
          <a:p>
            <a:r>
              <a:rPr lang="en-US" sz="8800" dirty="0" smtClean="0"/>
              <a:t>Multi-Wavelength</a:t>
            </a:r>
            <a:br>
              <a:rPr lang="en-US" sz="8800" dirty="0" smtClean="0"/>
            </a:br>
            <a:r>
              <a:rPr lang="en-US" sz="8800" dirty="0" smtClean="0"/>
              <a:t>Aurora Detector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3734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Field of 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441519" y="1885077"/>
            <a:ext cx="5025216" cy="4351338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Dark room</a:t>
            </a:r>
          </a:p>
          <a:p>
            <a:r>
              <a:rPr lang="en-US" dirty="0" smtClean="0">
                <a:latin typeface="+mn-lt"/>
              </a:rPr>
              <a:t>Light Source swung around</a:t>
            </a:r>
          </a:p>
          <a:p>
            <a:r>
              <a:rPr lang="en-US" dirty="0" smtClean="0">
                <a:latin typeface="+mn-lt"/>
              </a:rPr>
              <a:t>1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º increments, 30 seconds each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7300" y="3302000"/>
            <a:ext cx="1943100" cy="100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>
            <a:stCxn id="5" idx="3"/>
          </p:cNvCxnSpPr>
          <p:nvPr/>
        </p:nvCxnSpPr>
        <p:spPr>
          <a:xfrm flipV="1">
            <a:off x="3200400" y="3059907"/>
            <a:ext cx="2298700" cy="743743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3"/>
          </p:cNvCxnSpPr>
          <p:nvPr/>
        </p:nvCxnSpPr>
        <p:spPr>
          <a:xfrm>
            <a:off x="3200400" y="3803650"/>
            <a:ext cx="2298700" cy="753783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200400" y="2419608"/>
            <a:ext cx="1943100" cy="1374517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00400" y="3794126"/>
            <a:ext cx="2020796" cy="1393566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200400" y="3794126"/>
            <a:ext cx="2376397" cy="9524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225051" y="2009776"/>
            <a:ext cx="1385797" cy="1784349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200399" y="3808412"/>
            <a:ext cx="1366000" cy="1813953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4445374" y="1885077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4995510" y="2286850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5308009" y="2917790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5298892" y="4441068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5384800" y="3679429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5006340" y="4993548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4422515" y="5440612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582534" y="1746629"/>
            <a:ext cx="96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Light</a:t>
            </a:r>
          </a:p>
          <a:p>
            <a:pPr algn="ctr"/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257301" y="2847112"/>
            <a:ext cx="196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Aurora Detector</a:t>
            </a:r>
          </a:p>
        </p:txBody>
      </p:sp>
    </p:spTree>
    <p:extLst>
      <p:ext uri="{BB962C8B-B14F-4D97-AF65-F5344CB8AC3E}">
        <p14:creationId xmlns:p14="http://schemas.microsoft.com/office/powerpoint/2010/main" val="7309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Field of View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9"/>
          <a:stretch/>
        </p:blipFill>
        <p:spPr>
          <a:xfrm>
            <a:off x="646111" y="1683656"/>
            <a:ext cx="10851798" cy="4426857"/>
          </a:xfrm>
        </p:spPr>
      </p:pic>
    </p:spTree>
    <p:extLst>
      <p:ext uri="{BB962C8B-B14F-4D97-AF65-F5344CB8AC3E}">
        <p14:creationId xmlns:p14="http://schemas.microsoft.com/office/powerpoint/2010/main" val="350632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Field of  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" t="3630" r="7200" b="2250"/>
          <a:stretch/>
        </p:blipFill>
        <p:spPr>
          <a:xfrm>
            <a:off x="2093153" y="1336430"/>
            <a:ext cx="7894909" cy="5484733"/>
          </a:xfrm>
        </p:spPr>
      </p:pic>
      <p:sp>
        <p:nvSpPr>
          <p:cNvPr id="5" name="TextBox 4"/>
          <p:cNvSpPr txBox="1"/>
          <p:nvPr/>
        </p:nvSpPr>
        <p:spPr>
          <a:xfrm rot="16200000">
            <a:off x="1317430" y="3752941"/>
            <a:ext cx="192931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Voltage from PMT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5747" y="6435469"/>
            <a:ext cx="105862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Readings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57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Field of  View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" t="4150" r="7063" b="1768"/>
          <a:stretch/>
        </p:blipFill>
        <p:spPr>
          <a:xfrm>
            <a:off x="2606722" y="1342479"/>
            <a:ext cx="7107739" cy="5481402"/>
          </a:xfrm>
        </p:spPr>
      </p:pic>
      <p:sp>
        <p:nvSpPr>
          <p:cNvPr id="6" name="TextBox 5"/>
          <p:cNvSpPr txBox="1"/>
          <p:nvPr/>
        </p:nvSpPr>
        <p:spPr>
          <a:xfrm>
            <a:off x="5494675" y="6454549"/>
            <a:ext cx="168379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Angle (degrees)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1255145" y="3898515"/>
            <a:ext cx="307250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Normalized Voltage from PMT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19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Field of  View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3597" r="7408" b="2291"/>
          <a:stretch/>
        </p:blipFill>
        <p:spPr>
          <a:xfrm>
            <a:off x="155074" y="1771705"/>
            <a:ext cx="5808997" cy="4500758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" t="3712" r="6754" b="4007"/>
          <a:stretch/>
        </p:blipFill>
        <p:spPr>
          <a:xfrm>
            <a:off x="6103088" y="1775638"/>
            <a:ext cx="5879647" cy="4488684"/>
          </a:xfrm>
        </p:spPr>
      </p:pic>
      <p:sp>
        <p:nvSpPr>
          <p:cNvPr id="11" name="TextBox 10"/>
          <p:cNvSpPr txBox="1"/>
          <p:nvPr/>
        </p:nvSpPr>
        <p:spPr>
          <a:xfrm rot="16200000">
            <a:off x="-908155" y="3824434"/>
            <a:ext cx="2435282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Normalized Voltage from PMT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32233" y="5957804"/>
            <a:ext cx="1352934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Angle (degrees)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5044686" y="3824434"/>
            <a:ext cx="2435282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Normalized Voltage from PMT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85074" y="5957804"/>
            <a:ext cx="1352934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Angle (degrees)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406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" t="5048" r="8149" b="1791"/>
          <a:stretch/>
        </p:blipFill>
        <p:spPr>
          <a:xfrm>
            <a:off x="2702257" y="1433015"/>
            <a:ext cx="6905767" cy="532262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Field of  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76562" y="6386311"/>
            <a:ext cx="168379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Angle (degrees)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1350668" y="3875543"/>
            <a:ext cx="307250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Normalized Voltage from PMT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25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That…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Finish </a:t>
            </a:r>
            <a:r>
              <a:rPr lang="en-US" dirty="0" smtClean="0"/>
              <a:t>assembly</a:t>
            </a:r>
          </a:p>
          <a:p>
            <a:r>
              <a:rPr lang="en-US" dirty="0" smtClean="0"/>
              <a:t>Calibration</a:t>
            </a:r>
            <a:endParaRPr lang="en-US" dirty="0" smtClean="0"/>
          </a:p>
          <a:p>
            <a:r>
              <a:rPr lang="en-US" dirty="0" smtClean="0"/>
              <a:t>Heading to Alaska for testing</a:t>
            </a:r>
          </a:p>
          <a:p>
            <a:r>
              <a:rPr lang="en-US" dirty="0" smtClean="0"/>
              <a:t>Preparation for solar eclipse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249319" y="2966244"/>
            <a:ext cx="3175000" cy="2070100"/>
          </a:xfrm>
        </p:spPr>
      </p:pic>
    </p:spTree>
    <p:extLst>
      <p:ext uri="{BB962C8B-B14F-4D97-AF65-F5344CB8AC3E}">
        <p14:creationId xmlns:p14="http://schemas.microsoft.com/office/powerpoint/2010/main" val="399354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20000" y="759655"/>
            <a:ext cx="10233800" cy="5417308"/>
          </a:xfrm>
        </p:spPr>
        <p:txBody>
          <a:bodyPr>
            <a:normAutofit/>
          </a:bodyPr>
          <a:lstStyle/>
          <a:p>
            <a:r>
              <a:rPr lang="en-US" dirty="0" smtClean="0"/>
              <a:t>Purple </a:t>
            </a:r>
            <a:r>
              <a:rPr lang="en-US" dirty="0"/>
              <a:t>and green aurora. Digital image. </a:t>
            </a:r>
            <a:r>
              <a:rPr lang="en-US" i="1" dirty="0"/>
              <a:t>NASA Images</a:t>
            </a:r>
            <a:r>
              <a:rPr lang="en-US" dirty="0"/>
              <a:t>. NASA, 10 Apr. 2015. Web. &lt;http://www.nasa.gov/sites/default/files/thumbnails/image/20150409-10-sebastiansaarloos.jpg&gt;.</a:t>
            </a:r>
            <a:endParaRPr lang="en-US" dirty="0" smtClean="0"/>
          </a:p>
          <a:p>
            <a:r>
              <a:rPr lang="en-US" dirty="0"/>
              <a:t>"Glowing Gases - Aurorae." </a:t>
            </a:r>
            <a:r>
              <a:rPr lang="en-US" i="1" dirty="0"/>
              <a:t>Glowing Gases - Aurorae</a:t>
            </a:r>
            <a:r>
              <a:rPr lang="en-US" dirty="0"/>
              <a:t>. N.p., n.d. Web. 10 July 2015. &lt;http://www.atoptics.co.uk/highsky/auror3.htm&gt;.</a:t>
            </a:r>
            <a:endParaRPr lang="en-US" dirty="0" smtClean="0"/>
          </a:p>
          <a:p>
            <a:r>
              <a:rPr lang="en-US" dirty="0" smtClean="0"/>
              <a:t>"</a:t>
            </a:r>
            <a:r>
              <a:rPr lang="en-US" dirty="0"/>
              <a:t>Alaska - Google Search." </a:t>
            </a:r>
            <a:r>
              <a:rPr lang="en-US" i="1" dirty="0"/>
              <a:t>Alaska - Google Search</a:t>
            </a:r>
            <a:r>
              <a:rPr lang="en-US" dirty="0"/>
              <a:t>. N.p., n.d. Web. 10 July 2015. &lt;https://www.google.com/search?q=alaska&amp;biw=1301&amp;bih=592&amp;source=lnms&amp;tbm=isch&amp;sa=X&amp;ei=gbyeVcb_EMfKogT30IGQBg&amp;ved=0CAcQ_AUoAg#imgrc=EfbkVkzDpgYeZM%3A&gt;.</a:t>
            </a:r>
          </a:p>
        </p:txBody>
      </p:sp>
    </p:spTree>
    <p:extLst>
      <p:ext uri="{BB962C8B-B14F-4D97-AF65-F5344CB8AC3E}">
        <p14:creationId xmlns:p14="http://schemas.microsoft.com/office/powerpoint/2010/main" val="196362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06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Aurora Detector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6"/>
          <a:stretch/>
        </p:blipFill>
        <p:spPr>
          <a:xfrm>
            <a:off x="2132261" y="1561514"/>
            <a:ext cx="7374483" cy="5122332"/>
          </a:xfrm>
        </p:spPr>
      </p:pic>
      <p:sp>
        <p:nvSpPr>
          <p:cNvPr id="5" name="Rectangle 4"/>
          <p:cNvSpPr/>
          <p:nvPr/>
        </p:nvSpPr>
        <p:spPr>
          <a:xfrm>
            <a:off x="646111" y="6314514"/>
            <a:ext cx="103528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Aurora images captured at midnight on April 10, 2015, in Delta Junction, </a:t>
            </a:r>
            <a:r>
              <a:rPr lang="en-US" sz="1600" dirty="0" smtClean="0"/>
              <a:t>Alaska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719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Aurora Detector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Old Aurora Detector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One detector</a:t>
            </a:r>
          </a:p>
          <a:p>
            <a:r>
              <a:rPr lang="en-US" dirty="0" smtClean="0"/>
              <a:t>Subject to background light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New Aurora Detector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Three detectors</a:t>
            </a:r>
          </a:p>
          <a:p>
            <a:r>
              <a:rPr lang="en-US" dirty="0" smtClean="0"/>
              <a:t>Can isolate aurora from background light</a:t>
            </a:r>
          </a:p>
          <a:p>
            <a:r>
              <a:rPr lang="en-US" dirty="0" smtClean="0"/>
              <a:t>Pure red aurora</a:t>
            </a:r>
          </a:p>
        </p:txBody>
      </p:sp>
    </p:spTree>
    <p:extLst>
      <p:ext uri="{BB962C8B-B14F-4D97-AF65-F5344CB8AC3E}">
        <p14:creationId xmlns:p14="http://schemas.microsoft.com/office/powerpoint/2010/main" val="189727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Aurora Detector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96" y="2011681"/>
            <a:ext cx="9060082" cy="3921528"/>
          </a:xfrm>
        </p:spPr>
      </p:pic>
    </p:spTree>
    <p:extLst>
      <p:ext uri="{BB962C8B-B14F-4D97-AF65-F5344CB8AC3E}">
        <p14:creationId xmlns:p14="http://schemas.microsoft.com/office/powerpoint/2010/main" val="51057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Aurora Detector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12060" r="18457" b="22978"/>
          <a:stretch/>
        </p:blipFill>
        <p:spPr>
          <a:xfrm>
            <a:off x="2124491" y="1800665"/>
            <a:ext cx="7943018" cy="4890110"/>
          </a:xfrm>
        </p:spPr>
      </p:pic>
      <p:sp>
        <p:nvSpPr>
          <p:cNvPr id="5" name="Content Placeholder 4"/>
          <p:cNvSpPr>
            <a:spLocks noGrp="1"/>
          </p:cNvSpPr>
          <p:nvPr>
            <p:ph type="body" sz="half" idx="4294967295"/>
          </p:nvPr>
        </p:nvSpPr>
        <p:spPr>
          <a:xfrm>
            <a:off x="2444750" y="5956703"/>
            <a:ext cx="3651250" cy="488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3 Filters, 2 online 1 offline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3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Characterizing Optical Filters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9528" y="1501557"/>
            <a:ext cx="8497888" cy="4195763"/>
          </a:xfrm>
        </p:spPr>
        <p:txBody>
          <a:bodyPr/>
          <a:lstStyle/>
          <a:p>
            <a:r>
              <a:rPr lang="en-US" dirty="0" smtClean="0"/>
              <a:t>Measuring the transmission spectrum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Used white light source and </a:t>
            </a:r>
            <a:r>
              <a:rPr lang="en-US" dirty="0" smtClean="0"/>
              <a:t>VNIR</a:t>
            </a:r>
            <a:r>
              <a:rPr lang="en-US" dirty="0" smtClean="0">
                <a:latin typeface="+mn-lt"/>
              </a:rPr>
              <a:t> spectrometer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9" r="13577" b="27656"/>
          <a:stretch/>
        </p:blipFill>
        <p:spPr>
          <a:xfrm>
            <a:off x="1954564" y="3632201"/>
            <a:ext cx="8692816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6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Average Transmittance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8" t="5838" r="5021" b="6108"/>
          <a:stretch/>
        </p:blipFill>
        <p:spPr>
          <a:xfrm>
            <a:off x="2700997" y="1547451"/>
            <a:ext cx="7061981" cy="5092505"/>
          </a:xfrm>
        </p:spPr>
      </p:pic>
    </p:spTree>
    <p:extLst>
      <p:ext uri="{BB962C8B-B14F-4D97-AF65-F5344CB8AC3E}">
        <p14:creationId xmlns:p14="http://schemas.microsoft.com/office/powerpoint/2010/main" val="341904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>
            <a:off x="3606442" y="4448862"/>
            <a:ext cx="2985256" cy="2790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168218" y="2373646"/>
            <a:ext cx="228600" cy="21031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168218" y="2373646"/>
            <a:ext cx="457200" cy="2103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942366" y="2373647"/>
            <a:ext cx="457200" cy="2103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Setting Up Tube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163366" y="2373646"/>
            <a:ext cx="457200" cy="21031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596783" y="2373646"/>
            <a:ext cx="2994915" cy="3161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377842" y="2373647"/>
            <a:ext cx="457200" cy="21031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978855" y="2474532"/>
            <a:ext cx="365760" cy="1920240"/>
          </a:xfrm>
          <a:prstGeom prst="ellipse">
            <a:avLst/>
          </a:prstGeom>
          <a:solidFill>
            <a:srgbClr val="00A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hord 17"/>
          <p:cNvSpPr/>
          <p:nvPr/>
        </p:nvSpPr>
        <p:spPr>
          <a:xfrm>
            <a:off x="4722480" y="2373646"/>
            <a:ext cx="1338972" cy="2103120"/>
          </a:xfrm>
          <a:prstGeom prst="chord">
            <a:avLst>
              <a:gd name="adj1" fmla="val 5408297"/>
              <a:gd name="adj2" fmla="val 1616972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383809" y="2366622"/>
            <a:ext cx="228600" cy="21031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383809" y="2366622"/>
            <a:ext cx="371798" cy="2103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881310" y="1935041"/>
            <a:ext cx="1440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Tube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734075" y="1434983"/>
            <a:ext cx="1175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Filter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060913" y="1607810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Lens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7315200" y="2399406"/>
            <a:ext cx="1498600" cy="34806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6168788" y="4382042"/>
            <a:ext cx="1295835" cy="1273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96493" y="2439129"/>
            <a:ext cx="1346140" cy="35403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7464623" y="3199687"/>
            <a:ext cx="182880" cy="457200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6003757" y="2439129"/>
            <a:ext cx="365760" cy="196596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5390176" y="1893215"/>
            <a:ext cx="1177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Adjustable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7164443" y="1945352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PMT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154309" y="2386990"/>
            <a:ext cx="371798" cy="21031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6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Setting Up Tube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2" t="11611" r="28914" b="37033"/>
          <a:stretch/>
        </p:blipFill>
        <p:spPr>
          <a:xfrm flipH="1">
            <a:off x="2470040" y="2057399"/>
            <a:ext cx="7251920" cy="4495801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734075" y="1434983"/>
            <a:ext cx="1175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Filter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060913" y="1607810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390176" y="1893215"/>
            <a:ext cx="1177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Adjustable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164443" y="1945352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PMT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881310" y="1935041"/>
            <a:ext cx="1440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of 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1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1277</TotalTime>
  <Words>316</Words>
  <Application>Microsoft Office PowerPoint</Application>
  <PresentationFormat>Widescreen</PresentationFormat>
  <Paragraphs>75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Corbel</vt:lpstr>
      <vt:lpstr>Depth</vt:lpstr>
      <vt:lpstr>Multi-Wavelength Aurora Detector</vt:lpstr>
      <vt:lpstr>Aurora Detector</vt:lpstr>
      <vt:lpstr>Aurora Detector</vt:lpstr>
      <vt:lpstr>Aurora Detector</vt:lpstr>
      <vt:lpstr>Aurora Detector</vt:lpstr>
      <vt:lpstr>Characterizing Optical Filters</vt:lpstr>
      <vt:lpstr>Average Transmittance</vt:lpstr>
      <vt:lpstr>Setting Up Tube</vt:lpstr>
      <vt:lpstr>Setting Up Tube</vt:lpstr>
      <vt:lpstr>Field of View</vt:lpstr>
      <vt:lpstr>Field of View</vt:lpstr>
      <vt:lpstr>Field of  View</vt:lpstr>
      <vt:lpstr>Field of  View</vt:lpstr>
      <vt:lpstr>Field of  View</vt:lpstr>
      <vt:lpstr>Field of  View</vt:lpstr>
      <vt:lpstr>After That…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Gillis</dc:creator>
  <cp:lastModifiedBy>Keith Gillis</cp:lastModifiedBy>
  <cp:revision>69</cp:revision>
  <dcterms:created xsi:type="dcterms:W3CDTF">2015-07-07T16:19:51Z</dcterms:created>
  <dcterms:modified xsi:type="dcterms:W3CDTF">2015-08-04T16:03:56Z</dcterms:modified>
</cp:coreProperties>
</file>