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notesSlides/notesSlide5.xml" ContentType="application/vnd.openxmlformats-officedocument.presentationml.notesSlide+xml"/>
  <Override PartName="/ppt/ink/ink2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3" r:id="rId7"/>
    <p:sldId id="271" r:id="rId8"/>
    <p:sldId id="274" r:id="rId9"/>
    <p:sldId id="273" r:id="rId10"/>
    <p:sldId id="275" r:id="rId11"/>
    <p:sldId id="284" r:id="rId12"/>
    <p:sldId id="282" r:id="rId13"/>
    <p:sldId id="283" r:id="rId14"/>
    <p:sldId id="259" r:id="rId15"/>
    <p:sldId id="268" r:id="rId16"/>
    <p:sldId id="269" r:id="rId17"/>
    <p:sldId id="285" r:id="rId18"/>
    <p:sldId id="286" r:id="rId19"/>
    <p:sldId id="287" r:id="rId20"/>
    <p:sldId id="270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4719" autoAdjust="0"/>
  </p:normalViewPr>
  <p:slideViewPr>
    <p:cSldViewPr snapToGrid="0">
      <p:cViewPr varScale="1">
        <p:scale>
          <a:sx n="40" d="100"/>
          <a:sy n="40" d="100"/>
        </p:scale>
        <p:origin x="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0:11.15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-1-1 10 0,'0'-5'5'0,"0"36"-4"15,0-26 8-15,0-5-8 16,0 10 1-16,0 0 0 15,0 1 1-15,0 4-4 16,0 0 0-16,0-10 0 16,0 6 1-16,0-1-4 15,0 0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59.34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 13 0,'0'-10'6'0,"0"5"-6"0,0 5 7 16,0 0-10-16,0 0 1 15,0 0-4-15,0 0 1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0.96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 10 0,'-6'0'5'0,"6"-10"-6"16,0 10 10-16,6-10-14 15,0-1 1-15,0 1-2 16,-1 0 1-16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1.16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 79 13 0,'0'0'6'0,"-12"-16"-5"0,7 11 12 0,5 5-13 15,5-9 0 1,-5 9-2-16,12-10 0 16,-1-1-1-16,1 1 0 15,0 1-1-15,-1-1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1.34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87 19 0,'0'-11'9'0,"-11"22"-9"15,17-27 20-15,-6 16-20 16,0 0 0-16,0 0-1 16,5-10 1-16,1 0-3 15,6-6 0-15,-1 1-3 16,1-5 0-16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1.50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36 18 0,'-11'-10'9'0,"11"10"-9"0,0 5 15 16,0-5-15-16,0 0 0 15,0 0-3-15,5-10 1 16,1-1-2-16,0 1 1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1.70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67 11 0,'-6'-36'5'0,"12"41"4"16,-6-5 4-16,0 0-12 16,0 0 1-16,0 0-1 15,0-5 1-15,0 5-4 16,6-10 1-16,5 10-2 16,1-5 1-16,5-6-4 15,-5 1 1-15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1.88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35 19 0,'-6'5'9'0,"6"0"-9"0,0-5 16 15,0 0-16-15,0 0 0 16,0 0-2-16,6-5 1 15,0-5-2-15,5 0 1 16,1-1-3-16,-1 1 0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2.03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-8 1 18 0,'0'-6'9'0,"0"1"-9"15,0 5 16-15,0 0-16 16,0 0 0-16,0 0-3 16,0 0 1-16,11-5-2 15,-11 5 0-15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2.21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30-11 13 0,'-17'11'6'0,"11"4"-2"0,6-10 7 16,0 0-13-16,0-5 0 16,-5 0-4-16,-1 16 1 15,6-6 4-15,0 5 1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2.38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40 0 4 0,'-17'21'2'0,"0"-6"-4"16,11-10 1-16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2.56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 0 3 0,'-17'26'1'0,"5"10"-3"0,12-36 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59.65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5 0,'6'-20'2'0,"29"15"-2"16,-30-6 1-16,7 16-3 0,5-5 1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2.72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12-2 10 0,'-11'10'5'0,"5"15"-13"15,12-19 11-15,-6 4-5 16,0 0 0-16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2.87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59 0 11 0,'-35'15'5'0,"6"26"-7"15,29-41 11-15,0-5-15 16,0 10 1-16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2.98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 20 6 0,'-23'6'3'0,"17"-17"-10"0,18-4 7 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4.22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5-2 16 0,'0'-5'8'0,"-6"10"-10"0,6-5 16 16,0 10-15-16,0-5 1 15,0 6-1-15,0-1 1 16,0 0-3-16,0 0 1 16,0-10-2-16,0 6 0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4.37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 7 13 0,'-11'11'6'0,"5"-27"-7"16,6 16 10-16,0 0-10 15,0 0 0-15,0-10-5 16,0 10 0-16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4.57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 46 9 0,'-6'0'4'0,"6"-5"-3"0,0 5 4 16,0 0-7-16,0-20 0 16,0 9-2-16,0 1 0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4.76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 55 18 0,'-12'5'9'0,"1"-35"-13"16,11 19 19-16,0 11-16 15,0-5 0-15,0 5-5 16,0-15 0-16,0 15 5 16,0-5 0-16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4.94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 12 17 0,'-11'5'8'0,"11"-10"-9"0,0 5 16 16,0-11-17-16,0 11 1 16,0 0-8-16,0 0 0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5.53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12-21 17 0,'-23'6'8'0,"23"-6"-10"15,0 0 13-15,0 0-15 16,0 0 1-16,0 0-4 16,0 0 1-16,0 0 7 15,6 0 0-15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7.93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-3 31 3 0,'0'5'1'0,"0"-10"1"15,0 5 0-15,0 0 0 16,0 0 1-16,0 0 3 15,0 0 0-15,0 0-7 16,0-10 0-16,0 10 4 0,0 0 1 16,6-5-3-16,-1-5 0 15,-5 10-5-15,6-6 1 16,-6 6-1 0,6-5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59.86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1-7 11 0,'-6'0'5'0,"12"5"-10"16,5-5 10-16,1-5-9 15,-1 5 1-15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8.11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67 12 13 0,'-12'9'6'0,"-6"-14"-3"16,18 5 13-16,-6-4-16 15,0 4 0 1,0-5-2-16,0 5 1 0,0-4-3 15,0-1 0-15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8.29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 5 7 0,'-6'5'3'0,"6"-15"-3"15,0 10 1-15,0 0-4 16,0 0 1-16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8.47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29 11 12 0,'-16'0'6'0,"5"-5"-9"0,11 5 12 15,0 0-11-15,-6-5 1 16,6 0-5-16,0 5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8.62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63-2 10 0,'-11'0'5'0,"-12"10"-3"15,17-10 7-15,0 0-8 16,1 0 1-16,-1 0-3 15,0 0 1-15,6 0-4 16,0 0 1-16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0.02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9 12 0,'-6'10'6'0,"6"-25"-6"0,0 20 8 0,0-5-9 16,0 0 0-16,0-15-6 16,0 15 1-16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0.23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 1 16 0,'-12'11'8'0,"6"-22"-7"16,6 11 14-16,0 0-16 0,0 0 1 15,0 0-5-15,0 0 0 16,0 0 3-16,0 0 0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1.56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 29 17 0,'12'10'8'0,"-35"-40"-5"0,23 25 14 0,0 5-16 16,-6 0 0-16,6-11-1 15,0 11 0-15,0 0-4 16,0 0 0-16,11 0-1 16,12 5 0-16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3.52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40 56 11 0,'-40'-10'5'0,"40"5"-6"0,11 5 6 0,-11-5-5 16,12 5 1-16,-18-5-1 15,12 5 0-15,5-10-3 16,-5 4 1-16,0-4 0 16,5 5 0-16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4.2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3 0,'0'36'1'0,"6"-77"-2"0,-6 41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5.90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29 12 7 0,'-11'0'3'0,"5"-10"-1"15,6 5 6-15,0 5-8 16,-6 0 1-16,0 0-5 16,6 5 1-16,0-5 2 15,0 5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0.02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 0 7 0,'-6'15'3'0,"6"21"-3"0,6-26 6 16,1 1-10-16,0-1 1 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6.92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 8 13 0,'-6'-10'6'0,"0"5"-9"16,6 10 12-16,0 0-10 16,0-5 0-1,0 10-1-15,6-5 1 0,-6-5-1 16,0 0 1-16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7.24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4 129 23 0,'-6'-16'11'0,"0"-20"-16"0,6 26 24 15,0 10-20-15,6-20 0 16,-6 4-2-16,0 6 0 15,0 0-1-15,0-1 0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8.53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 8 11 0,'-12'15'5'0,"12"-35"2"0,0 20 4 0,0 0-10 16,0-5 1-16,0 5 0 15,0 5 0-15,0 5-4 16,0-10 0-16,0 5-2 16,0 0 1-16,6 0-2 15,0 11 1-15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8.7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 4 13 0,'-5'-5'6'0,"5"10"-9"0,0-5 11 16,0 0-14-16,0 0 1 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9.18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52 5 17 0,'-18'-10'8'0,"-5"10"-11"0,18 5 16 15,5-10-16-15,0 5 1 0,-6 0-6 16,0 0 0-16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09.70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-4 486 13 0,'0'-20'6'0,"12"-1"-1"15,-1 11 9-15,1-5-13 16,-1-6 0-16,1-5 2 15,5 1 0-15,-5-1-4 0,-1-5 0 16,1 6 2-16,-1-1 1 16,7 11-2-1,-1-1 1-15,0 1-1 16,1-6 0-16,-7 6-1 0,6-6 0 16,1 1 0-16,-1-1 0 15,0 1 0-15,1-1 0 16,-1 1-1-16,-5 4 1 15,-7 6 1-15,-5 10 0 16,0-10 0-16,0 10 1 16,-5 5-1-1,-1 5 1-15,-6 6-1 16,6-1 1 0,-5 0-1-16,-1-4 0 15,1 4 0-15,-1 0 0 0,-5-4-1 16,5 4 1-16,1-10-3 15,-1 6 1-15,1 4-1 16,-1-5 0-16,7 6-1 16,-7-11 0-16,6 5 1 15,-5 5 0-15,5-4 1 16,-6-1 1-16,7 0 0 16,-1 0 0-16,0 1 0 15,0-11 0-15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0.00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 0 4 0,'-12'11'2'0,"1"9"-4"15,11-20 3-15,0 0-2 16,0 0 1-16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0.2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 1 0,'0'-16'0'0,"0"11"1"0,0 5 0 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0.39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7-1 13 0,'-11'11'6'0,"11"-11"-8"15,0-6 12-15,0 6-14 16,0-10 1-16,0 10-3 16,0 0 0-16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0.57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18 102 9 0,'-6'6'4'0,"-6"-47"0"0,12 35 6 15,0 6-11-15,0-10 1 16,6 0-3 0,-6 0 1-16,6-1 0 15,0-9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0.21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-1-4 17 0,'5'6'8'0,"-5"2"-16"16,0-8 17-16,0 0-15 15,0 0 0-15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0.93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 4 10 0,'-5'5'5'0,"-7"-5"0"16,12 0 8-16,0 0-13 15,0 0 0-15,0 0-2 16,0-10 1-16,0 10-2 16,0 0 0-16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1.1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 0 9 0,'-18'15'4'0,"13"-10"-11"0,5-5 4 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1.31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 5 11 0,'-11'5'5'0,"-1"-10"-8"15,12-6 10-15,0 11-11 16,0 0 1-16,0 0-2 16,0-10 1-16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1.47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 9 0,'-6'0'4'0,"6"-20"-10"0,0 20 8 16,0 0-4-16,6-11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1.85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10-14 18 0,'-12'10'9'0,"1"-5"-13"0,11-5 19 15,0 0-19-15,0 0 0 16,0-10-5-16,0 10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2.10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87 12 0,'-12'-5'6'0,"12"-16"-6"16,0 16 9-16,0 5-9 15,0-10 0-15,0-1-1 16,0 1 0-16,6 0-2 15,0-5 1-15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2.3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7-1 17 0,'-6'0'8'0,"0"15"-11"0,6-15 15 0,0-10-16 15,0 10 0-15,0 0-4 16,0 0 0-16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2.5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-4-9 16 0,'0'0'8'0,"-6"-5"-10"16,6 5 14-16,0 0-17 0,0 0 1 15,0 0-4-15,12-5 0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2.67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7 13 0,'-5'-6'6'0,"10"1"-9"15,-5 5 11-15,0 0-14 16,6-5 1-16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2.87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 75 13 0,'-17'0'6'0,"17"-25"-3"16,0 25 13-16,0 0-16 16,0-5 1-16,-6 5 0 15,6 0 0-15,0 0-2 16,6-11 0-16,-1 1-2 0,7 0 1 15,-1 5-3-15,1-6 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0.41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116 14 9 0,'-35'5'4'0,"29"-10"-5"16,6 5 8-16,-11 0-7 0,-6-5 0 16,5 5-2-16,0 0 1 15,1-6-1-15,-1 1 1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3.05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64 16 0,'-6'0'8'0,"12"-26"-9"0,-6 26 13 0,0 0-12 16,0 0 0-16,6-11-2 15,-1 1 0-15,7 5-1 16,0-6 0-16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3.54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96 30 16 0,'0'11'8'0,"-47"-11"-5"15,36 0 13-15,-1-5-16 16,1 5 1-16,5 0-1 16,0 0 0-16,1-6-4 15,5-4 1-15,0 0-2 16,11 0 0-16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3.76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47 82 12 0,'-17'0'6'0,"11"11"1"0,6-27 7 16,-12 16-14-16,7 0 1 15,-1-10-2-15,0 0 0 16,18-1-3-16,-1-9 0 15,1 5-1-15,5 4 1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3.92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57 99 20 0,'-28'0'10'0,"-5"-5"-14"15,33 5 21-15,0 0-18 16,0-11 0-16,0 1-4 16,0-5 0-16,0-1 3 15,11 1 0-15,0 0-4 16,6 4 1-16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4.12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33 22 18 0,'-29'5'9'0,"18"0"-13"0,11-5 19 15,0 0-18-15,0 0 0 16,0-5-2-16,0-5 1 15,0 0 3-15,0-1 0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4.31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4-15 18 0,'-6'5'9'0,"-6"-5"-13"15,12 0 17-15,0 0-19 16,0 0 1-16,0 0-4 16,0-10 1-16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4.49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2-4 5 0,'-5'0'2'0,"10"0"-5"0,-5 0 1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4.72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23-3 17 0,'-12'0'8'0,"6"5"-8"16,6-5 17-16,0 0-18 16,-5 0 1-16,5 0-8 15,0 0 1-15,0 0 6 16,0 0 0-16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7.48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22 5 14 0,'-12'5'7'0,"1"-15"-8"15,11 10 13-15,0 0-15 0,0 0 1 16,0 0-6-16,0 0 1 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8.05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 3 7 0,'-6'0'3'0,"12"-5"-5"15,-6 5 2 1,0 0-2-16,6 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0.67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179 18 18 0,'-18'5'9'0,"7"-15"-14"16,11 10 19-16,-6 0-15 16,0 0 1-16,-5 0-5 15,-1 0 1-15,1 0 3 16,-1 0 0-16,1 0-2 15,-1-5 0-15,1 5 1 16,-1 0 0-16,0 0 2 16,1 0 1-16,5-5 0 15,0 0 1-15,1 5-4 16,-1 0 1-16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8.74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2-1 10 0,'0'20'5'0,"0"6"-5"15,0-16 10-15,0 0-10 16,0 16 0-16,0-5 0 15,0 9 1-15,6-4-3 16,5 0 0-16,1-1-1 16,0-4 0-16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8.74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2-4 8 0,'-6'5'4'0,"12"-10"-11"0,0 5 5 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19.34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137 1118 5 0,'0'0'2'0,"0"-10"-3"15,0-1 5-15,0 1-4 16,6-5 0-16,0-1 1 16,-6 1 0-16,6-6-1 15,-6 1 1-15,0-1 0 16,5 1 0-16,1-1-1 16,-6 1 0-16,0 4-1 15,0 1 1-15,0-6-1 16,0-4 1-16,-6 4 0 0,1-4 1 15,-7-1 3-15,0 0 0 16,-5-5 0-16,6 6 0 16,5-1-1-1,0 1 0-15,0-6-1 0,1 5 0 16,-1-10-3-16,0 11 1 16,0-1 0-16,0-5 0 15,1-5 0-15,-1 5 1 16,0 6-1-16,0-1 0 15,1 6 0-15,-1-6 0 16,0 5 0-16,0 6 0 0,0 5 0 16,6-1 0-16,0-4-1 15,0 5 1-15,0-6 0 16,0 1 0-16,0 0 0 16,0-1 0-16,0 6 0 15,0-5 0-15,0-1 0 16,0 1 0-16,0-1 0 15,0 1 0-15,0 0 0 16,0-1 0-16,0 1 0 16,0 5 1-16,0-1-1 15,0 11 0-15,0 0-1 16,0 0 1-16,0 5-1 16,0 1 1-16,0 4-4 15,0 5 1-15,0 6-2 0,6 4 1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0.72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9 5 0,'5'0'2'0,"-5"-5"-5"0,12 0 1 0,0 5 2 16,-1 0 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0.87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16 14 0,'5'10'7'0,"24"-20"-7"16,-29 10 15-16,6-5-18 15,6 0 1-15,-1 0-6 16,6 5 0-16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1.25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23 18 0,'-6'-10'9'0,"12"4"-11"16,-6 6 15-16,5-10-17 15,-5 10 1-15,0 0-6 16,12-5 0-16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1.41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 10 0,'0'0'5'0,"5"-10"-14"0,1 0 5 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1.58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3-9 12 0,'-5'0'6'0,"5"15"-12"16,0-10 12-16,0 1-10 15,5-1 0-15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2.21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 0 12 0,'-12'36'6'0,"18"-26"-9"16,-6-10 12-16,0 0-11 16,0 0 1-16,0 0-5 15,17 6 1-15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2.34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24 169 18 0,'-12'-16'9'0,"-5"-9"-9"15,17 15 17-15,6-1-17 16,-6 1 0-16,6-5-1 16,-1-6 1-16,7 6-3 15,0-6 0-15,-7 6-2 16,7 4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0.78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6-1 1 0,'-6'0'0'0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2.54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32 31 23 0,'-23'-15'11'0,"12"4"-14"0,11 16 22 15,0-10-20-15,0 10 0 16,0-5-2-16,0 0 0 16,11 0 1-16,7 0 0 15,-7-5-4-15,1 0 0 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2.70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 18 0,'-6'0'9'0,"6"-16"-12"15,0 16 16-15,0 0-14 16,6 0 0-16,5-5-6 16,-5 0 1-16,5 0 5 15,1 5 1-15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2.84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35 2 10 0,'-12'0'5'0,"0"-10"-5"0,12 10 7 15,-5 0-12-15,-1 0 0 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3.05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56 8 9 0,'-29'-20'4'0,"12"30"-9"0,17-10 8 0,-6-5-5 16,1 5 0-16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3.23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28-2 11 0,'-18'5'5'0,"1"-5"-7"16,17 0 11-16,0-5-15 15,0 0 1-15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3.44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-2 54 19 0,'-6'10'9'15,"6"-35"-12"-15,0 25 18 0,6-11-21 16,0 1 1-16,-1 0-5 16,7 0 1-16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3.65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 44 20 0,'-17'0'10'0,"17"-15"-11"15,0 15 19-15,0-11-18 16,0 11 1-16,0-5-1 0,-6 0 1 15,6 0-3-15,0 0 1 16,0 5-4-16,0 0 0 16,0 0-1-16,0 5 0 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3.83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46-7 20 0,'-17'26'10'0,"0"-21"-13"15,17 0 19-15,-6-5-19 16,6 5 0-16,-6 1-5 16,6-6 0-16,0 0 8 15,0 5 1-15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4.36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 5 3 0,'-6'0'1'0,"6"-5"-1"15,0 5-2-15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4.57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0 12 0,'-6'0'6'0,"0"-5"-6"0,6 5 13 15,0 5-13-15,0 0 0 16,0 6-5-16,0-6 1 0,0-5 2 16,0 10 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1.00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16-4 12 0,'-17'5'6'0,"11"-15"-5"16,6 10 6-16,0 0-8 15,0 0 1-15,0 0-6 16,0-5 0-16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4.75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16-10 16 0,'-18'31'8'0,"18"-37"-12"15,0 6 15-15,0 0-14 16,0 6 1-16,0-1-6 15,0 0 1-15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5.25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-6-7 21 0,'-6'11'10'0,"6"-27"-11"15,0 16 19-15,0 0-19 0,0 0 1 16,0 0-3-16,0 0 0 16,0 0 1-16,6 0 0 15,6 0-4-15,-1 0 1 16,-5 0 0 0,5-5 0-16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5.33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 17 0,'18'21'8'0,"-36"-21"-6"0,24-5 18 0,-12 5-18 15,6 0 0-15,12 0 0 16,-18 0 0-16,18-16-6 16,-1 6 0-16,1-11-2 15,5 16 1-15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5.51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 36 11 0,'-12'-20'5'0,"24"25"4"16,-12-5 3-16,0 0-12 15,0 0 0-15,0 0 0 16,0 0 0-16,6-10-1 0,-6 10 0 15,11 0-2-15,1-11 1 16,-12 11-3 0,11-5 1-16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5.68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41 22 0,'-17'-10'11'0,"23"10"-14"0,-6 0 21 16,0 0-19-16,5-10 0 0,-5 10-4 15,6-6 0-15,0-4 2 16,6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5.87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 43 22 0,'-11'-5'11'0,"11"-16"-9"16,0 21 20-16,0 0-23 15,0-5 1-15,0 5-3 16,0-5 0-16,0 5 0 15,0 0 1-15,0 0-5 16,6-10 0-16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6.03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6-1 1 0,'-6'5'0'0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00.27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47757C-45A5-4CED-8FC8-FD08B6414AE5}" emma:medium="tactile" emma:mode="ink">
          <msink:context xmlns:msink="http://schemas.microsoft.com/ink/2010/main" type="writingRegion" rotatedBoundingBox="21600,11720 20971,13285 19460,12678 20088,11113"/>
        </emma:interpretation>
      </emma:emma>
    </inkml:annotationXML>
    <inkml:traceGroup>
      <inkml:annotationXML>
        <emma:emma xmlns:emma="http://www.w3.org/2003/04/emma" version="1.0">
          <emma:interpretation id="{2A82D70F-BBAE-4D39-AD34-06D1AF12B4AE}" emma:medium="tactile" emma:mode="ink">
            <msink:context xmlns:msink="http://schemas.microsoft.com/ink/2010/main" type="paragraph" rotatedBoundingBox="21186,13321 19684,13066 19978,11333 21480,11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6E61E-4A40-4F43-AA4E-EB7A1E36EAB0}" emma:medium="tactile" emma:mode="ink">
              <msink:context xmlns:msink="http://schemas.microsoft.com/ink/2010/main" type="inkBullet" rotatedBoundingBox="21535,11880 20971,13285 20772,13204 21335,11800"/>
            </emma:interpretation>
            <emma:one-of disjunction-type="recognition" id="oneOf0">
              <emma:interpretation id="interp0" emma:lang="en-US" emma:confidence="0">
                <emma:literal>¥</emma:literal>
              </emma:interpretation>
              <emma:interpretation id="interp1" emma:lang="en-US" emma:confidence="0">
                <emma:literal>#</emma:literal>
              </emma:interpretation>
              <emma:interpretation id="interp2" emma:lang="en-US" emma:confidence="0">
                <emma:literal>*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i</emma:literal>
              </emma:interpretation>
            </emma:one-of>
          </emma:emma>
        </inkml:annotationXML>
        <inkml:trace contextRef="#ctx0" brushRef="#br0">1328 5157 6 0,'-6'10'3'0,"23"-10"-3"15,-17 0 3-15,0 6-4 16,0-6 1-16,0 0-3 0,0 5 1 16</inkml:trace>
        <inkml:trace contextRef="#ctx0" brushRef="#br0" timeOffset="208.005">1310 5275 10 0,'-11'10'5'0,"16"1"-7"0,-5-11 11 0,0 5-9 16,0-5 0 0,0 0-4-16,0 5 0 15,6-5 3-15,0 5 1 16</inkml:trace>
        <inkml:trace contextRef="#ctx0" brushRef="#br0" timeOffset="416.0184">1339 5424 5 0,'-6'10'2'0,"6"-5"-2"15,0-5 2-15,0 0-4 16,0 0 1-16</inkml:trace>
        <inkml:trace contextRef="#ctx0" brushRef="#br0" timeOffset="628.0219">1351 5475 16 0,'-18'11'8'0,"30"-11"-10"0,-12 0 16 15,0 0-14-15,0 0 0 16,6 5-5-16,-6 0 0 16,5-5 3-16,1 5 1 15</inkml:trace>
        <inkml:trace contextRef="#ctx0" brushRef="#br0" timeOffset="-2092.1711">1795 4044 10 0,'0'15'5'0,"0"0"-6"16,0-9 8-16,0 4-10 15,6-5 0-15,-6 5-2 16,6 11 1-16</inkml:trace>
        <inkml:trace contextRef="#ctx0" brushRef="#br0" timeOffset="-1880.1547">1784 4285 6 0,'-6'0'3'0,"12"-5"-7"16,-6 5 7-16,0 0-5 15,0 0 0-15</inkml:trace>
        <inkml:trace contextRef="#ctx0" brushRef="#br0" timeOffset="-1315.1135">1795 4233 20 0,'-6'0'10'0,"6"-5"-12"0,0 5 21 16,0 0-19-16,0 5 0 16,0 1 0-16,0-1 1 0,0 0-3 15,0 5 0-15,0-5-2 16,0 0 0 0,0 1-2-16,0 4 1 15</inkml:trace>
        <inkml:trace contextRef="#ctx0" brushRef="#br0" timeOffset="-1064.1026">1732 4362 12 0,'-12'10'6'0,"0"16"-8"15,12-21 9-15,0 0-12 16,0 0 0-16,0 0-1 15,0 0 1-15</inkml:trace>
        <inkml:trace contextRef="#ctx0" brushRef="#br0" timeOffset="-856.0865">1662 4500 11 0,'-5'5'5'0,"5"1"-6"0,0-6 10 16,0 5-10-16,0-5 1 0,0 5-2 16,0 0 0-1,0 0 0-15,-6-5 1 16</inkml:trace>
        <inkml:trace contextRef="#ctx0" brushRef="#br0" timeOffset="-644.0527">1582 4577 7 0,'-6'5'3'0,"6"6"-2"16,0-6 3-16,0-5-8 15,0 10 1-15,0-25-1 16,0 15 1-16</inkml:trace>
        <inkml:trace contextRef="#ctx0" brushRef="#br0" timeOffset="-428.0354">1506 4593 18 0,'-11'30'9'0,"11"-60"-15"0,0 30 21 16,0 0-16-16,0 15 0 15,0-10-2-15,0 0 0 16,-6 0 2-16,6 1 0 0,-6-1-4 16,1-5 1-16</inkml:trace>
        <inkml:trace contextRef="#ctx0" brushRef="#br0" timeOffset="-216.0401">1414 4829 13 0,'-6'20'6'0,"1"-15"-12"15,5-5 11-15,0 6-9 16,0-6 0-16</inkml:trace>
        <inkml:trace contextRef="#ctx0" brushRef="#br0" timeOffset="-212.0408">1362 4952 17 0,'0'20'8'0,"-11"-9"-10"0,11-11 16 16,0 5-17-16,0-5 1 15,0 5-4-15,0-5 1 16,0 0 4-16,0 0 1 0</inkml:trace>
      </inkml:traceGroup>
      <inkml:traceGroup>
        <inkml:annotationXML>
          <emma:emma xmlns:emma="http://www.w3.org/2003/04/emma" version="1.0">
            <emma:interpretation id="{94092E81-E314-4807-BF31-32E32C134571}" emma:medium="tactile" emma:mode="ink">
              <msink:context xmlns:msink="http://schemas.microsoft.com/ink/2010/main" type="line" rotatedBoundingBox="21360,11851 19931,11609 19978,11333 21407,11576"/>
            </emma:interpretation>
          </emma:emma>
        </inkml:annotationXML>
        <inkml:traceGroup>
          <inkml:annotationXML>
            <emma:emma xmlns:emma="http://www.w3.org/2003/04/emma" version="1.0">
              <emma:interpretation id="{AF5B3A29-5EA5-4038-B587-757451DDB63E}" emma:medium="tactile" emma:mode="ink">
                <msink:context xmlns:msink="http://schemas.microsoft.com/ink/2010/main" type="inkWord" rotatedBoundingBox="19979,11405 20140,11527 20118,11557 19956,11436"/>
              </emma:interpretation>
              <emma:one-of disjunction-type="recognition" id="oneOf1">
                <emma:interpretation id="interp5" emma:lang="en-US" emma:confidence="0">
                  <emma:literal>1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-40938.7919">369 3645 14 0,'-6'0'7'0,"-5"0"-6"0,11 0 14 16,0 0-15-16,0 0 0 16,11 0-3-16,-11 0 0 15,6 0 0-15,0 5 0 16</inkml:trace>
          <inkml:trace contextRef="#ctx0" brushRef="#br0" timeOffset="-40742.8199">433 3670 1 0,'17'16'0'0</inkml:trace>
          <inkml:trace contextRef="#ctx0" brushRef="#br0" timeOffset="-40530.8232">467 3717 9 0,'-5'5'4'0,"22"-15"-3"16,-17 15 4-16,0-5-7 15,0 0 1-15,6 5 0 16,-6-5 0-16,5 5 1 15,1 0 1-15,-6 6-2 16,0-6 0-16,6 5-1 0,0 6 1 16</inkml:trace>
        </inkml:traceGroup>
        <inkml:traceGroup>
          <inkml:annotationXML>
            <emma:emma xmlns:emma="http://www.w3.org/2003/04/emma" version="1.0">
              <emma:interpretation id="{0473E546-EB96-4C84-B073-D7DC6DACC72D}" emma:medium="tactile" emma:mode="ink">
                <msink:context xmlns:msink="http://schemas.microsoft.com/ink/2010/main" type="inkWord" rotatedBoundingBox="20267,11382 21407,11576 21360,11852 20220,11658"/>
              </emma:interpretation>
              <emma:one-of disjunction-type="recognition" id="oneOf2">
                <emma:interpretation id="interp10" emma:lang="en-US" emma:confidence="0">
                  <emma:literal>tie.</emma:literal>
                </emma:interpretation>
                <emma:interpretation id="interp11" emma:lang="en-US" emma:confidence="0">
                  <emma:literal>tire.</emma:literal>
                </emma:interpretation>
                <emma:interpretation id="interp12" emma:lang="en-US" emma:confidence="0">
                  <emma:literal>tint.</emma:literal>
                </emma:interpretation>
                <emma:interpretation id="interp13" emma:lang="en-US" emma:confidence="0">
                  <emma:literal>tart.</emma:literal>
                </emma:interpretation>
                <emma:interpretation id="interp14" emma:lang="en-US" emma:confidence="0">
                  <emma:literal>tot.</emma:literal>
                </emma:interpretation>
              </emma:one-of>
            </emma:emma>
          </inkml:annotationXML>
          <inkml:trace contextRef="#ctx0" brushRef="#br0" timeOffset="-2300.1883">1732 3857 13 0,'0'-10'6'0,"5"41"-1"0,-5-26 11 16,0 5-17-16,0-5 1 0,6 1-2 16,0 4 1-16,0-5-2 15,-1 0 0-15,1 0-2 16,0 6 0-16</inkml:trace>
          <inkml:trace contextRef="#ctx0" brushRef="#br0" timeOffset="-27964.9571">762 3738 15 0,'0'6'7'0,"6"-1"-9"15,-6-5 17-15,5 0-15 16,-5 0 0-16,6 0-1 16,6 0 0-16,-1 0-1 15,1 0 0-15,-6 0-2 16,5 0 0-16</inkml:trace>
          <inkml:trace contextRef="#ctx0" brushRef="#br0" timeOffset="-29126.0369">825 3816 7 0,'0'0'3'0,"0"10"-2"15,0-10 5-15,0 0-6 16,0 0 0-16,0 0 0 16,6-10 0-16,0 5-1 15,-6 5 0-15,0 0-1 16,6 0 1-16</inkml:trace>
          <inkml:trace contextRef="#ctx0" brushRef="#br0" timeOffset="-28918.023">883 3821 4 0,'0'-10'2'0,"6"5"-1"0,-6 5 1 16,0 0-4-16,0 0 0 16</inkml:trace>
          <inkml:trace contextRef="#ctx0" brushRef="#br0" timeOffset="-5368.3998">692 3697 9 0,'-5'-10'4'0,"16"-1"1"16,-11 17 3-16,0-6-6 15,0 0 0-15,6 5-1 16,0 0 1-16,0 0-3 15,5 0 0-15,-5 6 2 16,5-6 0-16,1-5-2 16,0 5 0-16,-1 0-3 15,1-5 0-15</inkml:trace>
          <inkml:trace contextRef="#ctx0" brushRef="#br0" timeOffset="-5188.3875">958 3821 12 0,'0'21'6'0,"6"-26"-8"0,-6 5 9 16,0 0-7-16,0 0 0 16,6-11-3-16,-6 11 0 15,0 0 2-15,0 0 0 0</inkml:trace>
          <inkml:trace contextRef="#ctx0" brushRef="#br0" timeOffset="-4968.3717">1010 3914 5 0,'0'10'2'0,"6"-5"-1"15,0 1 2-15,-1-1-6 16,-5 0 1-16</inkml:trace>
          <inkml:trace contextRef="#ctx0" brushRef="#br0" timeOffset="-27965.9571">641 3706 4 0,'0'-10'2'0,"11"15"-2"0,-11-5 4 16,6 5-5-16,-6-5 1 15,0 0-1-15,0 0 1 16,0 0 0-16,6 0 0 0,-6 0-1 16,5 6 0-1</inkml:trace>
          <inkml:trace contextRef="#ctx0" brushRef="#br0" timeOffset="-29826.046">664 3645 9 0,'0'10'4'0,"5"-5"-2"16,-5-5 5-16,0 0-7 15,0 0 0-15,0 0 0 16,0 0 1-16,6 5-2 16,-6-5 1-16,0 5 0 15,0-5 1-15,6 5-1 0,-6 1 0 16,0-6-1-16,0 0 1 16,6 5-3-16,-6 0 1 15</inkml:trace>
          <inkml:trace contextRef="#ctx0" brushRef="#br0" timeOffset="-29542.0655">687 3779 12 0,'0'-31'6'0,"0"51"-9"15,0-30 11-15,0 10-8 16,0 0 0-16,0 0 0 16,5 0 1-16,1 5-2 15,0 6 0-15,-6-11-2 16,6 0 1-16</inkml:trace>
          <inkml:trace contextRef="#ctx0" brushRef="#br0" timeOffset="-29338.0518">739 3810 9 0,'0'5'4'0,"5"-5"-1"0,-5 0 5 16,0 0-8-16,0 0 1 16,6-10 0-16,-6 10 0 15,6 5-2-15,0 0 1 16,-6-5 0-16,6 5 0 15,-6-5-2-15,5 5 0 16,1 0-1-16,0-5 0 16</inkml:trace>
          <inkml:trace contextRef="#ctx0" brushRef="#br0" timeOffset="-3960.3027">1172 3873 15 0,'0'20'7'0,"0"-40"-4"0,0 20 12 16,11 0-15-16,-5 5 1 15,0 0-1-15,5 0 0 0,1 0-1 16,-1 6 0-16,1-6-1 15,-1 0 0-15,1 0-3 16,5 0 0-16</inkml:trace>
          <inkml:trace contextRef="#ctx0" brushRef="#br0" timeOffset="-3752.2861">1362 3966 17 0,'0'10'8'0,"6"-41"-9"16,0 21 14-16,-6 10-14 15,5-6 1-15,-5 6 0 16,12 0 0-16,0 0-2 0,-1-10 1 16,1 5-4-1,-7-11 1-15</inkml:trace>
          <inkml:trace contextRef="#ctx0" brushRef="#br0" timeOffset="-2947.2317">1426 3852 11 0,'5'-15'5'0,"1"25"-6"0,0-20 10 16,5 4-9-16,1-9 0 15,-6 5 0-15,5-1 1 16,1-4-2-16,-6 4 0 16,-1 1-2-16,1-5 0 15</inkml:trace>
          <inkml:trace contextRef="#ctx0" brushRef="#br0" timeOffset="-3544.2713">1454 3831 15 0,'-5'-10'7'0,"16"36"-6"0,1-26 12 15,-6 5-13-15,-1-5 1 0,1 0-5 16,-6 0 0-16,12-5 2 15,-7 10 1 1,1-10-4-16,-6 5 1 16</inkml:trace>
          <inkml:trace contextRef="#ctx0" brushRef="#br0" timeOffset="-4196.3075">912 3744 20 0,'6'-11'10'0,"5"11"-15"16,-5 0 21-16,0 0-16 16,-1 5 0-16,1 6 0 15,0 4 0-15,6-10-1 16,-7-5 0-16,7 6-2 16,-6-1 0-16,-1 0-2 0,7-10 0 15</inkml:trace>
          <inkml:trace contextRef="#ctx0" brushRef="#br0" timeOffset="-2948.2317">998 3697 10 0,'0'10'5'0,"6"-4"-4"0,-6-6 10 0,6 5-10 15,0-5 1-15,5 5 0 16,7 10 0-16,16-4-3 16,-11-6 1-16,0 10 1 15,-5-9 0-15,-1-1-2 16,0-5 0-16,1 5-3 15,-1-5 0-15,0 0 0 16,1 0 0-16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6.51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114-5 19 0,'-69'15'9'0,"46"31"-11"16,23-40 9-16,-6-1-12 15,0 5 1-15,0 5-4 16,1-4 0-16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6.51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0 1 0,'-4'5'0'0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1.18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60 17 0,'0'5'8'0,"-17"-20"-10"16,23 4 15-16,0 1-17 0,-1 0 1 15,1 0-6-15,0-1 1 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6.64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105-7 18 0,'-18'10'9'0,"-5"6"-3"15,17-11 9-15,-5 0-16 16,-1 5 1-16,1-5-3 15,5 6 0-15,0-11-1 16,0 0 0-16,1 0-2 0,5 0 1 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4:26.80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24-1 11 0,'-23'10'5'0,"17"16"-15"0,6-26 8 16,0 5 1-16,0 5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12.94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F4E8D9-163B-41EF-BF9A-257F087C6758}" emma:medium="tactile" emma:mode="ink">
          <msink:context xmlns:msink="http://schemas.microsoft.com/ink/2010/main" type="writingRegion" rotatedBoundingBox="22658,12441 20219,11065 20373,10793 22811,12169"/>
        </emma:interpretation>
      </emma:emma>
    </inkml:annotationXML>
    <inkml:traceGroup>
      <inkml:annotationXML>
        <emma:emma xmlns:emma="http://www.w3.org/2003/04/emma" version="1.0">
          <emma:interpretation id="{086EAA45-8821-4443-88F4-C9AC0BE7D7F2}" emma:medium="tactile" emma:mode="ink">
            <msink:context xmlns:msink="http://schemas.microsoft.com/ink/2010/main" type="paragraph" rotatedBoundingBox="22658,12441 20219,11065 20373,10793 22811,12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688B33-915B-4382-882A-FD6F6822D643}" emma:medium="tactile" emma:mode="ink">
              <msink:context xmlns:msink="http://schemas.microsoft.com/ink/2010/main" type="line" rotatedBoundingBox="22658,12441 20219,11065 20373,10793 22811,12169"/>
            </emma:interpretation>
          </emma:emma>
        </inkml:annotationXML>
        <inkml:traceGroup>
          <inkml:annotationXML>
            <emma:emma xmlns:emma="http://www.w3.org/2003/04/emma" version="1.0">
              <emma:interpretation id="{31B51E96-DDD5-4868-AD12-D0F7A89D1A06}" emma:medium="tactile" emma:mode="ink">
                <msink:context xmlns:msink="http://schemas.microsoft.com/ink/2010/main" type="inkWord" rotatedBoundingBox="22443,12320 20219,11065 20373,10793 22597,12048"/>
              </emma:interpretation>
              <emma:one-of disjunction-type="recognition" id="oneOf0">
                <emma:interpretation id="interp0" emma:lang="en-US" emma:confidence="0">
                  <emma:literal>"...is:</emma:literal>
                </emma:interpretation>
                <emma:interpretation id="interp1" emma:lang="en-US" emma:confidence="0">
                  <emma:literal>"...i.e.:</emma:literal>
                </emma:interpretation>
                <emma:interpretation id="interp2" emma:lang="en-US" emma:confidence="0">
                  <emma:literal>"...i:</emma:literal>
                </emma:interpretation>
                <emma:interpretation id="interp3" emma:lang="en-US" emma:confidence="0">
                  <emma:literal>"...i.e.":</emma:literal>
                </emma:interpretation>
                <emma:interpretation id="interp4" emma:lang="en-US" emma:confidence="0">
                  <emma:literal>"...in.:</emma:literal>
                </emma:interpretation>
              </emma:one-of>
            </emma:emma>
          </inkml:annotationXML>
          <inkml:trace contextRef="#ctx0" brushRef="#br0">2875 4463 12 0,'-18'-10'6'0,"18"-5"-20"0,0 15 12 0</inkml:trace>
          <inkml:trace contextRef="#ctx0" brushRef="#br0" timeOffset="41478.8599">2869 4357 11 0,'-6'0'5'0,"6"0"4"15,0 0 5-15,0 0-14 0,0 0 0 16,12 0 0-16,-7 0 1 16,-5 0-5-16,12-5 1 15,-6 5-1-15,-1 0 0 16</inkml:trace>
          <inkml:trace contextRef="#ctx0" brushRef="#br0" timeOffset="215.9982">2748 4279 19 0,'-12'-16'9'0,"12"1"-9"16,0 15 18-16,-6-5-21 16,0 0 0-16,1 5-6 15,-1 0 1-15,0-6 8 16,-5 6 0-16</inkml:trace>
          <inkml:trace contextRef="#ctx0" brushRef="#br0" timeOffset="216.9982">2569 4232 20 0,'-12'21'10'0,"-5"-36"-14"0,17 15 20 16,-6 0-18-16,6 0 0 15,-6-6-7-15,6 1 1 16,-6 5 8-16,1 0 0 0</inkml:trace>
          <inkml:trace contextRef="#ctx0" brushRef="#br0" timeOffset="10116.6991">2430 4181 6 0,'0'5'3'0,"-6"-15"-1"0,6 10-2 16,0 0-3-16,0 0 1 16</inkml:trace>
          <inkml:trace contextRef="#ctx0" brushRef="#br0" timeOffset="10316.6935">2297 4181 7 0,'-11'-10'3'0,"5"-5"-4"15,6 20 6-15,0-5-8 16,-6-5 0-16</inkml:trace>
          <inkml:trace contextRef="#ctx0" brushRef="#br0" timeOffset="10532.7073">2159 4156 12 0,'-6'-6'6'0,"0"-4"-9"0,6 10 13 16,0-10-12-16,0 0 1 16,0 15-4-16,0-5 1 15,0 0 4-15,0-5 0 16</inkml:trace>
          <inkml:trace contextRef="#ctx0" brushRef="#br0" timeOffset="10744.7231">2095 4079 9 0,'-11'0'4'0,"5"-6"-6"16,12-4 9-16,-6 10-11 15,0-10 0-15</inkml:trace>
          <inkml:trace contextRef="#ctx0" brushRef="#br0" timeOffset="10964.7388">1980 3961 3 0,'-23'-6'1'0,"40"-24"-3"0,-17 30 2 16</inkml:trace>
          <inkml:trace contextRef="#ctx0" brushRef="#br0" timeOffset="11172.7532">1945 3709 13 0,'-11'5'6'0,"11"-10"-8"16,0 0 13-16,0 5-11 16,0-5 0-16,0 5-2 15,0-10 0-15,0-1-1 16,0 11 1-16</inkml:trace>
          <inkml:trace contextRef="#ctx0" brushRef="#br0" timeOffset="15733.0698">1864 3653 18 0,'-5'0'9'0,"-1"-5"-4"16,6 5 9-16,0 0-14 15,0-6 1-15,0 6 0 16,-6 0 0-16,6 0-2 16,-6 0 1-16,6 0-2 0,0 0 1 15,0 0-5-15,0 6 0 16</inkml:trace>
          <inkml:trace contextRef="#ctx0" brushRef="#br0" timeOffset="11392.8277">1812 3678 7 0,'-5'0'3'0,"-1"-5"-4"16,6 5 3-16,0 0-4 15,0 0 0-15</inkml:trace>
          <inkml:trace contextRef="#ctx0" brushRef="#br0" timeOffset="15933.082">1772 3653 11 0,'-12'-5'5'0,"1"5"-5"0,11 0 4 0,0 0-8 16,0 0 0-16,0-6-1 15,0 6 1-15</inkml:trace>
          <inkml:trace contextRef="#ctx0" brushRef="#br0" timeOffset="-15205.0664">1633 3703 14 0,'0'5'7'0,"6"-15"-5"16,0 15 9-16,0 0-11 16,0-5 0-16,-1 5-5 15,1 0 1-15,0 6 2 0,5-1 0 16</inkml:trace>
          <inkml:trace contextRef="#ctx0" brushRef="#br0" timeOffset="16157.0993">1668 3596 16 0,'-11'0'8'0,"-1"-20"-16"16,12 20 17-16,0-5-15 15,0-6 0-15</inkml:trace>
          <inkml:trace contextRef="#ctx0" brushRef="#br0" timeOffset="-15437.0818">1547 3703 12 0,'0'0'6'0,"0"-5"-3"16,0 10 11-16,0-5-14 16,0 0 1-16,6 5 0 15,-6-5 1-15,0 0-3 16,5-5 1-16,1-5-1 15,0-1 0-15,0 6-4 16,0-5 1-16</inkml:trace>
          <inkml:trace contextRef="#ctx0" brushRef="#br0" timeOffset="11948.8077">1582 3535 16 0,'-6'5'8'0,"-6"-5"-10"0,12 0 16 16,0-5-14-16,0 5 0 15,0 0-4 1,0-6 0-16,0-4 1 16,0 0 1-16</inkml:trace>
          <inkml:trace contextRef="#ctx0" brushRef="#br0" timeOffset="16369.1289">1535 3468 8 0,'-5'-15'4'0,"5"4"-13"0,0 11 8 16</inkml:trace>
          <inkml:trace contextRef="#ctx0" brushRef="#br0" timeOffset="12240.8267">1530 3453 17 0,'-6'0'8'0,"0"5"-8"0,6-5 15 0,-6 0-15 16,6-5 0-16,-6 5 0 15,1-6 0-15,-1 6-3 16,6 0 1-16,0 0-3 15,0 0 1-15</inkml:trace>
          <inkml:trace contextRef="#ctx0" brushRef="#br0" timeOffset="12456.8416">1408 3397 7 0,'-5'5'3'0,"-1"-5"-2"0,6 0 2 16,0 0-3-16,0 0 0 15,-6-5-1-15,6 5 1 16,-6 0-1-16,6 0 0 16</inkml:trace>
          <inkml:trace contextRef="#ctx0" brushRef="#br0" timeOffset="12680.8614">1241 3382 8 0,'-17'5'4'0,"-7"0"-5"15,24-5 8-15,-5 0-8 16,-1 5 1-16,0-5-4 15,-5 0 1-15,11 0 3 16,-12 0 0-16</inkml:trace>
          <inkml:trace contextRef="#ctx0" brushRef="#br0" timeOffset="12896.8697">1027 3397 11 0,'-11'0'5'0,"5"-10"-7"0,6 10 12 15,0-5-12-15,0 0 1 16,0 5-4-16,0 0 0 16</inkml:trace>
          <inkml:trace contextRef="#ctx0" brushRef="#br0" timeOffset="13112.887">952 3392 11 0,'-11'-5'5'0,"-1"-5"0"16,12 10 8-16,0-6-14 16,-6 6 1-16,1 0-5 15,5 0 1-15,0 0 2 16,0 0 1-16</inkml:trace>
          <inkml:trace contextRef="#ctx0" brushRef="#br0" timeOffset="13113.887">808 3361 8 0,'-6'-5'4'0,"0"-10"-2"0,6 15 4 16,0 0-6-16,0 0 1 16,0 0-1-1,0-5 0-15,0 5-3 0,0 0 1 16</inkml:trace>
          <inkml:trace contextRef="#ctx0" brushRef="#br0" timeOffset="13328.9024">721 3284 17 0,'-11'10'8'0,"5"-4"-6"16,6-17 16-16,-6-4-17 16,0 5 0-16,1-1 0 15,-1-9 0-15,0 10-2 16,6-1 1-16,0 6-1 15,0-5 0-15,0 5-3 16,0-5 0-16,0 4-2 16,0-4 1-16</inkml:trace>
          <inkml:trace contextRef="#ctx0" brushRef="#br0" timeOffset="-212.0306">3088 4587 16 0,'-6'-16'8'0,"1"11"-20"16,5 5 12-16,0 0-3 0,0 0 1 15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0:19.10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331999-ADFA-4D22-A667-69C239D96703}" emma:medium="tactile" emma:mode="ink">
          <msink:context xmlns:msink="http://schemas.microsoft.com/ink/2010/main" type="writingRegion" rotatedBoundingBox="19599,9307 20090,11315 19668,11419 19177,9410"/>
        </emma:interpretation>
      </emma:emma>
    </inkml:annotationXML>
    <inkml:traceGroup>
      <inkml:annotationXML>
        <emma:emma xmlns:emma="http://www.w3.org/2003/04/emma" version="1.0">
          <emma:interpretation id="{EE12678C-1331-4380-B861-CF521E9DC16B}" emma:medium="tactile" emma:mode="ink">
            <msink:context xmlns:msink="http://schemas.microsoft.com/ink/2010/main" type="paragraph" rotatedBoundingBox="19599,9307 20090,11315 19668,11419 19177,9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5A0078-DF18-493C-9F7B-86D3577DB9C5}" emma:medium="tactile" emma:mode="ink">
              <msink:context xmlns:msink="http://schemas.microsoft.com/ink/2010/main" type="line" rotatedBoundingBox="19599,9307 20090,11315 19668,11419 19177,9410"/>
            </emma:interpretation>
          </emma:emma>
        </inkml:annotationXML>
        <inkml:traceGroup>
          <inkml:annotationXML>
            <emma:emma xmlns:emma="http://www.w3.org/2003/04/emma" version="1.0">
              <emma:interpretation id="{72E8605A-61A0-4A89-9552-08513842C59E}" emma:medium="tactile" emma:mode="ink">
                <msink:context xmlns:msink="http://schemas.microsoft.com/ink/2010/main" type="inkWord" rotatedBoundingBox="19599,9307 20090,11315 19668,11419 19177,9410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i '</emma:literal>
                </emma:interpretation>
                <emma:interpretation id="interp2" emma:lang="en-US" emma:confidence="0">
                  <emma:literal>j '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l '</emma:literal>
                </emma:interpretation>
              </emma:one-of>
            </emma:emma>
          </inkml:annotationXML>
          <inkml:trace contextRef="#ctx0" brushRef="#br0">300 3551 14 0,'-6'0'7'0,"12"10"-10"0,-6-10 13 16,0 0-11-16,0 0 1 15,6 5-4-15,-6-5 1 16,6 0 1-16,-1 6 1 0</inkml:trace>
          <inkml:trace contextRef="#ctx0" brushRef="#br0" timeOffset="-6916.4772">-179 2160 10 0,'-6'21'5'0,"12"-42"-5"0,-6 21 8 16,0 11-8-16,6-6 0 15,-6 0 0-15,0 5 1 16,5 0-2-16,-5 6 1 15,6-6-1-15,-6 0 1 16,0 6-3-16,0-6 1 0</inkml:trace>
          <inkml:trace contextRef="#ctx0" brushRef="#br0" timeOffset="-6700.459">-162 2381 7 0,'0'0'3'0,"0"5"-2"15,0-5 3-15,6 5-6 0,-6-5 0 16,0 5-1-16,0-5 0 15</inkml:trace>
          <inkml:trace contextRef="#ctx0" brushRef="#br0" timeOffset="-6496.4466">-139 2422 4 0,'0'-15'2'0,"0"20"-4"16,0-5 3-16,0 0-2 15,0 0 0-15</inkml:trace>
          <inkml:trace contextRef="#ctx0" brushRef="#br0" timeOffset="-5876.4036">-98 2535 3 0,'0'5'1'0,"5"0"0"0,-5-5 2 16,0 0-4-16,0 0 0 15,0 0 0-15,0 0 1 16,6 0 0-16,-6 0 0 15</inkml:trace>
          <inkml:trace contextRef="#ctx0" brushRef="#br0" timeOffset="-5596.3864">-52 2586 10 0,'0'5'5'0,"0"1"-6"16,0-6 11-16,0 0-10 15,0 5 1-15,0 0-1 16,0 0 1-16,6 0-2 16,-6 0 1-16,0 0 0 15,0 1 1-15,0-1-2 16,0 0 1-16,0 0-3 15,0 5 0-15</inkml:trace>
          <inkml:trace contextRef="#ctx0" brushRef="#br0" timeOffset="-2208.1527">150 2663 11 0,'0'11'5'0,"6"-17"-7"0,-6 6 8 0,0 0-6 16,0 0 0-16,11-5 0 15,1 0 0-15,-7-10 0 16,1 5 0-16,-6 10 0 16,6-11 0-16,-6 11 0 15,0 0 0-15,0 0-1 16,0 0 0-16,12-5-1 15,-1 0 1-15,1 5-2 16,-7-5 1-16</inkml:trace>
          <inkml:trace contextRef="#ctx0" brushRef="#br0" timeOffset="-4060.2697">-58 2730 20 0,'0'10'10'0,"0"11"-12"16,0-16 20-16,0 0-18 16,0 5 1-16,0 1 0 15,0 4 1-15,0 6-3 16,0-1 1-16,0 1 0 15,0 4 1-15,0-4-2 16,0-1 1-16,6 1-2 16,0-6 0-16,-6-5-3 0,0 6 1 15,0-1-2-15,0 1 0 16</inkml:trace>
          <inkml:trace contextRef="#ctx0" brushRef="#br0" timeOffset="-5380.3722">-70 2740 14 0,'-5'5'7'0,"5"-5"-6"0,0 0 12 16,0 0-13-16,0 0 0 0,0 0 0 15,0 6 0 1,0-6-1 0,0 5 0-16,0-5-1 15,0 0 0-15,5 0-2 16,-5 0 0-16</inkml:trace>
          <inkml:trace contextRef="#ctx0" brushRef="#br0" timeOffset="-2432.1681">115 2740 13 0,'-6'-5'6'0,"12"5"-5"15,-6 0 10-15,0 0-11 0,0 0 1 16,0 0-1 0,0 0 0-16,0 0-1 15,0 0 1-15,6-10 0 16,-6 10 1-16,0 0-3 0,0 0 0 15,0 0-2-15,0 0 1 16</inkml:trace>
          <inkml:trace contextRef="#ctx0" brushRef="#br0" timeOffset="-1932.0945">236 2648 16 0,'29'10'8'0,"-34"-20"-12"0,5 10 19 15,0 0-15-15,0 10 0 0,0-5 0 16,0 0 0-16,0-5-2 16,0 0 1-16,5 0-3 15,-5 0 0-15,0 0 0 16,6 6 0-16</inkml:trace>
          <inkml:trace contextRef="#ctx0" brushRef="#br0" timeOffset="-3740.2393">-23 2992 21 0,'0'10'10'0,"0"5"-11"0,0-10 20 0,0 6-18 16,0 4 0-16,0 1 0 15,0 4 0-15,0-5-2 16,0 11 1-16,5-5-1 16,-5-1 1-16,6-4-4 15,-6-6 0-15,6 0-3 16,-6 0 1-16</inkml:trace>
          <inkml:trace contextRef="#ctx0" brushRef="#br0" timeOffset="-2876.198">109 2961 18 0,'-5'-5'9'0,"5"-11"-10"15,0 6 17-15,0 10-15 16,0 0 0-16,0 0 0 16,0-10 1-16,0 10-3 15,0 0 1-15,0 0 0 0,0-10 0 16,5-1-2-16,-5 1 0 16,0 10-3-16,0-10 1 15,6 0-2-15,-6 10 1 16</inkml:trace>
          <inkml:trace contextRef="#ctx0" brushRef="#br0" timeOffset="-1628.1097">265 2740 11 0,'-5'11'5'0,"5"-11"-7"0,0 0 11 15,0 0-11-15,0 0 1 16,0 0-3-16,0 0 0 16,0 0 4-16,0 5 0 15</inkml:trace>
          <inkml:trace contextRef="#ctx0" brushRef="#br0" timeOffset="-1300.0552">283 2812 11 0,'5'26'5'0,"-16"-57"-6"0,11 36 11 16,0 0-10-16,0 0 0 15,0-5 0-15,0 6 0 16,0-6-3-16,0 0 0 16</inkml:trace>
          <inkml:trace contextRef="#ctx0" brushRef="#br0" timeOffset="-620.0433">208 3197 14 0,'-6'20'7'0,"6"11"-5"15,0-26 13-15,0-5-16 16,-6 0 1-16,6 0 0 16,0 6 0-16,0-6-1 15,0 5 1-15,6 0-3 16,-6 0 1-16,0 0-2 0,0 0 0 15</inkml:trace>
          <inkml:trace contextRef="#ctx0" brushRef="#br0" timeOffset="-3528.2243">11 3279 11 0,'-5'0'5'0,"16"5"-4"0,-11-5 5 16,6 5-9-16,0 0 0 15,-1 1-2-15,1 4 0 0</inkml:trace>
          <inkml:trace contextRef="#ctx0" brushRef="#br0" timeOffset="-412.0294">202 3336 18 0,'0'-16'9'0,"0"26"-11"0,0-4 17 16,0-6-16-16,6 5 1 15,5 0 0-15,-5 0 0 16,5 0-1-16,1 0 1 0,-6 0-3 16,0 0 0-16,-1 1-2 15,-5-1 1-15</inkml:trace>
          <inkml:trace contextRef="#ctx0" brushRef="#br0" timeOffset="-208.0144">260 3433 16 0,'-6'5'8'0,"0"0"-8"16,12-5 14-16,-6 0-14 15,6 5 0-15,-6 1 0 16,0-1 0-16,5 0-2 16,-5-5 1-16,0 0-3 15,6 0 0-15,0 5-1 0,-6 5 1 16</inkml:trace>
          <inkml:trace contextRef="#ctx0" brushRef="#br0" timeOffset="-3312.2293">75 3217 17 0,'0'-20'8'0,"6"35"-12"16,-6-15 18-16,0 0-16 16,0 0 0-16,5-15-4 15,1 5 0-15,-6 10 5 16,0 0 1-16</inkml:trace>
          <inkml:trace contextRef="#ctx0" brushRef="#br0" timeOffset="-4604.3171">-29 3253 3 0,'0'-10'1'0,"-6"20"-3"16,6-10 3-16</inkml:trace>
          <inkml:trace contextRef="#ctx0" brushRef="#br0" timeOffset="-3088.2129">104 3074 16 0,'0'-5'8'0,"0"5"-9"0,0-11 15 16,0 11-14-16,0 0 1 15,0 0-1-15,0 0 0 0,0 0-1 16,5-10 0-16,1 0-2 15,-6 0 0-15,6-1-2 16,-6 11 1-16</inkml:trace>
          <inkml:trace contextRef="#ctx0" brushRef="#br0" timeOffset="-820.0577">271 3038 12 0,'-6'31'6'0,"-5"-36"-6"0,5 5 10 16,-6 0-8-16,7 0 0 15,10 10 0-15,7-5 1 0,-12 5-5 16,-12 0 1-1,7-4 2-15,10-1 1 16,7 5-2-16,-6 0 0 16,0-5-4-16,-1 11 1 0,1-6-2 15,0 0 1-15</inkml:trace>
          <inkml:trace contextRef="#ctx0" brushRef="#br0" timeOffset="-8596.5587">-35 1529 12 0,'-11'11'6'0,"5"-6"-9"0,6-5 12 15,0 0-13-15,0 0 1 16,0 0-3-16,0 5 1 16</inkml:trace>
          <inkml:trace contextRef="#ctx0" brushRef="#br0" timeOffset="-4672.3226">-41 3146 7 0,'0'10'3'0,"0"16"-3"0,0-26 2 16,6 5-5-16,-6-5 1 16</inkml:trace>
          <inkml:trace contextRef="#ctx0" brushRef="#br0" timeOffset="-2656.1836">109 2802 13 0,'0'-5'6'0,"0"5"-3"0,0 0 10 16,0-11-13-16,0 1 1 16,0 10 0-16,0 0 0 0,0 0-2 15,0 0 1-15,6-10 0 16,-6 0 1-16,0 10-2 15,0-11 1-15,0 11 0 16,0 0 0-16,0 0-1 16,0 11 1-16,0-11-3 15,0 0 1-15,0 0-2 16,0 0 0-16</inkml:trace>
          <inkml:trace contextRef="#ctx0" brushRef="#br0" timeOffset="-7740.5336">-214 2089 17 0,'-6'15'8'0,"12"-10"-11"0,-6 0 15 15,0-5-15-15,6 5 1 0,-6-5-6 16,6 6 0-16</inkml:trace>
          <inkml:trace contextRef="#ctx0" brushRef="#br0" timeOffset="-8400.5795">-93 1647 9 0,'-11'16'4'0,"5"-6"-6"16,6 0 8-16,0-5-10 15,0 0 1-15</inkml:trace>
          <inkml:trace contextRef="#ctx0" brushRef="#br0" timeOffset="-8160.5501">-156 1822 10 0,'-6'10'5'0,"0"0"-7"0,6-10 10 16,0 0-8-16,0 5 0 15,0-5-1-15,0 6 1 16,0-6 0-16,0 0 0 16,0 0-3-16,0 0 1 15</inkml:trace>
          <inkml:trace contextRef="#ctx0" brushRef="#br0" timeOffset="-7184.4891">-185 1924 17 0,'-6'6'8'0,"1"-12"-7"0,5 6 15 0,0 0-16 16,0 0 1-16,0-10-1 15,0 20 1-15,0-4-2 16,0 4 1-16,5 0 0 15,1 0 0-15,-6 1-1 16,0 4 0-16,6-5-2 16,-6 6 1-16,6-6-2 15,-6-5 1-15,0-5-2 16,0 5 1-16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33.05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A14E331-B77E-4A2A-95D2-46CF69A75B6E}" emma:medium="tactile" emma:mode="ink">
          <msink:context xmlns:msink="http://schemas.microsoft.com/ink/2010/main" type="writingRegion" rotatedBoundingBox="22026,9685 20984,7031 22411,6471 23453,9125"/>
        </emma:interpretation>
      </emma:emma>
    </inkml:annotationXML>
    <inkml:traceGroup>
      <inkml:annotationXML>
        <emma:emma xmlns:emma="http://www.w3.org/2003/04/emma" version="1.0">
          <emma:interpretation id="{3C75C8E9-7B5F-4153-A0C6-9BD78690C1BF}" emma:medium="tactile" emma:mode="ink">
            <msink:context xmlns:msink="http://schemas.microsoft.com/ink/2010/main" type="paragraph" rotatedBoundingBox="22026,9685 20984,7031 22411,6471 23453,9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A55EA-9945-4F28-9436-CF76589FFFBB}" emma:medium="tactile" emma:mode="ink">
              <msink:context xmlns:msink="http://schemas.microsoft.com/ink/2010/main" type="inkBullet" rotatedBoundingBox="21577,8048 21551,7980 21569,7973 21596,804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27 67 13 0,'-23'-5'6'0,"23"-11"-4"0,0 16 13 16,0-5-15-16,0 5 0 15,0-5 0-15,-6 0 1 16,6 0-3-16,0-6 0 16,0 6-3-16,0-5 1 0</inkml:trace>
      </inkml:traceGroup>
      <inkml:traceGroup>
        <inkml:annotationXML>
          <emma:emma xmlns:emma="http://www.w3.org/2003/04/emma" version="1.0">
            <emma:interpretation id="{638B0870-11BC-49B0-A8B2-39B5B1069ED7}" emma:medium="tactile" emma:mode="ink">
              <msink:context xmlns:msink="http://schemas.microsoft.com/ink/2010/main" type="line" rotatedBoundingBox="21467,7810 21138,6971 21347,6888 21677,7728"/>
            </emma:interpretation>
          </emma:emma>
        </inkml:annotationXML>
        <inkml:traceGroup>
          <inkml:annotationXML>
            <emma:emma xmlns:emma="http://www.w3.org/2003/04/emma" version="1.0">
              <emma:interpretation id="{AF4053B9-6C55-4F20-A6A9-E7FCFD23D420}" emma:medium="tactile" emma:mode="ink">
                <msink:context xmlns:msink="http://schemas.microsoft.com/ink/2010/main" type="inkWord" rotatedBoundingBox="21302,6896 21701,7704 21509,7799 21110,6990"/>
              </emma:interpretation>
              <emma:one-of disjunction-type="recognition" id="oneOf1"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j</emma:literal>
                </emma:interpretation>
                <emma:interpretation id="interp5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456.0307">-37-385 21 0,'-17'-5'10'0,"5"5"-15"0,12-5 22 15,0 0-17-15,-6-5 0 16,6-1-1-16,-11 1 0 16,11 0-2-16,0-1 1 0,0 11-3 15,11-10 0-15</inkml:trace>
          <inkml:trace contextRef="#ctx0" brushRef="#br0" timeOffset="457.0307">-25-544 3 0,'-6'-20'1'0,"6"4"6"16,0 16-4-16,0-10-1 16,0 10 1-16,0-10 2 15,-6-1 0-15,0 1-6 16,1 10 1-16,-1 0 3 16,-6 5 0-16,-5 6-4 15,5-11 1-15,-5 0-4 16,0 10 0-16</inkml:trace>
          <inkml:trace contextRef="#ctx0" brushRef="#br0" timeOffset="228.0245">-8-200 13 0,'-12'0'6'0,"1"0"1"15,11-5 8 1,-6 0-16 0,0-1 1-16,1 1-4 15,-1 0 1-15,6 0 1 16,0 0 1-16,0-5-4 15,0 5 0-15</inkml:trace>
          <inkml:trace contextRef="#ctx0" brushRef="#br0" timeOffset="1132.0808">-372-1026 18 0,'-11'15'9'0,"-1"-5"-12"0,12-10 15 15,-6-5-16-15,1 5 0 16,-1 0-4-16,0 11 0 0</inkml:trace>
          <inkml:trace contextRef="#ctx0" brushRef="#br0" timeOffset="224227.4667">-1301-323 6 0,'-6'5'3'16,"6"-10"-1"-16,0 5 4 0,0 0-6 15,0 0 0-15,0 0 0 16,0 0 1-16,0 0-1 16,0 0 0-16,0 0 0 15,0 0 1-15,0 0 0 16,0 0 0-16,0 0 0 16,0 0 1-16,0 0-1 15,0 0 0-15,0 0-1 16,-6 0 0-16,6 0 0 15,-5 0 0-15,5 0 0 16,0 0 0-16,0 0 0 16,0 0 0-16,0 0 0 0,-6 0 0 15,0 0 0-15,0 0 0 16,0 0 0-16,-5 0 0 16,5 0 0-1,0 0 0-15,1 0 0 0,5 5 0 16,-12-5 0-16,6 5 0 15,0-5-1-15,1 0 1 16,-1 0-2-16,0 0 0 16,0-5-1-16,6 5 0 15</inkml:trace>
          <inkml:trace contextRef="#ctx0" brushRef="#br0" timeOffset="224931.5688">-1445-334 10 0,'-18'-5'5'0,"7"10"-1"16,5-5 9-16,0 0-12 15,0 0 0-15,1 0-1 16,-7 0 1-16,1 6-1 15,-7-1 1-15,7 5 1 16,-7-5 0-16,1 5 0 16,5 1 0-16,1-6 0 15,-1 5 0-15,1-5-1 16,-1 0 0-16,1-5-1 0,-7 0 0 16,13 0-2-16,-7 0 0 15,12 0-3-15,0 0 0 16,0 0-2-16,0 0 1 15</inkml:trace>
        </inkml:traceGroup>
      </inkml:traceGroup>
      <inkml:traceGroup>
        <inkml:annotationXML>
          <emma:emma xmlns:emma="http://www.w3.org/2003/04/emma" version="1.0">
            <emma:interpretation id="{5AB0A0BE-ABD4-4038-BB1A-DBB724E451D7}" emma:medium="tactile" emma:mode="ink">
              <msink:context xmlns:msink="http://schemas.microsoft.com/ink/2010/main" type="line" rotatedBoundingBox="22165,9613 23059,8679 23319,8927 22425,9861"/>
            </emma:interpretation>
          </emma:emma>
        </inkml:annotationXML>
        <inkml:traceGroup>
          <inkml:annotationXML>
            <emma:emma xmlns:emma="http://www.w3.org/2003/04/emma" version="1.0">
              <emma:interpretation id="{16711181-5C29-4415-9896-74BA1DF59389}" emma:medium="tactile" emma:mode="ink">
                <msink:context xmlns:msink="http://schemas.microsoft.com/ink/2010/main" type="inkWord" rotatedBoundingBox="22165,9613 23059,8679 23319,8927 22425,9861"/>
              </emma:interpretation>
              <emma:one-of disjunction-type="recognition" id="oneOf2"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;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,</emma:literal>
                </emma:interpretation>
                <emma:interpretation id="interp10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3916.2679">621 1632 7 0,'-6'5'3'0,"1"10"-2"0,5-15 4 15,0 0-6-15,0 0 1 0,0 0 0 16,0 0 0-16,0 0-2 15,0 0 1-15,0 0-1 16,0 0 1-16</inkml:trace>
          <inkml:trace contextRef="#ctx0" brushRef="#br0" timeOffset="-3632.2362">690 1606 20 0,'0'-5'10'0,"0"0"-14"15,0 5 23-15,0 0-19 0,12 0 0 16,-6-5-1-16,5 0 0 16,1-1-1-16,11-4 1 15,-6 0-4-15,6 0 0 16,0-6-1-16,1 6 1 15</inkml:trace>
          <inkml:trace contextRef="#ctx0" brushRef="#br0" timeOffset="-3400.2159">1037 1457 14 0,'0'5'7'0,"-6"1"-5"0,6-6 15 16,0 0-16-16,-6 0 1 0,1 0-1 15,-7 0 1-15,6 5-3 16,6-5 0-16,0 0 0 15,0 0 0-15,0 0-5 16,12-5 1-16,-1-1-1 16,7 1 1-16</inkml:trace>
          <inkml:trace contextRef="#ctx0" brushRef="#br0" timeOffset="-3176.2009">1164 1375 20 0,'-12'-5'10'0,"12"0"-12"16,0 5 22-16,0 0-21 16,0-5 1-16,0 5-2 0,0 0 1 15,0 0-1-15,12 0 0 16,-1 0-4 0,7 0 1-16</inkml:trace>
          <inkml:trace contextRef="#ctx0" brushRef="#br0" timeOffset="-3172.2021">1377 1344 13 0,'-5'0'6'0,"5"-10"-3"0,0 10 8 16,-6-5-12-16,6 5 1 0,0 0-5 16,0 0 1-16,0 0 2 15,0-10 1-15</inkml:trace>
          <inkml:trace contextRef="#ctx0" brushRef="#br0" timeOffset="-2928.197">1372 1221 17 0,'-6'-10'8'0,"6"-21"-10"15,0 21 15-15,0 5-13 16,0 0 0-16,-6 5-3 15,6-5 0 1,0-6 0 0,-6 6 1-16</inkml:trace>
          <inkml:trace contextRef="#ctx0" brushRef="#br0" timeOffset="-2700.1506">1366 1047 23 0,'-6'10'11'0,"0"-25"-14"0,12 4 22 16,-6 1-19-16,0 10 0 15,0-10-1-15,6-11 0 0,-6 21-2 16,6-15 0 0,-1 5-3-16,1-1 0 15</inkml:trace>
          <inkml:trace contextRef="#ctx0" brushRef="#br0" timeOffset="-2472.1693">1476 821 17 0,'-6'-5'8'0,"0"-16"-6"15,6 11 13-15,0 0-14 16,-6 5 1-16,6-6 0 16,0 1 0-16,0 10-3 15,0-10 0-15,0 10 0 16,0 0 1-16,0 0-3 15,12-10 0-15,-1-1-3 16,1 1 0-16</inkml:trace>
        </inkml:traceGroup>
      </inkml:traceGroup>
      <inkml:traceGroup>
        <inkml:annotationXML>
          <emma:emma xmlns:emma="http://www.w3.org/2003/04/emma" version="1.0">
            <emma:interpretation id="{B01C927E-6D5D-4416-B3F1-2444A107CB7C}" emma:medium="tactile" emma:mode="ink">
              <msink:context xmlns:msink="http://schemas.microsoft.com/ink/2010/main" type="line" rotatedBoundingBox="23173,8700 21421,8372 21485,8032 23236,8359"/>
            </emma:interpretation>
          </emma:emma>
        </inkml:annotationXML>
        <inkml:traceGroup>
          <inkml:annotationXML>
            <emma:emma xmlns:emma="http://www.w3.org/2003/04/emma" version="1.0">
              <emma:interpretation id="{1091C728-98E6-45DD-988F-2984C8DA5765}" emma:medium="tactile" emma:mode="ink">
                <msink:context xmlns:msink="http://schemas.microsoft.com/ink/2010/main" type="inkWord" rotatedBoundingBox="21778,8281 21450,8219 21463,8145 21792,8207"/>
              </emma:interpretation>
              <emma:one-of disjunction-type="recognition" id="oneOf3">
                <emma:interpretation id="interp11" emma:lang="en-US" emma:confidence="0">
                  <emma:literal>l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|</emma:literal>
                </emma:interpretation>
                <emma:interpretation id="interp15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-496.0258">217 267 25 0,'-23'-5'12'0,"-6"10"-16"0,29-5 25 15,0-5-21-15,-6-6 0 0,1 6-3 16,-1 0 1 0,0 0 1-16,0 0 0 15,-11 0-4-15,5-5 0 16,-5 4-2-16,0 1 1 0</inkml:trace>
          <inkml:trace contextRef="#ctx0" brushRef="#br0" timeOffset="-227.9978">-106 246 11 0,'-12'-5'5'0,"12"10"-1"16,0-5 8-16,0 0-15 16,6-10 1-16,0 0-5 15,0 0 1-15,-1-1 6 16,1 1 1-16</inkml:trace>
        </inkml:traceGroup>
        <inkml:traceGroup>
          <inkml:annotationXML>
            <emma:emma xmlns:emma="http://www.w3.org/2003/04/emma" version="1.0">
              <emma:interpretation id="{BC1A3B9C-7164-4DCF-8CB1-41BDFDBB6667}" emma:medium="tactile" emma:mode="ink">
                <msink:context xmlns:msink="http://schemas.microsoft.com/ink/2010/main" type="inkWord" rotatedBoundingBox="22205,8178 23233,8357 23175,8691 22147,8512"/>
              </emma:interpretation>
              <emma:one-of disjunction-type="recognition" id="oneOf4">
                <emma:interpretation id="interp16" emma:lang="en-US" emma:confidence="0">
                  <emma:literal>is!</emma:literal>
                </emma:interpretation>
                <emma:interpretation id="interp17" emma:lang="en-US" emma:confidence="0">
                  <emma:literal>is:</emma:literal>
                </emma:interpretation>
                <emma:interpretation id="interp18" emma:lang="en-US" emma:confidence="0">
                  <emma:literal>it!</emma:literal>
                </emma:interpretation>
                <emma:interpretation id="interp19" emma:lang="en-US" emma:confidence="0">
                  <emma:literal>in:</emma:literal>
                </emma:interpretation>
                <emma:interpretation id="interp20" emma:lang="en-US" emma:confidence="0">
                  <emma:literal>ins:</emma:literal>
                </emma:interpretation>
              </emma:one-of>
            </emma:emma>
          </inkml:annotationXML>
          <inkml:trace contextRef="#ctx0" brushRef="#br0" timeOffset="-1792.1053">1291 441 18 0,'-35'11'9'0,"24"-22"-23"0,11 11 16 16,0 0-5 0,0 0 0-16</inkml:trace>
          <inkml:trace contextRef="#ctx0" brushRef="#br0" timeOffset="-1568.109">1198 487 20 0,'-11'0'10'0,"-6"0"-18"0,17-5 21 15,-6 5-18-15,6 0 1 16,-6 0-4-16,0 0 0 0</inkml:trace>
          <inkml:trace contextRef="#ctx0" brushRef="#br0" timeOffset="-1344.0869">892 590 25 0,'-17'0'12'0,"11"-5"-19"15,6 5 25-15,0 0-22 16,0 0 0-16,0 0-8 16,-5-5 1-16</inkml:trace>
          <inkml:trace contextRef="#ctx0" brushRef="#br0" timeOffset="-1120.0728">869 523 19 0,'-11'-20'9'0,"-1"15"-8"0,12 5 13 16,-5-5-19-16,5-1 1 15,-6 1-6-15,0 0 0 0</inkml:trace>
          <inkml:trace contextRef="#ctx0" brushRef="#br0" timeOffset="-896.0623">766 359 18 0,'-12'-15'9'0,"18"-16"-20"16,-6 31 14-16,0-10-8 15,-6 5 1-15</inkml:trace>
          <inkml:trace contextRef="#ctx0" brushRef="#br0" timeOffset="-895.0623">690 246 21 0,'-17'11'10'0,"0"4"-14"0,17-15 20 15,-6 0-19-15,0 0 1 0,0 5-6 16,1 0 1-16,-1 0 6 16,0 0 1-16</inkml:trace>
          <inkml:trace contextRef="#ctx0" brushRef="#br0" timeOffset="-2468.1701">1620 641 20 0,'-17'0'10'0,"-1"0"-12"0,12 0 18 15,1 0-17-15,-1 0 1 16,-6 0 0-16,7 0 1 16,-1 0-2-16,6-5 1 15,0 0-3-15,0 5 1 16,0-10-3-16,0 10 0 16</inkml:trace>
          <inkml:trace contextRef="#ctx0" brushRef="#br0" timeOffset="-2244.1533">1620 487 22 0,'-12'0'11'0,"-5"-15"-10"15,17 10 20-15,-6 5-21 16,0-5 1-16,1 0-2 16,-1 0 1-16,6-1-2 15,0 1 0-15,0 5-4 16,0 0 0-16,0 0-1 15,6-10 0-15</inkml:trace>
          <inkml:trace contextRef="#ctx0" brushRef="#br0" timeOffset="-2012.1375">1591 405 11 0,'-12'-10'5'0,"1"15"0"0,11-5 9 15,0-5-14 1,-12 5 0-16,7 0-4 15,5-10 0-15,0 0 2 0,0-1 0 16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0:03.62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5B58A16-A10A-4B90-84AC-5C4EF928E630}" emma:medium="tactile" emma:mode="ink">
          <msink:context xmlns:msink="http://schemas.microsoft.com/ink/2010/main" type="writingRegion" rotatedBoundingBox="20792,7927 19918,9293 19573,9072 20447,7706"/>
        </emma:interpretation>
      </emma:emma>
    </inkml:annotationXML>
    <inkml:traceGroup>
      <inkml:annotationXML>
        <emma:emma xmlns:emma="http://www.w3.org/2003/04/emma" version="1.0">
          <emma:interpretation id="{829C9BA2-96BA-4BA1-A079-AC9BB3D7E153}" emma:medium="tactile" emma:mode="ink">
            <msink:context xmlns:msink="http://schemas.microsoft.com/ink/2010/main" type="paragraph" rotatedBoundingBox="20792,7927 19918,9293 19573,9072 20447,7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E77137-E945-464C-8975-64BA13EB40B7}" emma:medium="tactile" emma:mode="ink">
              <msink:context xmlns:msink="http://schemas.microsoft.com/ink/2010/main" type="line" rotatedBoundingBox="20792,7927 19918,9293 19573,9072 20447,7706"/>
            </emma:interpretation>
          </emma:emma>
        </inkml:annotationXML>
        <inkml:traceGroup>
          <inkml:annotationXML>
            <emma:emma xmlns:emma="http://www.w3.org/2003/04/emma" version="1.0">
              <emma:interpretation id="{4D403CA1-199E-4B48-BAD5-438095E30F29}" emma:medium="tactile" emma:mode="ink">
                <msink:context xmlns:msink="http://schemas.microsoft.com/ink/2010/main" type="inkWord" rotatedBoundingBox="20792,7927 19918,9293 19573,9072 20447,7706"/>
              </emma:interpretation>
              <emma:one-of disjunction-type="recognition" id="oneOf0">
                <emma:interpretation id="interp0" emma:lang="en-US" emma:confidence="0">
                  <emma:literal>sit</emma:literal>
                </emma:interpretation>
                <emma:interpretation id="interp1" emma:lang="en-US" emma:confidence="0">
                  <emma:literal>nit</emma:literal>
                </emma:interpretation>
                <emma:interpretation id="interp2" emma:lang="en-US" emma:confidence="0">
                  <emma:literal>st;</emma:literal>
                </emma:interpretation>
                <emma:interpretation id="interp3" emma:lang="en-US" emma:confidence="0">
                  <emma:literal>sit;</emma:literal>
                </emma:interpretation>
                <emma:interpretation id="interp4" emma:lang="en-US" emma:confidence="0">
                  <emma:literal>nisi</emma:literal>
                </emma:interpretation>
              </emma:one-of>
            </emma:emma>
          </inkml:annotationXML>
          <inkml:trace contextRef="#ctx0" brushRef="#br0">929 4 1 0,'0'5'0'0,"12"-25"4"0,-12 20-5 15,5 5 0-15,-5-5 1 16,0 10 0-16,0-5 0 15,6 6 0-15,-6-1 0 16</inkml:trace>
          <inkml:trace contextRef="#ctx0" brushRef="#br0" timeOffset="4416.3041">664 738 6 0,'-6'15'3'0,"0"-9"-4"15,6-6 6-15,0 5-8 16,0 0 1-16</inkml:trace>
          <inkml:trace contextRef="#ctx0" brushRef="#br0" timeOffset="2992.2121">952-1 8 0,'0'10'4'0,"0"-20"-4"15,0 10 9-15,0 0-10 16,0 0 1-16,6 0 0 16,-6 0 0-16,6 5 0 15,-6 6 0-15,6-6 0 16,-1 10 0-16,1 0 0 15,-6-9 0-15,0 9 0 16,0-5 1-16,0 1-1 16,0 4 0-16,6 0 0 15,-6 1 1-15,0-6 0 16,0 0 0-16,0 6-1 16,0-6 1-16,0 0-1 0,0 0 0 15,0 6-3 1,0-11 1-16,0 0-2 15,0 5 1-15</inkml:trace>
          <inkml:trace contextRef="#ctx0" brushRef="#br0" timeOffset="3320.2417">981 271 13 0,'-6'21'6'16,"6"-16"-6"-16,0 0 14 0,0 5-14 15,0 0 0-15,0 1 0 16,0-1 1-16,0-5-1 15,0 5 0-15,0-5-2 16,0 1 0-16,0-6-2 16,0 0 0-16</inkml:trace>
          <inkml:trace contextRef="#ctx0" brushRef="#br0" timeOffset="3524.2416">935 420 3 0,'-6'31'1'0,"0"-11"3"0,6-20-3 15,0 5-2-15,-5 6 0 16,-1 4-1-16,0-5 1 15</inkml:trace>
          <inkml:trace contextRef="#ctx0" brushRef="#br0" timeOffset="3740.262">877 620 10 0,'-11'5'5'0,"-1"-20"-7"16,12 15 12-16,0 5-11 15,0 0 1-15,-6 0-2 16,1 0 1-16,-1 0-1 0,0 1 0 15</inkml:trace>
          <inkml:trace contextRef="#ctx0" brushRef="#br0" timeOffset="3996.2765">779 646 12 0,'-11'5'6'0,"-7"5"-4"15,18-5 10-15,-6 0-12 16,1 0 0-16,-1 1 0 16,0-1 0-1,0 0-3 1,1 5 1-16,-1-5-2 15,0 0 1-15</inkml:trace>
          <inkml:trace contextRef="#ctx0" brushRef="#br0" timeOffset="4208.2932">698 733 5 0,'-11'5'2'0,"11"0"-4"0,0-5 0 16</inkml:trace>
          <inkml:trace contextRef="#ctx0" brushRef="#br0" timeOffset="5356.3694">594 841 2 0,'0'0'1'0,"0"5"3"16,0-5 3-16,0 0-6 15,0 0 0-15,-5 0 0 16,-1 0 1-16,0 0-3 15,6 0 0-15,6 5 1 16,0 0 1-16,-6 0-2 16,0 5 1-16,5-4-1 15,1-1 1-15,-6 0-1 16,6 0 1-16,-6 0-1 16,0-5 0-16,0 0-1 15,0 0 0-15</inkml:trace>
          <inkml:trace contextRef="#ctx0" brushRef="#br0" timeOffset="5448.4331">537 923 8 0,'-18'10'4'0,"18"-10"-4"0,0-10 8 16,0 5-8-16,0 5 1 0,0 0 0 15,-5 0 0-15,5 0-3 16,5 5 1-16,-10-5-2 16,5 0 1-16</inkml:trace>
          <inkml:trace contextRef="#ctx0" brushRef="#br0" timeOffset="-288.0188">831-68 15 0,'0'6'7'0,"6"-6"-9"0,-6 0 15 15,0 0-13-15,11 0 0 16,1 5 0-16,-6 0 1 16,5 0-3-16,-5 0 1 15,0 0-3-15,0 5 0 16</inkml:trace>
          <inkml:trace contextRef="#ctx0" brushRef="#br0" timeOffset="6052.423">358 1082 12 0,'-18'0'6'0,"7"-5"-8"15,11 0 11-15,-6 5-9 16,0 5 0-16,1-5-1 16,-1 0 0-16,0 0-2 15,0-5 1-15,0 10-1 16,1 5 1-16</inkml:trace>
          <inkml:trace contextRef="#ctx0" brushRef="#br0" timeOffset="6792.4668">271 1179 12 0,'-11'5'6'0,"-24"-10"-5"16,29 5 12-16,6 0-12 16,-6 0 0-16,-5 5 0 15,-1 6 0-15,1-6-2 0,5 0 1 16,0 5 0-16,0 1 1 16,1-1-3-16,-7 0 0 15,6-5-2 1,1 0 0-16</inkml:trace>
          <inkml:trace contextRef="#ctx0" brushRef="#br0" timeOffset="6796.4669">86 1313 6 0,'-5'15'3'0,"-1"11"-7"16,6-21 1-16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5:33.799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 6 0,'0'0'3'0,"0"-10"-2"16,0 10 3-16,0 0-5 16,0 0 1-16,0 0-1 15,0 0 0-15,0 0 0 0,0 0 0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5:34.355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7 0,'0'0'3'0,"0"0"-5"0,0 0 7 16,0 0-5-16,0 0 0 0,0 0 0 16,0 0 0-1,0 0-1-15,0 0 1 16,0 0-1-16,0 0 0 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5:35.975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254 17 2 0,'-12'5'1'0,"24"-10"0"16,-12 5 1-16,0 0-3 15,0-6 1-15,-6 1 1 16,0 5 0-16,6 0-1 16,-6 0 0-16,6 0 1 15,-5 0 0-15,-1-5 0 16,0 5 0-16,0 0-1 16,0 0 0-16,1 0 0 15,-1 0 1-15,6 0-1 16,-6 0 1-16,0 0-1 0,1 5 1 15,-1-5-1-15,0 0 1 16,0 0-1-16,6 5 1 16,-5-5-1-16,-1 0 0 15,0 0 0-15,0 0 0 16,0 0 0-16,6 0 0 16,-5 0-1-16,-7 6 1 15,12-6 0-15,-11 0 1 16,5 0-1-16,0 0 0 15,-6 0 0-15,7 0 0 16,-1 0 0-16,-6 5 0 0,7-5 0 16,-7 0 0-16,6 5 0 15,0 0 0-15,1-5 0 16,-1 0 0-16,0 0 0 16,0 0 0-16,6 0-1 15,-5 0 1-15,5 0-2 16,0 0 1-16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5:40.115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577 8 5 0,'-5'0'2'0,"5"-6"-1"16,0 6 3-1,0 0-4-15,0 0 1 16,0 0 0-16,-6 0 0 0,0 0-1 16,0 6 0-16,1-1 1 15,-1 0 1-15,0 0-1 16,0 0 0-16,-5 0 0 15,-1 0 0-15,6-5 1 16,1 0 0-16,-1 0-1 16,-6 0 1-16,1 0 0 15,-1 0 0-15,1 0 0 16,-1 0 0-16,1 0-2 16,-1 0 1-16,0 0-1 15,1 0 1-15,5 0 0 16,0 0 0-16,-5 0-1 15,5 0 0-15,-6 0 0 16,1 0 1-16,5 0-1 0,0 0 1 16,1 0-1-16,-1 0 0 15,0 0 0-15,0 0 1 16,1 0-1-16,-1 0 0 16,0 5-1-16,6-5 1 15,-6 6 0-15,0-1 1 16,1 0-2-16,5 0 1 15,-6 0 0-15,0 0 0 16,0-5 0-16,1 0 0 16,-1 5 0-16,0 0 0 15,0 1 0-15,1-1 0 0,-1-5 0 16,6 5 1-16,-6-5-1 16,0 0 0-16,6 0-1 15,-6 5 1-15,1-5 0 16,-1 5 0-16,0 0 0 15,-5 0 0-15,-1 1 0 16,0-1 1-16,7-5-1 16,-7 5 0-16,1 0 0 15,-1 0 1-15,0-5-1 16,7 0 0-16,-1 0 0 16,0 0 0-16,0 0 0 15,6 0 0-15,-5 0-1 16,5 0 1-16,-6 0 0 15,6 0 0-15,-6 0 0 16,6 5 0-16,0 0 0 0,-6 0 0 16,6 1 0-16,-5-6 0 15,5 5 0-15,0 0 1 16,0-5-1 0,-6 0 0-16,6 0-1 0,0 0 1 15,0 0 0-15,0 0 0 16,0 0 0-16,-6 0 0 15,6 0 0-15,0 0 0 16,0 0 0-16,-6 0 0 16,6 0 0-16,0 0 1 15,0 5-1-15,-6-5 0 0,6 0 0 16,-5 5 0-16,5-5 0 16,-6 0 0-16,6 0 0 15,0 0 0-15,0 0-1 16,-6 0 1-16,6 0 0 15,-6 0 0-15,6 0 0 16,0 0 0-16,0 0 0 16,0 0 0-16,0 0 0 15,0 0 0-15,0 0 0 16,0 0 0-16,0 0 0 16,0 0 0-16,0 0-1 15,0 0 1-15,0 0 0 16,0 0 0-16,0 0 0 15,0 0 0-15,6-5 0 0,-6 5 0 16,6-5 0 0,0 0 0-16,-1 0 0 15,1-1 0-15,0 1 0 16,6-5 1-16,-12 10-1 0,11-5 0 16,6 0 0-16,6 0 1 15,-5 0-1-15,-1-1 1 16,0 1-1-16,1 0 0 15,-1 0 0-15,-5 5 0 16,-1-5 0-16,1 0 0 16,-6 0 0-16,-1 5 0 0,-5 0 0 15,6 0 1-15,-6 0-1 16,12-6 0 0,-7 1 0-16,7 0 1 15,-1 0-1-15,1 0 0 0,0 0 0 16,-1 5 1-16,1 0-1 15,-1 0 0-15,-5 0 0 16,-6 0 0-16,11-5 0 16,1 0 0-16,0-1 0 15,-12 6 0-15,11-5 0 16,1 5 0-16,-12 0 0 16,0 0 0-16,0 0 0 15,11 0 0-15,-11 0 0 16,6 0 1-16,-6 0-1 15,12 0 0-15,-7 0 0 16,-5 0 0-16,0 0 0 16,0 0 0-16,0 0 0 15,12 0 1-15,-12 0-1 0,0 0 0 16,0 0 0-16,0 0 0 16,0 0 0-16,0 0 0 15,0 0 0-15,0 0 0 16,0 0 0-16,0 0 0 15,-6 0 0-15,6 0 0 16,-6 0 0-16,1 0 0 16,-1 0 0-16,0 0 0 15,0 0 0-15,-5 5 0 16,-1 1 0-16,1-1 0 16,-1-5 0-16,-5 5 0 0,5 0 0 15,-5 0 0-15,0 0 0 16,-1 0 1-16,1 0-1 15,0 1 1-15,5-1-1 16,-11 0 1-16,6 0-1 16,-6 0 1-16,-1-5-1 15,7 5 1-15,0-5-1 16,5 5 0-16,1-5 0 16,-1 6 1-16,6-1-1 15,1-5 1-15,-1 0-1 16,0 5 1-16,0 0-1 15,1 0 0-15,-1 0 0 16,0-5 0-16,0 0 0 16,0 5 0-16,6-5 0 0,0 0 0 31,0 0-1-31,0 0 1 16,6 0-1-16,0 0 1 15,6 0 0-15,-1 0 0 16,6-5 0-16,-5 5 0 15,11-5 0-15,-6 0 0 16,6 0 0-16,1-5 1 16,-1 4-1-16,-6-4 0 15,6 5 0-15,-6-5 0 16,6-1 0-16,-5 6 0 0,-1 0 0 16,0 0 0-16,1 0 0 15,-1 0 0-15,0 0 0 16,-5 5 0-16,-1-5 0 15,1-1 1-15,0 6-1 16,-1-5 0-16,-5 0 0 16,0 5 0-16,-6 0 0 15,11 0 1-15,1 0-1 16,-1 0 0-16,-5 0 0 16,6 0 1-16,-1 0-1 15,-11 0 0-15,6-5 1 16,-6 5 0-16,6-5 0 15,-6 5 0-15,0 0-1 16,0 0 1-16,5-5 0 0,-5 5 0 16,0 0-1-16,0 0 0 15,0 0-1-15,0 0 1 16,0 0-1 0,0 0 0-16,6 0 1 15,0 0 0-15,0 0 0 0,-6 0 0 16,6 0 1-16,-6 0 0 15,0 0-1-15,0 0 1 16,0 0-1-16,0 0 0 16,0 0 0-16,5 0 1 15,-5 0-1-15,0 0 0 16,0 0 0-16,0 0 0 0,0 0 0 16,0 0 0-16,0 0 0 15,0 0 0 1,0 0 0-16,0 0 0 15,0 0 0-15,0 0 1 0,0 0-1 16,0 0 0-16,0 0 0 16,0 0 0-16,0 0 0 15,0 0 0-15,0 0 0 16,0 0 0-16,0 0 0 16,0 0 0-16,0 0 0 15,0 0 0-15,0 0 0 16,0 0 1-16,0 0-1 15,-5 5 0-15,-1 0 0 16,0 0 0-16,-6-5 0 16,7 5 0-16,-7 0 0 15,1 1 0-15,-7-6 0 16,1 5 0-16,0 0 0 16,-1 0 0-16,1 0 0 0,0 0 0 15,-1 0 0-15,1 0 0 16,0 1-1-16,5-1 1 15,-5 0 0-15,0 5 0 16,5-5 0-16,0 0 0 16,1 1 0-16,-1-1 0 15,1-5 0-15,-6 0 1 0,-1 5-1 16,7-5 0 0,-7 0 0-16,7 0 0 15,-7 5 0-15,7-5 0 16,-1 0-1-16,12 0 1 0,-5 0 0 15,5 0 0-15,-6 5 0 16,0-5 0-16,0 0 0 16,0 0 0-16,6 0 0 15,-5 0 0-15,5 0 0 16,-6 5 0-16,6 0 0 16,-6 0 0-16,6-5 0 15,0 6 0-15,0-6 0 16,0 0 0-16,0 0-1 15,0 0 1-15,0 0 0 16,0 0 0-16,0 0-1 16,0 0 1-16,12 0-1 15,-7-6 1-15,13 6 0 16,-7-5 0-16,7 0 0 0,5 5 0 16,-12 0 0-16,7 0 0 15,-1 0 0-15,0-5 1 16,1 5-1-16,-1-5 0 15,-11 0 0-15,5 0 1 16,1 0-1-16,-1-1 0 16,1 1 0-16,5 0 0 15,-5-5 0-15,-1 5 1 16,1 0-1-16,-1-1 1 16,1 6-1-16,-1-5 0 15,1 0 0-15,0 5 1 0,-7 0-1 16,7-5 0-16,-12 5 0 15,6 0 1-15,-1 0-1 16,7-5 1-16,0 5-1 16,-1-5 1-16,-11 5-1 15,0 0 1-15,12-5-1 16,-7 5 1-16,1-5-1 16,-6 5 0-16,6-6 0 15,0 6 0-15,-1-5 0 16,1 5 0-16,0-5 0 15,-6 5 0-15,6 0 0 16,-6 0 1-16,0 0-1 16,0 0 1-16,6 0 0 15,-1 0 0-15,-5 0-1 16,12 0 1-16,-6 0-1 0,5 0 1 16,-11 0-1-16,0 0 0 15,12 0 0 1,-7 0 0-16,-5 0 0 15,12 0 0-15,-12 0 0 0,0 0 0 16,0 0 0-16,6 0 1 16,-6 0-1-16,0 0 0 15,0 0 0-15,6 0 1 16,-6 0-2-16,11 0 1 16,-11 0-2-16,6 0 0 0,-6 0-2 15,6 0 1-15,-6 0-5 16,5 0 1-16,7 0-3 15,0 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0:58.1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13 8 0,'0'-15'4'0,"0"41"-12"0,0-26 7 15,0 0 0-15,0 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1.36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 68 6 0,'-17'0'3'16,"5"-21"-2"-16,12 16 0 0,-6 5-1 15,1-10 0-15,5 10-1 16,-6-10 1-16,0 0-1 15,6-1 0-15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5:45.492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2425-1 7 0,'0'0'3'0,"-12"10"2"16,12-10 4-16,-6 5-7 16,1 0 1-16,-1 0 0 15,0 0 0-15,0-5-4 16,-11 6 0-16,5-1 3 15,1 0 0-15,-7 5-1 0,7 0 0 16,-6 6-1-16,-1-1 1 16,1 6 0-16,5-1 0 15,-5 1-1 1,6-6 1-16,-1 1-1 0,0 9 1 16,1 1-1-16,-1-6 1 15,7 1-1-15,-1-6 0 16,0 1 0-16,0-11 0 15,1 0 0-15,5-5 0 16,0 5 0-16,0 0 0 16,0 0 0-16,0-5 0 0,0 11 0 15,5-6 0-15,-5-5 0 16,6-10 0-16,6-1 0 16,-1 1 0-16,1-11 0 15,5 1 1-15,0-1-1 16,-5-4 0-16,-1 4 0 15,1 1 0-15,-6 4 0 16,-1 6 0-16,-5 0 0 16,0 10 0-16,-5 0 0 15,-1 5 0-15,-6 5 0 16,1 6 0-16,-1-1 0 16,-5 11 1-16,0-6-1 15,-1 6 1-15,1-6 0 16,-12 1 1-16,0 10 0 0,0 5 0 15,1-1-1 1,4 1 0-16,1-10 0 16,0 5 0-16,6-11-1 15,5 1 1-15,1-6-1 0,-1-4 0 16,12-6 0-16,0-5 0 16,12-16 0-16,5-9 1 15,6-11-1-15,6 5 0 16,-6 5 0-16,-5 6 0 15,-1-1 0-15,-6 6 0 16,1-1 0-16,-6 6 1 0,0 0-2 16,-6 10 1-16,-6-5-1 15,-12 5 1 1,-5 5-1-16,0-5 1 16,-11 0-1-16,-13 10 1 0,-4 16-1 15,-7 5 1-15,0 5 0 16,6-1 0-16,0 6 0 15,6 1 0-15,0-7 0 16,0 1 0-16,5-5 0 16,7 10 0-16,-7-20 0 15,7 4 1-15,-1-4-1 16,6-1 0-16,-6-4 0 16,1-1 0-16,-1 1 0 15,6-1 1-15,0-5-1 16,1 1 0-16,-1-1 0 15,0 0 0-15,0 0 0 16,0 1 0-16,0 4 0 16,-11 0 0-16,-1 1 0 0,7-1 0 15,-1 6 0-15,0-6 0 16,7 0 0-16,-1 6 0 16,0 0 0-16,0 4 1 15,6 1-1-15,0 0 0 16,0 4 0-16,0-4 0 15,5-6 0-15,7-20 0 16,-1 0 0-16,1 0 0 16,5 6 0-16,0-6 0 15,0 15 0-15,6-10 0 16,0-5 0-16,12-5 0 0,-1-5 0 16,1-1 0-16,0 1 0 15,-1-5 0-15,6 5 0 16,-5-1 0-16,0-4 0 15,-1 5 0-15,1-1 0 16,-1 1 0-16,1 0 0 16,-1 0 0-16,1-1 0 15,-1 1 0-15,-11 10 0 16,0 0 0-16,0 0 0 16,0 0 0-16,0 0 0 15,0 0 0-15,0 0 0 16,0 0 0-16,0 0 0 15,0 0 0-15,6 0 0 16,-6 0 0-16,6 5 0 16,-6 0 0-16,0 0 0 0,0 6 0 15,-6-1 0-15,0 0 1 16,1 1-1-16,-1-6 0 16,0 5 0-16,-6 5 0 15,1-10 0-15,-1 6 1 16,1-6-1-16,-1 0 0 15,-5 0 0-15,5 0 0 16,1 0 0-16,-6 6 0 16,-1-6 0-16,7 0 0 15,-7 0 0-15,7 5 0 16,-7-5 0-16,7 1 1 0,-1-1-1 16,1-10 0-16,-1 10 0 15,1-5 0-15,-1 0 0 16,1-5 1-16,-1-1-2 15,1 12 1-15,-1 4 0 16,1 0 0-16,-1 0 0 16,-5 1 0-16,5 9-1 15,1 1 1-15,-7-6 0 16,7 0 0-16,-1 6-1 16,1-1 1-16,-1 1 0 15,0-6 0-15,1 1 0 16,-1-1 0-16,1 6 0 15,5-1 0-15,-5 1-1 16,-1-1 1-16,6 1 0 0,0-1 0 16,1 6 0-16,-1 0 1 15,0-6-1 1,0-4 0-16,1 4 0 16,-1-5 0-16,0-9 0 0,0 14 0 15,-5-4 0-15,5-1 0 16,-6 0-1-16,7-4 1 15,-1-6 0-15,0 5 0 16,0-5 0-16,1 0 1 16,-1-5-1-16,0 0 0 15,0 5 0-15,0-5 0 0,6 6 0 16,0-6 1-16,-5 5-1 16,-1-5 0-1,0 5 0-15,0 0 0 16,6 0 0-16,-5 0 0 0,-1 0 0 15,6 6 0-15,0-6 0 16,-6 0 0-16,6 0 0 16,6 0 0-16,0 0-1 15,5 0 1-15,1 0 0 16,5 1 0-16,-5-1-1 16,5 0 1-16,0 0 0 15,1 0 0-15,-1 0 0 16,0 6 0-16,0-6 0 15,7 0 0-15,-1 5 0 16,-6 0 0-16,0 1 0 16,-5-1 0-16,-1 0 0 15,1 0 1-15,-1 1-1 16,1-1 0-16,0 0 0 0,-7 0 0 16,7 1 0-16,-6-1 0 15,5 0 0-15,-5 0 1 16,0-4-1-16,0 4 0 15,-6 5 0-15,0-4 0 16,0-6 0-16,0 0 0 16,0 0 0-16,0-5 0 0,0 0-1 15,11-5 1 1,-5 10 0-16,5-5 0 16,1 0 0-16,-1-5 0 15,-5 10 0-15,6 0 0 0,-6-5 0 16,-1 0 0-16,1 10 0 15,6-10 0-15,-7 0 0 16,1-5 0-16,6 10 0 16,-1-5 0-16,-5-5 0 15,-6 5 0-15,12-5 0 16,-7 10 0-16,1 0 0 16,6-5 0-16,-7 5 0 15,7-15 0-15,0 5 0 16,-1 0 1-16,1 5-1 15,-1 10 1-15,1-15-1 16,-1 10 1-16,1-5-1 16,-1-5 1-16,1 0-1 15,-6 0 1 1,-1 0 0-16,7 0 0 16,-12 5-1-16,6-11 0 15,0-4 0-15,-6 15 1 16,5-5-1-16,-5 5 0 15,0 0-1-15,6 0 1 16,-6 0 0-16,6 5 0 16,5 5 0-16,-11 0 1 15,0-10-1-15,0 0 0 16,0 0 0-16,0 0 0 16,0 0 0-16,0 6 0 15,18-1 0-15,-18-5 0 0,11-5 0 16,-5-1 1-16,11 6-1 15,1 6 0-15,-1-12 0 16,0 6 0-16,1 0-1 16,-1 6 1-16,0-6 0 15,1 5 0-15,-1-10 0 16,0 5 0-16,1-6 0 16,-1 6 1-16,0 11-1 15,-5-1 0-15,5 0 0 16,-5 0 0-16,5 1 0 15,0-6 0-15,1 0 0 16,-7-5 1-16,6 0-1 16,1-5 0-16,-1 5 0 15,-5-16 0-15,-1 6 0 0,1 5 0 16,-7-5 0-16,-5 10 1 16,6-5-1-1,-6 5 0-15,0 0 0 16,6 10 0-16,0-10 0 0,-6 0 0 15,6 5 0-15,-1-5 0 16,1-5 0-16,0 10 0 16,0-10-1-16,-1 0 1 15,1 5 0-15,0-5 0 16,0 10 0-16,-1-5 1 16,7 5-1-16,-12-5 0 0,6 0 0 15,-6 0 1-15,6 5-1 16,-1 0 1-16,-5-5-1 15,6-10 0 1,-6 10 0-16,0 0 0 0,0 0 0 16,6 5 1-16,-6-5-1 15,0 0 0-15,0 0 0 16,0 0 0-16,0 0 0 16,0 0 1-16,0 0-2 15,0 0 1-15,0 0 0 16,0 0 0-16,0 0-1 15,0 0 1-15,0 0 0 16,0 0 0-16,0 0 0 16,0 0 0-16,0 0 0 0,0 0 0 15,-6 0 0 1,0 0 1-16,1-5-1 16,-7 5 1-16,0-5-1 15,1 5 1-15,-1-5-1 0,7 0 0 16,-7-1 0-16,1 1 0 15,-1 5-1-15,0-5 1 16,1 5 0-16,-1 0 0 16,7-10 0-16,-7 10 0 15,6 0-1-15,1 0 1 16,5 10 0-16,0-10 0 0,11 5 0 16,1-5 1-1,-1 0-4-15,1 5 1 16,-1 1-6-16,1-6 1 15,11-6-2-15,0-4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5:49.560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987 1924 10 0,'-17'31'5'0,"17"-5"-2"16,11-31 5-16,1 0-6 16,-12 5 0-16,11-11 0 15,-5 1 1-15,0 0-4 16,11-6 0-16,1 6 2 0,-7 5 1 16,1 0-2-1,-1 5 0-15,-5-5 0 16,5 15 0-16,1 0 1 15,-6 16 0-15,0-6 0 0,-1 6 0 16,1 5 1-16,-6-5 0 16,-6-1 0-16,6-4 0 15,0-1-1-15,0-4 1 16,0-16-1-16,-5 0 1 16,5 0-2-16,0 0 1 15,0-16-1-15,5-4 0 0,1-11 0 16,6-10 1-16,5 0-1 15,0-5 0 1,-5-6 0-16,5 11 0 16,-5 5 0-16,-1 11 1 0,-5 9-1 15,-6 16 0-15,0 16 0 16,-6 9 0-16,6 6 0 16,0 20 0-16,-5 1 0 15,-1-6 0-15,0 5 0 16,0 1 0-16,0-16 0 15,1-6 1-15,5-4-1 16,0-11 1-16,0-9 0 16,0-6 0-16,0-21-1 15,5-10 1-15,7-15-1 16,-6-16 0-16,5-15 0 16,7 16 0-16,-7-6 1 15,1 0 1-15,-7 1 0 16,1 4 0-16,-6 6 0 0,0-1 0 15,6-9 0-15,-6-11 0 16,0-5-2-16,0 5 1 16,0 5-1-16,-6 5 0 15,0 16 0-15,6 10 0 16,-5 10 0-16,-1 0 1 16,0 16-2-16,0-1 1 15,6-4 0-15,0 20 0 16,0 10-1-16,0-5 1 15,0-5-1-15,0 5 1 16,0 0 0-16,6-15 1 16,0-10-2-16,5-6 1 0,1 11 0 15,0-6 0-15,5-5 0 16,0-4 0-16,-5-6 0 16,5 0 0-16,-5 0 0 15,-1 5 1-15,-5 5-1 16,-6 6 0-16,0 4 0 15,-6 6 0-15,0 10 0 16,1 10 0-16,-1 11 0 16,0 10 0-16,-6 10-1 15,1-10 1-15,5 20 0 16,-5 5 0-16,-1-4 0 16,6-11 1-16,6 5-1 15,0-20 0-15,-5-1 0 16,5-9 0-16,0-16-1 0,0-11 1 15,5-4 0-15,1-16 0 16,6 0 0-16,-1 1 0 16,6-1 0-1,1 5 0-15,-1 1-1 0,-5 9 1 16,-1 6-1-16,1 10 1 16,-1 5-1-16,1-5 1 15,-1 21 0-15,1 20 0 16,0 15-1-16,-1-5 1 15,1 1 0-15,-7-6 0 16,1 0 0-16,6-20 0 0,-1-6 0 16,1-4 1-16,-1-16-1 15,1-11 1-15,-1-9-1 16,1-6 0-16,-1-10 0 16,1 0 1-16,0-5-1 15,5 5 0-15,0 0 0 16,-5 6 0-16,-1 19 0 15,1-9 0-15,-1-1 0 16,-5 11 0-16,6 10 0 16,-1 0 0-16,1-10 0 15,-6 10 0-15,-1 0 0 16,7-10 0-16,-1 15 0 16,1-10 0-16,0-1 0 15,-1 6 1-15,-5-5-1 0,-6 5 1 31,11-5-1-15,-5 10 1-16,-6-5-1 16,0 0 1-16,6 0-1 0,-6 0 0 15,6 5 0-15,-6-5 0 16,5-5 0-16,1 10 0 16,6 1 0-16,-12-6 0 15,11 5 0-15,1 0 0 16,-6-5 0-16,-1-5 1 15,1 5-1-15,12-5 0 0,-7-6 0 16,-11 22 0-16,12-11 0 16,-1-6 1-1,-5 1-1-15,0 5 0 16,5 0 0-16,-5 0 1 0,-6 0-1 16,12 5 1-16,-12-5-1 15,0 0 0-15,0 0 0 16,5 0 0-16,1 6 0 15,-6 4 0-15,0-10 0 16,0-5 1-16,0-6-1 16,0 1 0-16,6 15 0 15,-6-5 0-15,0 0 0 16,0 0 0-16,0 0 0 16,6 0 0-16,-6 0 0 15,0 0 0-15,0 0 0 16,0 0 0-16,0 5 0 15,0 1 0-15,0-6 0 16,0 0 0-16,-6 0 0 0,0-11 1 16,0 22-1-16,-11-11 0 15,0 15 0-15,-1 0 0 16,1 1 0-16,0 9 1 16,-1-9-1-16,1-1 0 15,0 1 0-15,-6 4 1 16,0 6-1-16,-6-1 0 15,0 6-1-15,-6 0 1 16,1 5 0-16,-1 5 0 16,-5 0 0-16,5 0 0 15,6-5 0-15,0 0 0 16,-5-5-1-16,-1 5 1 0,-5 5 0 16,5-5 0-16,0-1-1 15,6 1 1-15,1 0-1 16,4 0 1-16,7-10 0 15,6-6 0-15,-1 16-1 16,6 11 1-16,6-1-1 16,0 5 1-16,-5 11 0 15,-1-1 0-15,0-10 0 16,0 1 0-16,0-11 0 16,1-10 1-16,-1-6-1 15,0 6 0-15,6-26 0 16,-6-5 0-16,1 0 0 15,-1-10 1-15,6-11-2 16,0-4 1-16,0-1 0 0,0 11 0 16,0-11 0-16,-6 11 0 15,0 10 0-15,6-1 0 16,0-4 0-16,-6 15 0 16,1-5 0-16,-1 5 1 15,0-5-2-15,6 16 1 16,0-1 0-16,-17 6 0 15,-1 4 0-15,18-4 0 16,-11 10-1-16,-1-11 1 16,1 1 0-16,5-6 0 0,0-10 0 15,1-5 0-15,5-15 0 16,5 5 0-16,-10-11 0 16,16-5 0-16,-17-10 0 15,12-15 0-15,0 0 0 16,0 0 0-16,-1 9 0 15,-10 7 0-15,-1 9 0 16,-11 11 0-16,5-1 0 16,0 6 0-16,7 10 0 15,-1 0 0-15,0-5 0 16,6 5 0-16,0 5-1 16,-6 5 1-16,6-5 0 15,-5-5 0-15,5-10 0 16,-6-5 1-16,0-6-1 15,0 6 0-15,-5 15 0 0,5-11 1 16,-6-4-1-16,1-5 0 16,-1-1 0-1,-5-5 1-15,5-4-2 16,-5-6 1-16,0-5 0 0,-1 0 0 16,1 5 0-16,-6 5 1 15,6-15-2-15,-1-1 1 16,1 1 0-16,0-10 1 15,0 10-1-15,-1-6 0 16,1 1-1-16,0-5 0 16,5 4 0-16,0 16 1 0,1 0-1 15,-1-5 1-15,1 5-1 16,-1 1 1-16,6-7 0 16,-5 7 0-1,-1-1 0-15,-5 5 0 0,0 0 0 16,-6 0 0-16,0 6 0 15,0 4 0-15,-6 6 0 16,0-1 0-16,0 1 0 16,-12 5 0-16,1-1 0 15,5 1 0-15,-5 5 0 16,5-5 0-16,7-1 0 16,-1 11 0-16,6-10 0 15,-1 10 0-15,7-5-1 16,0 5 1-16,5 0 0 15,1 0 0-15,-1 0-1 16,6 5 0-16,-5 0 0 16,11 0 0-16,0-5 0 15,11 6 0-15,1-12-1 0,0 6 1 16,22-5-1-16,7-5 0 16,5 0 0-16,6-11 1 15,5 11 0-15,7-5 0 16,-6-6 0-16,-6 11 1 15,0 0 0-15,-6-6 0 16,0-4 0-16,0-6 0 0,0 0 0 16,-5-4 1-1,-7 4-1-15,1 0 1 16,-6 6-1-16,0 4 1 16,-6 1-1-16,-6 10 0 0,0 0 0 15,-5 5 1-15,0 5-1 16,-1-5 0-16,-11 0 0 15,6-5 1-15,-6 5 0 16,6-5 0-16,-1-6-1 16,-5 11 1-16,0 0-1 15,0-10 1-15,0 0-1 16,0 10 1-16,0-11-1 16,0 11 0-16,0-10 0 15,6 0 0-15,-6 10 0 16,0-15 0-16,0 15-1 15,0-11 1-15,0 11 0 16,0-10 0-16,0 15-1 16,0-5 0-16,0 0-1 0,0 5 0 15,0 0-5-15,0 1 1 16,-6-1-2-16,6 0 0 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6:02.381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376 657 13 0,'-40'11'6'0,"11"-6"-3"0,23-5 8 15,1 0-11-15,5 0 0 16,-6 5 0-16,0 0 1 15,0 0-1-15,6 0 0 0,0 0 0 16,0 0 1-16,0-5-1 16,6-5 0-16,0-5 0 15,11-5 0-15,6-1 0 16,0 1 1-16,0-11-1 16,6 6 1-16,-6-1-1 15,1 1 0-15,-7-1 0 16,-6 6 1-16,1-1-1 15,-1 6 0-15,1 0 0 16,-6 0 0-16,-6 10 0 16,0 0 1-16,-6-6-1 15,0 6 0-15,0 0 1 16,-5 0 1-16,-1 0-1 16,-11 16 0-16,0-6 0 15,-6 5 1-15,0 1-1 0,6-1 1 16,0 1-2-16,0-1 0 15,6-5 0-15,0 1 0 16,5-1 0 0,6-5 0-16,0-5 0 0,6-5 0 15,6-5 0-15,0 4 0 16,11-9 0-16,12-6 0 16,6 1 0-16,-1-1 0 15,1-4 0-15,-6-1 0 16,-6 0 0-16,0 16 0 15,-6-5 0-15,-5-1 0 0,0 6 0 16,-7 0 1-16,-5 10-1 16,-5-5 0-16,-1 5 0 15,0 5 1-15,-6 5-1 16,-5 0 0-16,0 6 0 16,-18-1 0-16,6 11 0 15,0-6 0-15,6 1-1 16,0-6 1-16,6 1 0 15,0-1 0-15,5-5 0 16,1 1 0-16,5-1 0 16,0-5 1-16,6-5-1 15,0 0 0-15,6-5 0 16,11 0 0-16,12-16 0 16,6 6 0-16,5-16 0 0,-5 5 0 15,5-10 0-15,-5 6 0 16,-6 4 0-1,-6-5 1-15,-6 11 0 16,0 4 0-16,-11 6-1 0,0 0 1 16,-6 0-1-16,-6 10 0 15,0-6 0-15,-5 6 1 16,-1 6-1-16,1 4 0 16,-7 5 0-16,1 6 0 15,0-1 0-15,-12 11 0 16,-6 0-1-16,6 0 1 0,-5-6 0 15,5 1 1-15,6-6-1 16,5 1 1 0,7-6-1-16,-1-4 1 15,7-6-1-15,-1-5 1 0,6 0-1 16,0 0 0-16,6-16 0 16,11-4 0-16,12-6 0 15,0 1 0-15,-1-6 0 16,1 5 0-16,-6 0 0 15,-5 11 0-15,-7 5 0 16,1 0 0-16,-6-1 0 16,-6 11 1-16,0-5-1 15,-6 5 0-15,-6 10 0 16,-11 1 0-16,-6-1 0 16,0 10 1-16,6 1-1 15,0-1 1-15,6-4-1 16,0 4 1-16,-1-4-1 15,7 4 1-15,5-4-1 0,0-6 0 16,0 0-1-16,6-5 0 16,6 0 0-16,-6-5 1 15,6 6 0-15,0-6 0 16,11-6 0-16,12-9 0 16,6 0 0-16,5-6 1 15,-5-4-1-15,-1-6 1 0,-5-5-1 16,-6 15 0-1,-5 1 0-15,-7 4 1 16,1 1-1-16,-1 5 0 16,-11 10 0-16,0 0 0 0,0 0 1 15,0 0 0-15,-6 0-1 16,1 10 0-16,-7 0-1 16,-5 11 1-16,-1-1-1 15,1 6 1-15,-12 10-1 16,0-16 1-16,6 1 0 15,6-1 0-15,5-4 0 16,7-6 0-16,-1-10 0 16,6 0 0-16,6 0-1 15,11-10 1-15,-5 0 0 16,5-11 0-16,-6 1 0 16,7-1 0-16,-1-5 0 15,0 1 1-15,6-1-1 16,-5 6 1-16,-1-1-1 15,-5 6 0-15,-7-1 0 0,1 6 1 16,-6 10-1-16,0 0 1 16,0 5-1-16,-11 0 0 15,-1 11 1-15,-5 4 0 16,-1-4-2-16,1-1 1 16,-6 0 0-16,0 6 0 15,-6-1 0-15,6 1 1 16,-6-6-1-16,12-4 0 15,-1 4 0-15,7 0 1 16,-1-10-1-16,7 1 0 16,-1-6 0-16,6-6 0 0,6-9 0 15,5-5 0-15,12-1-1 16,-5 0 1-16,-1 1 0 16,6-1 1-16,-6 6-1 15,-5 0 0-15,-1-1 0 16,-5 6 0-16,-6 10 0 15,6-5 1-15,0-5-1 16,-12 15 0-16,0 0 0 16,0 5 0-16,-11 0 0 15,-6 6 0-15,-6 9-1 16,6 1 1-16,0-5 0 16,6 4 0-1,-1-4 0 1,7-6 0-16,5-5 0 0,6-4 1 15,0-1-1-15,0-5 0 16,12-11 0 0,16-4 0-16,7-11 0 15,0-4 0-15,5-6 0 0,-5 0 0 16,-1-5 0-16,-5 5 0 16,0 5 0-16,-6 5 0 15,-11 11 0-15,-1 5 0 16,-11 10 0-16,0 0 1 15,-6 5-1-15,1 5 1 16,-7 0-1-16,-11 21 0 0,0 0 0 16,-12 0 0-16,-5 0-1 15,5-1 1-15,1-4 0 16,11 0 0 0,5-1 0-16,1-9 0 0,5-6-1 15,1-5 1-15,5-10 0 16,0 0 0-16,6-5 0 15,6-6 0-15,6-4 0 16,16-6 0-16,-4 0 0 16,16-4 0-16,-11-1-1 15,0 0 1-15,-6 0 0 16,0 5 0-16,-6 6 0 16,-5 10 0-16,-1-1 0 15,-11 11 1-15,0 0-1 16,-5 6 1-16,-7 4-1 15,0 5 0-15,-5 11 0 16,-12-6 0-16,-5 11 0 16,-1 5 1-16,0-5-1 0,12 0 0 15,6-6 0-15,0-4 0 16,5-11 0-16,1 0 0 16,5 11 0-16,6-16 0 15,0 0 0-15,6-10 0 16,17-10 0-16,5-6 0 15,7-5 0-15,11 1 0 0,1-11 0 16,-1 5 0 0,-6-5 0-16,-11 11 0 15,-6 9 0-15,0-10 0 16,-6 16 0-16,-5 5 1 0,-6 0-1 16,-6 5 0-16,0 5 0 15,0-5 1-15,-12 10-1 16,1 11 0-16,-1-6 0 15,-5 6 0-15,-1-1-1 16,1 1 1-16,0-6 0 16,5-4 0-16,1-1 0 15,-1 0 0-15,6-5-1 16,6 0 1-16,0-5 0 16,6-5 0-16,6-10 0 15,5-11 0-15,0 0 0 16,6 1 1-16,1-11-1 15,-1-5 0-15,0 5 0 16,0 0 0-16,0 5 0 0,-6 6 0 16,-5 4 0-16,-1-5 0 15,-5 11 0-15,0 5 0 16,0-1 0-16,-6 11 0 16,-6 11 0-16,-6 4 0 15,1 6 0-15,-6 4 0 16,-7 1 0-16,1 0 0 15,6-1 0-15,0-4 0 16,-1-1 0-16,7-4 0 16,-1-6 0-16,6-5 0 15,1 0 0-15,5 0 0 16,0-5 0-16,5-10 0 0,7-10 0 16,5-1 0-16,1-5 0 15,5-4 0-15,0-1 0 16,0 5 0-16,-6 0 0 15,-5 11 0-15,-1 0 0 16,-5 4 0-16,-6 11 0 16,-6 6 1-16,-11 14-1 15,0 6 0-15,-12-1 0 16,-6 16 0-16,-5-5 0 16,-12 5 0-16,0 11 0 15,6-16 1-15,11 0-2 16,0 0 1-16,12-16 0 15,6 1 0-15,5-11 0 16,7-5 0-16,-1-5-1 0,12-5 1 16,23-11 0-16,-1-9 0 15,13-1 0-15,-1-10 0 16,1 0 0 0,-1-5 0-16,-5 10 0 0,-6 1 1 15,-12 14-1-15,0-4 0 16,-5 9 0-16,-6 1 1 15,-6 10-1-15,-6 10 0 16,0 1 0-16,-6 9 0 16,-16 6 0-16,-1 5 0 15,-17 20 0-15,-6-10 0 0,5 0 0 16,7-5 0-16,0-5 0 16,5 0 0-16,12-6-1 15,0-4 1 1,11-6 0-16,1-5 0 0,5-4-1 15,6-17 1-15,6 6 0 16,11-10 0-16,18-11 0 16,5-5 0-16,12 1 0 15,-12-11 1-15,-5 10-1 16,-6 5 0-16,-6 11 0 16,-6-1 0-16,-5 11 0 15,-12 10 0-15,-6 6 0 16,-5 4 1-16,-13 11-1 15,-10 4 0-15,-1 6 0 0,1 0 1 16,-7-5-1 0,12-5 0-16,6-6-1 15,0-4 1-15,0-1 0 16,6 0 0-16,5-4 0 0,1-6 0 16,5 0-1-16,6-5 1 15,0 0 0-15,6-10 0 16,5-11 0-16,1 1 0 15,11-1 0-15,-6-5 0 16,12 6 0-16,-12-1 0 16,1 11 0-16,-24 5 0 0,-6 5-1 15,6 5 1 1,-5 5 0-16,-1 16 1 16,1-5-1-16,-6-1 0 15,-1 6 0-15,-5-1 0 0,6 1-1 16,0 0 1-16,-1-6 0 15,1 1 0-15,5-6 0 16,7 1 0-16,-1-6 0 16,6-5 0-16,0-5 0 15,0 0 0-15,11-10 0 16,1-6 0-16,5 1 0 16,-5-1 1-16,-1 6-1 15,1 0 0-15,-12 10-1 16,0-10 1-16,0 10 0 15,-6 5 1-15,0 5-1 16,-5 5 0-16,-7 6-1 16,-5 5 1-16,0 4 0 15,0 6 1-15,0-10-2 16,0-5 1-16,6-1 0 0,-1-5 0 16,7-4 0-16,5-6 0 15,0 5 0-15,6-5 0 16,0-5 0-16,12-5 0 15,-1-10 0-15,7-6 0 16,5 1 0-16,0-6 0 16,0 0 0-16,-6-4 0 15,1 9 0-15,-7 6 0 16,1 4 0-16,-12 11 0 16,0 0 0-16,-6 6 0 15,0 4 0-15,-5 5 1 0,-1 6-1 16,0 9 0-16,-5-4 0 15,0 0 1-15,5-16-1 16,1 5 0-16,5 1-1 16,0-6 1-16,0-5 0 15,6 0 0-15,0-5-1 16,6 6 1-16,0-6 0 16,5-6 0-16,7-9 0 15,-1-6 0-15,0-4 0 16,1-6 0-16,5-10 0 15,-6 5 0-15,6 5-1 16,-5 0 1-16,5 1 0 16,0-1 1-16,6 0-1 15,-6 0 1-15,0 1-1 0,0 4 1 16,6 5-1-16,-12 1 1 16,-5 10-1-16,-7-1 1 15,-5 11-1 1,0 5 0-16,0 1 0 0,-17 9 1 15,0-5-1-15,-12 16 0 16,12 0 0-16,-1-11 1 16,7 0-1-16,-1 1 0 15,6-6 0-15,1 0 0 16,5-15 0-16,0-5 0 16,11-6 0-16,6-4 0 0,1-6 0 15,11 1 1-15,0-1-1 16,-6-5 0-16,0 0 0 15,-6 6 0-15,0-1 0 16,-5 6 1-16,-1 4-2 16,1 6 1-16,-12 10 0 15,0 5 0-15,-6 5 0 16,-5 6 1-16,-7 4-2 16,-10 6 1-16,-7 5 0 15,6-1 1-15,0 1-1 16,6-10 0-16,6 4 0 15,-1-14 1-15,7-6-1 16,-1 5 0-16,7-10 0 16,5-5 0-16,0 0 0 0,5-11 0 15,13-4 0 1,10-6 0-16,1 1 0 16,-6-6 0-16,6 5-1 15,-11 0 1-15,-1 6 0 0,-5 10 0 16,-12 10 0-16,0 0 0 15,-6 10 0-15,0 5 1 16,-17 6-1-16,-6 5 0 16,0 4 0-16,12-4 1 15,-1 0-1-15,7-11 0 16,5 0 0-16,0-15 1 0,18 0-1 16,-6 0 0-16,11-10 0 15,0-10 0 1,6 4 0-16,6-9 0 15,0-6 0-15,-6 0 1 0,0-5-1 16,6 0 0-16,-11 0 0 16,5 5 0-16,-6 6 0 15,-6 9 0-15,-5 6 0 16,0 5 0-16,-6 5 0 16,0 0 0-16,-6 10 0 15,-11 11 0-15,5 4 0 16,-11 6 0-16,0 10 0 15,-6-5 0 1,12-5 0 0,11-10 0-16,6-11 0 15,0 0 1-15,12-15-1 16,5 5 0-16,0-15 0 16,7 4 0-16,-1-4 0 0,5-6 0 15,7-4 0-15,0 4 0 16,-6 6 0-16,-6 4 0 15,0 6 0-15,-6 5 0 16,0 0 0-16,-5 16 0 16,0-6 0-16,-7 5 0 15,1 6 0-15,-6 5 0 16,0-1 0-16,0 16 0 16,0-10 0-16,0 0 0 15,6-5 0-15,0-6 0 16,5-5 0-16,1 1 0 0,-1-6 0 15,7-5 1-15,-1 5-1 16,0-4 0-16,1-12 0 16,5-4 0-16,0-10 0 15,6-6 0-15,-1-10 0 16,1 0 0-16,0-5 0 16,-6 10 1-16,-5 6-2 15,-7 9 1-15,1 1 0 16,-12 15 0-16,5 10 0 15,1 6 0-15,-6 4 0 16,-6-4 0-16,1 9 0 16,-1 1 0-16,0-6-1 15,0 6 1-15,6-21 0 16,0 5 0-16,6-10 0 16,0-10 0-16,5 0 0 0,-5-16 0 15,6 1 0-15,-1-6 1 16,7-5-1-16,11 0 1 15,-6 5-1 1,5-5 0-16,-10 5-1 0,-1 6 1 16,-5 4 0-16,-1 6 0 15,1 10 0-15,-7 10 0 16,-5 15 0-16,0 1 0 16,-17 15 0-16,0 20 0 15,-6 1 0-15,5 4 0 16,-5 6 0-16,6 5 0 0,6 0 0 15,-7-16 0-15,12-10 0 16,1-5 0-16,-1-15 0 16,6-5 0-16,0-1 0 15,0 1 0-15,0-1 0 16,0-4 0-16,0 4 0 16,0 6 0-16,0 4 0 15,0-9 0-15,0 5-1 16,-6-1 1-16,6 1-1 15,-6 10 1-15,1-5-1 16,-1-1 1-16,0 1 0 16,0 5 0-16,0 5 0 15,-5 0 0-15,-1-5-1 16,1-5 1-16,5-5 0 0,-6-11 1 16,7 0-1-16,-1 1 0 15,6-6-1 1,0-5 1-16,0 0 0 15,0 6 0-15,0-1 0 0,0 5 0 16,0 1 0-16,0 4 0 16,6 1 0-16,-1-1 0 15,1-4 0-15,0-1 0 16,6-5 0-16,-7 1 0 16,7-6 0-16,-1 0 0 15,-5 0 0-15,0-5 0 0,0 5 0 16,0-5 0-16,-6 0 0 15,0 0 0 1,5 5 0-16,-5-5 0 16,0 10 0-16,0 1 0 0,0-1 0 15,0 5 0-15,-5 6 0 16,-1 5 0-16,0-11 0 16,0-10 1-16,0 5-1 15,-5 1 0-15,5-1 0 16,0 0 1-16,1-5-1 15,-1-5 0-15,0 5-1 16,0-5 1-16,6 0 0 16,0 6 0-16,0-6-1 15,6-11 1-15,6-4 0 16,5-1 0-16,0-9 0 16,6-1 0-16,18-5 0 15,-18 11 0-15,0-1 0 16,-6 11 0-16,-5 0 0 0,-1 5 0 15,-11 5 0-15,0 5 0 16,-5 5 0-16,-7 0 0 16,0 1 0-16,-5 4 0 15,0 6 0-15,0 4 1 16,-12-4 0-16,6-16 0 16,-1 5-1-16,7 0 1 0,6-5-1 15,-1-5 1 1,6 6-1-16,0-6 0 15,6 5 0-15,0-5 0 16,12-11-1-16,5-4 1 0,1-11 0 16,5-4 0-16,6-1 0 15,11 5 0-15,-11 1 0 16,0-1 0-16,-6 5 0 16,0 6 0-16,-6 5 0 15,-5 5 0-15,-12 5 0 16,-6 5 1-16,-11 10-1 15,-12 0 0-15,0 6 0 16,0 5 0-16,6-1 0 16,-6-4 0-16,6-1 0 15,6-4 0-15,-1-1 0 16,1-5 0-16,6-4 0 16,-1-1 0-16,0 0 0 15,7-5 0-15,-1 0 0 16,0-5 0-16,6 0 0 0,0-6 0 15,6-9 0-15,0 4 0 16,5-4 0-16,1-1 0 16,-6 6 0-16,-1 0 0 15,-5 4 0-15,0 6 0 16,0 0 0-16,-5 5 0 16,-7 5 0-16,0 0 0 15,1 6-1-15,-1-1 0 16,1 0 0-16,-1-5 0 15,1 0 0-15,-1 6 1 16,1-1-1-16,-1 5 0 0,-5 1 1 16,-6 9 0-16,0-9 0 15,5-1 0-15,1-10 0 16,5 11 0-16,-5-1 0 16,6-15 0-16,-1 0-1 15,6 5 1-15,-5 0 0 16,5 0 0-16,-6-5 0 15,7 0 0-15,-7 6-1 16,6 9 1-16,1 0 0 16,-1-4 0-16,0 4 0 15,0-5 0-15,0 1 0 16,1-1 0-16,-1 10 0 16,6 1 0-16,-12 4 0 15,7 1 0-15,-7 5 0 0,6-5 0 16,1-1 0-16,-1-4 0 15,0 4 0 1,0-4 0-16,-5-1 0 16,5 6 0-16,-6 0 0 0,1 5 0 15,-1-6 0-15,-5 1 0 16,5-6 0-16,-5 1 0 16,5-6 0-16,7 1 0 15,-7-1-1-15,6 1 1 16,1-1 0-16,-1 0 0 15,6 1 0-15,0-6 0 0,0 0-1 16,0-5 1-16,6 0 0 16,-6 1 1-16,0-1-1 15,0-5 0 1,0 0 0-16,5-11 1 0,1 1-1 16,-6-5 0-16,0 5 0 15,0-1 0-15,0 1 0 16,0 10 0-16,0-5 0 15,0 5 0-15,0 0 0 16,0 0 0-16,0 0 0 16,0 0 0-16,0 5-1 15,0 0 1-15,6 5 0 16,0 1 0-16,-1 4 0 16,1 0 0-16,0 1-1 15,-6-6 1-15,0 0 0 16,6 1 0-16,0-6 0 15,-1-5 0-15,-5 0 0 16,12 0 1-16,-6-5-1 0,-1-6 0 16,-5 11 0-16,0-10 1 15,0 0-1-15,0 5 0 16,0 0 0-16,-5-1 0 16,-1 6 0-16,6 0 0 15,0 0 0-15,0 6 0 16,0-1-1-16,6 0 1 0,-1 5-1 15,7 0 1 1,0 6 0-16,5-1 0 16,0 1 0-16,1-1 0 15,-1-5 0-15,-6 0 0 0,7-4 0 16,-7-6 0-16,7-6 0 16,-7-4 0-16,1 0 0 15,-7-5 1-15,1 4-1 16,-6 1 1-16,0 0-1 15,0 0 1-15,-6-1-1 16,-5 6 1-16,-6 0-1 16,-7 5 0-16,1 0 0 15,-5 0 0-15,-1 5 0 16,6 5 0-16,-1 1-1 16,1 4 1-16,6 0-1 15,0 6 1-15,-1-1-1 16,13 1 1-16,-1 0-1 15,6-6 1-15,0 0 0 16,6-4 0-16,5-6 0 0,1 0 0 16,-1-5 0-16,7-10 0 15,5-1 0-15,0-4 1 16,0 0-1-16,-6-1 0 16,1 1 0-16,-7-1 1 15,1 1-1-15,-7 0 0 16,1-1 0-16,0 1 1 15,-6-1-1-15,0 6 0 16,0 0 0-16,-6 0 0 16,0 4 0-16,1 6 0 15,-1 6-1-15,0-1 1 0,0 5 0 16,1 5 0-16,-1 1-1 16,12-1 1-16,-1 1 0 15,7-1 0-15,-1 0 0 16,1-4 0-16,-1-6 0 15,1 0 0-15,-6-5 0 16,0-5 1-16,-1 0-1 16,-5 5 1-16,0-11-1 15,0-4 1 1,-5-6-1 0,-1 6 1-16,-6 0-1 15,1 4 0-15,-7 1 0 16,1 5 0-16,6 5-1 15,-1 5 1-15,6 5-1 0,0 6 1 16,6 4-1-16,0 6 1 16,0-6 0-16,12 6 0 15,5-5-1 1,1-1 1-16,-7-4 0 0,1-6 1 16,5-10-1-16,0-5 1 15,1-11-1-15,-1-4 0 16,-6-6 1-16,1 0 0 15,0 1-1-15,-7-1 1 16,-5 1-1-16,6 4 0 16,-6 6 0-16,-6-6 0 15,1 6 0-15,-1 4 0 0,0 1 0 16,0 10 0-16,0 0 0 16,1 5 0-1,-1 11 0-15,-6 9 0 0,7 6-1 16,-1 0 1-16,-6 5 0 15,7-5 0-15,-1-6 0 16,6-9 0-16,0-1-1 16,0-5 1-16,6-5 0 15,-6-5 0-15,0 0 0 16,5-10 0-16,1-5 0 16,-6 5 1-16,0-6-1 15,0 1 0-15,0-1 0 16,-6 1 1-16,1 0-1 0,-13-1 1 15,-5 6-1 1,0 0 0-16,-6 5 0 16,6 5 0-16,-6 5 0 15,6 5 0-15,6 0 0 16,-1 6 0-16,7-1-1 0,11 5 1 16,0-4 0-16,11-1 0 15,1 1 0-15,11-6 0 16,6-5 0-16,-6-5 0 15,0-5 0-15,0-5 0 16,0-6 0-16,0-4 1 0,-5-1-1 16,-1 1 1-16,-5-1-1 15,-7 1 1 1,1-1 0-16,-6 1 0 16,-6 4-1-16,1 6 0 15,-7-5 0-15,-11-1 1 0,0 6-1 16,-6 5 0-16,0 5-1 15,0 0 1-15,0 0 0 16,1 10 0-16,4 0-1 16,1 6 1-16,6-1-1 15,0 0 1-15,5 1 0 16,12-1 0-16,0-10-1 16,6-5 1-16,6-5 0 15,-1-5 1-15,6-5-1 16,1-1 0-16,-7 1 0 15,1-6 1-15,-1-9-1 16,-5-1 0-16,0-5 0 16,-6 5 0-16,0 5 0 0,0-10 0 15,0 6 0-15,0-6 0 16,-6 15 0-16,0 1 0 16,6 4 0-16,-5 6 1 15,5 5-1-15,-6 5 0 16,0 5-1-16,6 0 1 15,0-5-1-15,6 5 1 16,-6-5-1-16,0 0 1 16,6-5-1-16,5 5 0 15,1-10 0-15,-1 0 1 16,-11 10-3-16,12-11 1 16,-6 1-2-16,-1 0 1 0,1 0-1 15,0 4 1-15,0-4-1 16,-6 0 1-16,-6 5 0 15,0 5 1-15,0-5 0 16,1 0 1-16,-7-1-1 16,0 1 1-16,7 5-1 15,-7-15 0-15,6-1 0 16,1-9 1-16,-1-1 1 16,0 1 0-16,-6 9 0 15,7 1 1-15,-1-1 1 16,0 1 0-16,6-6 0 15,0 1 0-15,0-1 1 16,0-4 1-16,0-6-1 16,0 0 1-16,0 0-1 0,0 1 0 15,0 4-1-15,-6 5 1 16,6 1-2-16,0-6 0 16,-5 11-1-1,-1 5 1-15,-6-6-1 0,1 1 0 16,-1 4 0-16,1 1 0 15,-7-5 0-15,7 5 0 16,-1-6 0-16,1 6 0 16,-7 0-1-16,1 5 1 15,6-11 0-15,-13 16 0 16,7-5 0-16,0 5 0 0,5-5 0 16,-5 15 0-16,5-5 0 15,1 6 1-15,-1-6-1 16,1 10 0-16,5-5-1 15,0 1 1-15,0-6 0 16,1 5 1-16,-1-5-2 16,0 5 1-16,0 1 0 15,1-6 0-15,5 0 0 16,-6 5 0-16,0 6-1 16,0-6 1-16,6 5 0 15,-5 1 0-15,5-6 0 16,-6 5 1-16,6 1-1 15,-6-6 0-15,6 0-1 16,0 0 1-16,0 6 0 0,-6-1 0 16,6 1 0-1,-6-1 0-15,6 0 0 16,-5 1 0-16,5-1 0 16,-6-5 0-16,6 1 0 15,-6-6 0-15,6 0 0 0,-6 0 1 16,6 5-1-16,0-5 0 15,0 1 0-15,-5-1 0 16,5 0 0-16,0 0 0 16,-6-5 0-16,6 0 0 15,0-5 0-15,0 5 0 16,0 0 0-16,0 5 0 0,-6 0 0 16,6-10 0-1,0 10 0-15,0-5 0 16,-6-5 0-16,6 5 0 15,0 0 0-15,-6 5 0 0,6 5-1 16,0-4 1-16,0-1 0 16,0-5 0-16,0 5 0 15,0 0 0-15,0 5 0 16,0-10 0-16,0 5 0 16,0-5 0-16,0 11 0 15,0-6 0-15,6 5 0 16,-6-5 0-16,0 0 0 15,0 0 0-15,6 1 0 16,-6-6 0-16,6 5 0 16,-6 0 0-16,6 0 0 15,-6 0 0-15,0 5 0 16,0 1 0-16,5-6 0 16,-5 0 0-16,6 0 0 0,-6 0 0 15,0 0 0-15,0 0 0 16,0 0 0-16,0 6 0 15,0-1 0-15,0-5 0 16,0 0 0-16,0 0 0 16,0 1 0-16,0-6 0 15,0 0 0-15,0 10 0 16,0-5 0-16,0 0 0 16,0 5 0-16,0 1 0 15,0-1 0-15,0-5 0 16,0 0 0-16,0 5 0 0,0-5 0 15,0 6 0-15,0-1 0 16,0-5 0-16,0 5 0 16,-6 1 0-16,1 4 0 15,5-5 0-15,0 1 0 16,0-1 0-16,0 0 0 16,0-5 0-16,0-5-1 15,5 16 1-15,-5-11 0 16,0 10 1-16,0-10-1 15,6 0 0-15,-6 6 0 16,0-6 0-16,0 5 0 16,0-5 0-16,0 0 0 15,0 6 0-15,0-1 0 16,0 0 0-16,0-5 0 0,0 6 0 16,6-6 0-16,-6 0 0 15,0 0 0-15,6 0 0 16,-6-5 0-1,0 5 0-15,5 0 0 0,-5-5 0 16,0 0 0-16,0 5 0 16,0-5 0-16,0 6 0 15,0-6 0-15,0 0 0 16,0 0 0-16,0 0 1 16,0-11-1-16,0 6 0 15,0-5 0-15,0 10 0 0,0-10 0 16,0 10 0-16,6-16-2 15,0 6 0-15,0-11-7 16,0 1 0-16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55.77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0B777FC-18C8-4DB2-8BDC-8C974EE60EEF}" emma:medium="tactile" emma:mode="ink">
          <msink:context xmlns:msink="http://schemas.microsoft.com/ink/2010/main" type="writingRegion" rotatedBoundingBox="22827,12062 23794,13433 23597,13572 22631,12201"/>
        </emma:interpretation>
      </emma:emma>
    </inkml:annotationXML>
    <inkml:traceGroup>
      <inkml:annotationXML>
        <emma:emma xmlns:emma="http://www.w3.org/2003/04/emma" version="1.0">
          <emma:interpretation id="{77B1883F-9629-455E-A408-C0179293170E}" emma:medium="tactile" emma:mode="ink">
            <msink:context xmlns:msink="http://schemas.microsoft.com/ink/2010/main" type="paragraph" rotatedBoundingBox="22827,12062 23794,13433 23597,13572 22631,12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06AD65-4CFC-4F3D-A6EB-1BE167392D70}" emma:medium="tactile" emma:mode="ink">
              <msink:context xmlns:msink="http://schemas.microsoft.com/ink/2010/main" type="line" rotatedBoundingBox="22827,12062 23794,13433 23597,13572 22631,12201"/>
            </emma:interpretation>
          </emma:emma>
        </inkml:annotationXML>
        <inkml:traceGroup>
          <inkml:annotationXML>
            <emma:emma xmlns:emma="http://www.w3.org/2003/04/emma" version="1.0">
              <emma:interpretation id="{89C5B2D3-67AA-4874-9416-0FE95DDA1C2F}" emma:medium="tactile" emma:mode="ink">
                <msink:context xmlns:msink="http://schemas.microsoft.com/ink/2010/main" type="inkWord" rotatedBoundingBox="22827,12062 23794,13433 23597,13572 22631,12201"/>
              </emma:interpretation>
              <emma:one-of disjunction-type="recognition" id="oneOf0">
                <emma:interpretation id="interp0" emma:lang="en-US" emma:confidence="0">
                  <emma:literal>"...i.</emma:literal>
                </emma:interpretation>
                <emma:interpretation id="interp1" emma:lang="en-US" emma:confidence="0">
                  <emma:literal>...i... : i.</emma:literal>
                </emma:interpretation>
                <emma:interpretation id="interp2" emma:lang="en-US" emma:confidence="0">
                  <emma:literal>"...i... i.</emma:literal>
                </emma:interpretation>
                <emma:interpretation id="interp3" emma:lang="en-US" emma:confidence="0">
                  <emma:literal>"i... : i.</emma:literal>
                </emma:interpretation>
                <emma:interpretation id="interp4" emma:lang="en-US" emma:confidence="0">
                  <emma:literal>"i... i.</emma:literal>
                </emma:interpretation>
              </emma:one-of>
            </emma:emma>
          </inkml:annotationXML>
          <inkml:trace contextRef="#ctx0" brushRef="#br0">3538 4798 10 0,'-5'10'5'0,"5"-10"2"0,0 0 6 0,0 5-13 15,0-5 0-15,0 0-4 16,5 0 1-16,-5 0 1 15,0 0 0-15</inkml:trace>
          <inkml:trace contextRef="#ctx0" brushRef="#br0" timeOffset="220.0144">3596 4854 7 0,'0'16'3'0,"0"-6"-1"16,0-10 1-16,0 0-4 0,0 0 1 15,0 0-3-15,6 5 1 16</inkml:trace>
          <inkml:trace contextRef="#ctx0" brushRef="#br0" timeOffset="448.03">3642 4885 8 0,'0'16'4'0,"0"-32"-4"0,0 16 6 0,0 0-5 16,0 5 0-16,0-5 0 16,0 0 0-16,0 0-2 15,6 5 0-15,0 1-1 16,0-1 0-16</inkml:trace>
          <inkml:trace contextRef="#ctx0" brushRef="#br0" timeOffset="680.09">3689 5003 19 0,'-6'-10'9'0,"6"30"-13"0,0-20 18 15,0 6-15-15,0-6 1 16,0 0-4-16,0 0 0 15,0 0 2-15,6 5 0 16</inkml:trace>
          <inkml:trace contextRef="#ctx0" brushRef="#br0" timeOffset="908.0663">3689 5101 11 0,'-6'0'5'0,"6"5"-3"16,0 0 6-16,0 0-8 15,0-5 0-15,0 5-1 16,6 0 1-16,-6 0-2 16,5 1 1-16,1-1-2 15,-6-5 0-15</inkml:trace>
          <inkml:trace contextRef="#ctx0" brushRef="#br0" timeOffset="1136.0791">3723 5173 19 0,'0'5'9'0,"0"-5"-11"0,0 0 20 15,0 0-18-15,0 0 0 16,0 0 0-16,0 0 0 15,0 5-1-15,0 0 1 16,6 5-3-16,-6-5 1 16,6 6-3-16,-1-6 1 15,1 0-2-15,0 0 1 16</inkml:trace>
          <inkml:trace contextRef="#ctx0" brushRef="#br0" timeOffset="1368.095">3862 5321 8 0,'0'0'4'0,"0"0"-4"16,0 0 6-16,0 0-6 15,0 0 1-15,0 0-1 16,0 0 1-16,6 0-3 15,-6 0 0-15,0 0 0 16,0 0 0-16</inkml:trace>
          <inkml:trace contextRef="#ctx0" brushRef="#br0" timeOffset="1604.109">3902 5388 16 0,'6'0'8'0,"-12"0"-9"15,6 0 17-15,0 0-16 0,0 0 0 16,0 0 0-16,6 5 0 16,-6 0-1-16,0 0 1 15,0-5-1-15,6 6 1 16,-1-6-4-16,-5 0 1 16,6 5-2-16,0-5 1 15</inkml:trace>
          <inkml:trace contextRef="#ctx0" brushRef="#br0" timeOffset="1833.1265">4041 5552 13 0,'-12'5'6'0,"24"0"-9"0,-12-5 12 16,5 6-9-16,-5-6 0 16,0 5-1-16,6 5 0 0,-6 5-2 15,6-15 1-15</inkml:trace>
          <inkml:trace contextRef="#ctx0" brushRef="#br0" timeOffset="5300.3675">4081 5711 16 0,'-11'-5'8'0,"-1"0"-3"16,12-5 14-16,0 10-19 15,-6 0 1-15,6-10-2 16,0 10 1-16,0 5-4 0,0-5 1 16,12 0-3-16,-1 5 1 15</inkml:trace>
          <inkml:trace contextRef="#ctx0" brushRef="#br0" timeOffset="5076.3494">4046 5747 21 0,'-11'-5'10'0,"11"-5"-8"0,6 15 18 0,-6-5-20 16,0 0 1-16,0 0-2 15,0 0 1-15,0 0-2 16,0 0 1-16,0 0-4 15,5-5 0-15,7-5-2 16,-12 10 0-16</inkml:trace>
          <inkml:trace contextRef="#ctx0" brushRef="#br0" timeOffset="-688.0483">3256 4470 10 0,'0'5'5'0,"23"-5"4"0,-23 0 8 0,0 0-17 16,0 0 0-16,0 0 0 16,0 0 1-1,5 0-1-15,-5 0 0 0,12 0-3 16,-6 0 0-16,5 0-2 15,-5 5 1-15</inkml:trace>
          <inkml:trace contextRef="#ctx0" brushRef="#br0" timeOffset="-456.0325">3371 4546 20 0,'0'6'10'0,"0"-12"-13"0,0 6 18 15,0 0-15 1,0 0 0-16,0 0-1 16,0 0 1-16,0 0-4 15,0 0 1-15,0 0-2 0,6 0 1 16</inkml:trace>
          <inkml:trace contextRef="#ctx0" brushRef="#br0" timeOffset="-1148.0788">3025 4423 11 0,'0'0'5'0,"11"-15"-4"0,-5 10 6 0,6 0-8 16,-7 0 0-16,7-1-2 16,-1 1 0-16,1 5 2 15,0 0 1-15,-7 0-2 16,1 0 0-16</inkml:trace>
          <inkml:trace contextRef="#ctx0" brushRef="#br0" timeOffset="-920.0458">3192 4434 9 0,'-6'5'4'0,"17"5"-5"16,-11-10 8-16,0 0-7 15,0 0 0-15,6-5-1 0,5 0 0 16,0-6-1-16,-5 6 1 16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20.65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CBF1CF-FB39-41BA-A697-D80A10B406EF}" emma:medium="tactile" emma:mode="ink">
          <msink:context xmlns:msink="http://schemas.microsoft.com/ink/2010/main" type="writingRegion" rotatedBoundingBox="20892,10597 20545,11141 20233,10942 20580,10398"/>
        </emma:interpretation>
      </emma:emma>
    </inkml:annotationXML>
    <inkml:traceGroup>
      <inkml:annotationXML>
        <emma:emma xmlns:emma="http://www.w3.org/2003/04/emma" version="1.0">
          <emma:interpretation id="{CC0D0A6D-325F-4392-87D0-F3718A56938B}" emma:medium="tactile" emma:mode="ink">
            <msink:context xmlns:msink="http://schemas.microsoft.com/ink/2010/main" type="paragraph" rotatedBoundingBox="20892,10597 20545,11141 20233,10942 20580,10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D28741-EEF1-4A11-946E-68F260C167A1}" emma:medium="tactile" emma:mode="ink">
              <msink:context xmlns:msink="http://schemas.microsoft.com/ink/2010/main" type="line" rotatedBoundingBox="20892,10597 20545,11141 20233,10942 20580,10398"/>
            </emma:interpretation>
          </emma:emma>
        </inkml:annotationXML>
        <inkml:traceGroup>
          <inkml:annotationXML>
            <emma:emma xmlns:emma="http://www.w3.org/2003/04/emma" version="1.0">
              <emma:interpretation id="{9567D1C9-C7D0-49BB-B93F-92931D37CFDA}" emma:medium="tactile" emma:mode="ink">
                <msink:context xmlns:msink="http://schemas.microsoft.com/ink/2010/main" type="inkWord" rotatedBoundingBox="20892,10597 20545,11141 20233,10942 20580,10398"/>
              </emma:interpretation>
              <emma:one-of disjunction-type="recognition" id="oneOf0">
                <emma:interpretation id="interp0" emma:lang="en-US" emma:confidence="0">
                  <emma:literal>it"</emma:literal>
                </emma:interpretation>
                <emma:interpretation id="interp1" emma:lang="en-US" emma:confidence="0">
                  <emma:literal>is L</emma:literal>
                </emma:interpretation>
                <emma:interpretation id="interp2" emma:lang="en-US" emma:confidence="0">
                  <emma:literal>i? L</emma:literal>
                </emma:interpretation>
                <emma:interpretation id="interp3" emma:lang="en-US" emma:confidence="0">
                  <emma:literal>i?"</emma:literal>
                </emma:interpretation>
                <emma:interpretation id="interp4" emma:lang="en-US" emma:confidence="0">
                  <emma:literal>i! L</emma:literal>
                </emma:interpretation>
              </emma:one-of>
            </emma:emma>
          </inkml:annotationXML>
          <inkml:trace contextRef="#ctx0" brushRef="#br0">1264 2802 7 0,'-6'31'3'0,"18"-31"-10"0,-12 0 6 0</inkml:trace>
          <inkml:trace contextRef="#ctx0" brushRef="#br0" timeOffset="-1240.1211">802 3176 2 0,'-6'-5'1'0,"6"0"-3"0,0 5 3 16</inkml:trace>
          <inkml:trace contextRef="#ctx0" brushRef="#br0" timeOffset="-4.018">1045 2884 11 0,'0'10'5'0,"0"-10"-7"15,0 0 10-15,0 0-12 16,11 5 1-16,7-5-2 0,-13 0 0 15</inkml:trace>
          <inkml:trace contextRef="#ctx0" brushRef="#br0" timeOffset="-504.027">877 2781 10 0,'-6'0'5'0,"6"-5"-3"16,0 5 9-16,0 0-11 15,0-5 1-15,0 5-2 16,0 0 0-16,0 0-2 0,0 0 1 16,6 0-2-16,6-5 1 15</inkml:trace>
          <inkml:trace contextRef="#ctx0" brushRef="#br0" timeOffset="-1008.0874">802 3074 10 0,'-6'10'5'0,"1"-5"-7"16,5-5 10-16,0 0-10 15,0 5 0-15,-6 6-3 16,0 4 1-16</inkml:trace>
          <inkml:trace contextRef="#ctx0" brushRef="#br0" timeOffset="-2036.1778">871 3294 4 0,'0'-15'2'0,"6"56"-5"0,-6-41 2 16</inkml:trace>
          <inkml:trace contextRef="#ctx0" brushRef="#br0" timeOffset="291.9874">1074 2807 9 0,'-41'26'4'0,"24"-42"-2"16,11 16 8-16,0 0-8 0,0 11 0 15,1-6-2-15,-1 5 1 16,0 0-4-16,0 0 0 16,6 1 0-16,0-6 1 15</inkml:trace>
          <inkml:trace contextRef="#ctx0" brushRef="#br0" timeOffset="-224.0373">975 2812 3 0,'0'10'1'0,"0"6"1"16,0-16 0-16,6 5-4 16,-6-5 1-16</inkml:trace>
          <inkml:trace contextRef="#ctx0" brushRef="#br0" timeOffset="716.0128">987 2879 7 0,'-17'31'3'0,"5"-42"-4"0,12 16 7 16,-6 1-7-16,0-1 0 16,1 5-2-16,-1 11 0 15</inkml:trace>
          <inkml:trace contextRef="#ctx0" brushRef="#br0" timeOffset="495.9994">965 2915 3 0,'-13'36'1'0,"6"-41"-1"15,7 5-1-15</inkml:trace>
          <inkml:trace contextRef="#ctx0" brushRef="#br0" timeOffset="936.0286">877 3079 12 0,'-6'0'6'0,"6"15"-9"15,0-15 13-15,0 5-10 16,0 1 0-16,0-6-6 15,0 0 1-15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41.21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7D2457-5962-4089-B770-FD5DF031F966}" emma:medium="tactile" emma:mode="ink">
          <msink:context xmlns:msink="http://schemas.microsoft.com/ink/2010/main" type="writingRegion" rotatedBoundingBox="20848,10262 21913,10772 21770,11069 20705,10559"/>
        </emma:interpretation>
      </emma:emma>
    </inkml:annotationXML>
    <inkml:traceGroup>
      <inkml:annotationXML>
        <emma:emma xmlns:emma="http://www.w3.org/2003/04/emma" version="1.0">
          <emma:interpretation id="{B2A968C0-E4A3-4975-A0B2-32321CE21412}" emma:medium="tactile" emma:mode="ink">
            <msink:context xmlns:msink="http://schemas.microsoft.com/ink/2010/main" type="paragraph" rotatedBoundingBox="20848,10262 21913,10772 21770,11069 20705,10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F44703-9B4F-4ECE-BE2D-BDFF453C42AF}" emma:medium="tactile" emma:mode="ink">
              <msink:context xmlns:msink="http://schemas.microsoft.com/ink/2010/main" type="line" rotatedBoundingBox="20848,10262 21913,10772 21770,11069 20705,10559"/>
            </emma:interpretation>
          </emma:emma>
        </inkml:annotationXML>
        <inkml:traceGroup>
          <inkml:annotationXML>
            <emma:emma xmlns:emma="http://www.w3.org/2003/04/emma" version="1.0">
              <emma:interpretation id="{7EC8541F-E593-494D-9227-2A8FA90627DD}" emma:medium="tactile" emma:mode="ink">
                <msink:context xmlns:msink="http://schemas.microsoft.com/ink/2010/main" type="inkWord" rotatedBoundingBox="20848,10262 21913,10772 21770,11069 20705,10559"/>
              </emma:interpretation>
              <emma:one-of disjunction-type="recognition" id="oneOf0">
                <emma:interpretation id="interp0" emma:lang="en-US" emma:confidence="0">
                  <emma:literal>i:</emma:literal>
                </emma:interpretation>
                <emma:interpretation id="interp1" emma:lang="en-US" emma:confidence="0">
                  <emma:literal>i". :</emma:literal>
                </emma:interpretation>
                <emma:interpretation id="interp2" emma:lang="en-US" emma:confidence="0">
                  <emma:literal>t..." :</emma:literal>
                </emma:interpretation>
                <emma:interpretation id="interp3" emma:lang="en-US" emma:confidence="0">
                  <emma:literal>tip:</emma:literal>
                </emma:interpretation>
                <emma:interpretation id="interp4" emma:lang="en-US" emma:confidence="0">
                  <emma:literal>tie". :</emma:literal>
                </emma:interpretation>
              </emma:one-of>
            </emma:emma>
          </inkml:annotationXML>
          <inkml:trace contextRef="#ctx0" brushRef="#br0">1847 2822 4 0,'0'0'2'0,"12"0"-6"16,-12 0 4-16</inkml:trace>
          <inkml:trace contextRef="#ctx0" brushRef="#br0" timeOffset="1">1911 2894 10 0,'0'-5'5'0,"0"0"-8"16,0 5 11-16,0 0-9 0,5 5 0 16,1 0-3-16,0 5 0 15</inkml:trace>
          <inkml:trace contextRef="#ctx0" brushRef="#br0" timeOffset="12.0152">1945 3002 11 0,'-6'-11'5'16,"12"32"-6"-16,-6-21 10 0,0 0-9 16,0 0 0-16,0 0-1 15,0 0 0-15,0 0-2 16,0 0 1-16</inkml:trace>
          <inkml:trace contextRef="#ctx0" brushRef="#br0" timeOffset="1540.112">2003 2873 12 0,'-6'26'6'0,"6"-16"-7"0,6-10 11 0,-6 0-11 16,0 5 0-16,6 1-5 15,-6-1 1-15,0 0 5 16,11 5 0-16</inkml:trace>
          <inkml:trace contextRef="#ctx0" brushRef="#br0" timeOffset="1820.124">2055 3099 3 0,'-6'11'1'0,"6"-17"0"0,0 12 0 15,6-1-1-15,-6 0 0 16,6 5-1-16,-6-5 1 16,5-5 0-16,1 11 0 15</inkml:trace>
          <inkml:trace contextRef="#ctx0" brushRef="#br0" timeOffset="2480.1893">2228 2976 17 0,'-17'-20'8'0,"28"14"-11"15,-11 6 16-15,0 0-16 16,0 0 1-16,0 0-4 16,6 6 1-16,-6-6 5 15,0 0 0-15</inkml:trace>
          <inkml:trace contextRef="#ctx0" brushRef="#br0" timeOffset="2040.14">2136 3264 7 0,'-6'-11'3'0,"12"32"-5"15,-6-21 8-15,0 0-7 16,0 0 1-16,5-5-2 15,-5 5 1-15,6 0 0 16,6-5 1-16</inkml:trace>
          <inkml:trace contextRef="#ctx0" brushRef="#br0" timeOffset="2256.1556">2228 3146 11 0,'-6'0'5'0,"18"-26"-5"16,-12 26 11-16,0 0-12 0,0 0 1 15,0-5-1-15,0 5 1 16,0 0-2-16,0 0 1 15,6-11-2-15,-1 1 0 16</inkml:trace>
          <inkml:trace contextRef="#ctx0" brushRef="#br0" timeOffset="-883.0604">1281 2719 9 0,'-5'5'4'0,"16"-15"-3"16,-11 10 4-16,0 0-5 15,6 0 0-15,0 0 0 16,-6 0 0-16,0 0-1 15,11 0 1-15,-5 0-2 16,6-5 0-16,-1 0 0 16,1 5 1-16,-1-5-1 15,1 0 0-15,-1 5 0 16,1 0 1-16,-6 0 2 16,-1 0 0-16,-5 0 0 15,6 5 0-15,-6-5 1 16,0 0 0-16,6 0 0 0,5 0 0 15,1 0-1-15,-1 0 1 16,1 0-1-16,0 0 1 16,-1 0-1-16,-5 0 0 15,5 0-1-15,-5 5 0 16,0-5-2-16,0 0 0 16,5 0-1-16,-5 0 1 15</inkml:trace>
          <inkml:trace contextRef="#ctx0" brushRef="#br0" timeOffset="-5760.3976">1114 2750 8 0,'-6'0'4'0,"12"0"-6"0,-6 0 9 0,0 0-8 15,0 0 0 1,17 0-3-16,-5 0 1 15</inkml:trace>
          <inkml:trace contextRef="#ctx0" brushRef="#br0" timeOffset="-624.0247">1605 2730 7 0,'0'5'3'0,"11"-10"-3"15,-11 5 5-15,0 0-9 16,6-6 1-16</inkml:trace>
          <inkml:trace contextRef="#ctx0" brushRef="#br0" timeOffset="-1400.0791">1299 2730 1 0,'0'-6'0'0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6:04.029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29-1 7 0,'-6'5'3'0,"6"-10"6"0,0 5-8 0,0 0 0 16,0 0 1-16,0 0 1 15,0 0 1-15,0 5-4 16,0 0 0-16,0 0 2 16,0 6 1-16,0-1-1 15,0 5 1-15,-6 6-2 16,1-1 1-16,5 1-1 15,-6-1 0-15,6-4 0 16,-6 9 0-16,6-14-1 16,0-1 1-16,0 0-1 15,0-5 1-15,0 0-1 16,0-5 0-16,0 0 0 16,0 0 1-16,6-10-1 15,0-5 0-15,5 5 0 0,1-11 1 16,-7 0-1-16,1 6 0 15,0 0 0-15,0-6 0 16,0 6 0-16,-6 15 0 16,5-16 0-16,-5 16 0 15,0 11 0-15,0-11 0 16,0 10 0-16,0 0 1 16,0 0 0-16,-5 1 0 15,5-1-1-15,0 0 1 16,0-5-1-16,-6 0 1 15,6 1-1-15,0-1 0 0,0-5 0 16,0 0 1-16,0 0-1 16,6-11 0-16,-6 11 1 15,5-15 0-15,1 5-1 16,-6-6 0-16,6 1 0 16,-6 5 0-16,0 10 0 15,0 0 1-15,0-16-1 16,0 16 0-16,0 0 0 15,0 0 0-15,0 0 0 16,0 0 1-16,0 0-2 16,-6 11 1-16,6-6-1 15,0 0 0-15,0 0-6 16,0-5 0-16,0-10-1 16,0-6 1-16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6:06.137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594 462 10 0,'-5'-5'5'0,"-1"-6"2"0,6 11 5 16,0-5-11-16,-6-5 1 0,6 5-1 16,-6 0 1-16,6 0-3 15,-6-1 1-15,1 1 1 16,-1 5 0 0,0 0 0-16,0 0 0 0,6 0-1 15,0 0 0-15,0 0 0 16,12 0 1-16,-1 0-1 15,1 0 0-15,0 0 0 16,-1-5 0-16,1 5 0 16,-7 0 1-16,1-5-1 15,0 0 0-15,0 0 0 16,-1-5 1-16,1 4-1 16,-6 6 1-16,6-5-1 15,-6 5 0-15,0 0 1 0,-6-5 1 16,0 5-1-1,1 0 1-15,-1 0-1 16,0 0 0-16,-5 0 0 16,-1 0 0-16,-5 0-1 0,-1 0 1 15,1 0-1-15,0 0 1 16,5 0-1-16,1 0 1 16,5 5-1-16,6 0 1 15,0 1-1-15,6-1 1 16,11 0-1-16,0 0 0 15,1-5 0-15,-1-5 0 0,0 0 0 16,1-6 1-16,-1 1-1 16,0-10 0-1,1 4 1-15,-7 1 0 16,1 5-1-16,-12 10 1 0,0-11-1 16,0 11 0-16,-6-5 0 15,0 0 1-15,-5 5-1 16,-1 0 0-16,6 0 0 15,0 0 1-15,-5 0-1 16,5 0 0-16,0 0 0 16,1 5 0-16,-1 0-1 15,0 6 1-15,6-6-1 16,-6 0 1-16,6 5-1 16,0-5 1-16,6 0-1 15,0 0 1-15,0 1-1 16,5-6 1-16,1-6 0 15,-1 1 0-15,1 0 1 16,-6 0 0-16,-6 5-1 16,0 0 1-16,0 0-1 0,-6-5 1 15,0 0-1-15,-6 0 1 16,1 0-1-16,-1-1 0 16,-5 6 0-16,-6-5 1 15,0 0 0-15,-6 5 0 16,6 0-1-16,-6 0 1 15,0-5 0-15,6 0 0 16,-6 0-1-16,6 5 0 16,6 0 0-16,0 0 0 15,5-5 0-15,0 5 0 16,7-5 0-16,-1 5 0 0,0 0 0 16,0-11 0-16,1-4 0 15,5 15 0-15,0 0 0 16,0-16 1-16,0 1-1 15,-6 5 1-15,0 0-1 16,0-1 1 0,1-4-1-1,-13-1 1-15,1 6-1 16,0 0 1-16,-1-5-1 16,1 9 1-16,5-4-1 15,-5 0 1-15,5 5-1 16,1-5 0-16,-1 4 0 15,-5 1 1-15,6 0-1 16,-1 0 0-16,0 0 0 0,-5 0 0 16,6 0 0-16,5 5 0 15,0-6 0-15,0 1 0 16,1 0 0 0,-1 0 0-16,6 0 0 15,0 5 0-15,0 0-1 0,6 5 1 16,-1 0-2-16,7 5 1 15,-1 6-4-15,1 10 0 16,17-6-5-16,5 16 0 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46.25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95956B-1361-4D36-B7D8-157FB851B3CB}" emma:medium="tactile" emma:mode="ink">
          <msink:context xmlns:msink="http://schemas.microsoft.com/ink/2010/main" type="writingRegion" rotatedBoundingBox="21559,10569 22905,8247 23198,8417 21852,10738"/>
        </emma:interpretation>
      </emma:emma>
    </inkml:annotationXML>
    <inkml:traceGroup>
      <inkml:annotationXML>
        <emma:emma xmlns:emma="http://www.w3.org/2003/04/emma" version="1.0">
          <emma:interpretation id="{16821592-22FD-495A-9397-F5E5E2323403}" emma:medium="tactile" emma:mode="ink">
            <msink:context xmlns:msink="http://schemas.microsoft.com/ink/2010/main" type="paragraph" rotatedBoundingBox="21559,10569 22905,8247 23198,8417 21852,10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784531-BE0B-44EA-B8F9-8D678FED4E27}" emma:medium="tactile" emma:mode="ink">
              <msink:context xmlns:msink="http://schemas.microsoft.com/ink/2010/main" type="line" rotatedBoundingBox="21559,10569 22905,8247 23198,8417 21852,10738"/>
            </emma:interpretation>
          </emma:emma>
        </inkml:annotationXML>
        <inkml:traceGroup>
          <inkml:annotationXML>
            <emma:emma xmlns:emma="http://www.w3.org/2003/04/emma" version="1.0">
              <emma:interpretation id="{E24CF5E4-757D-4439-B323-15661D49BFEA}" emma:medium="tactile" emma:mode="ink">
                <msink:context xmlns:msink="http://schemas.microsoft.com/ink/2010/main" type="inkWord" rotatedBoundingBox="21559,10569 22905,8247 23198,8417 21852,10738"/>
              </emma:interpretation>
              <emma:one-of disjunction-type="recognition" id="oneOf0">
                <emma:interpretation id="interp0" emma:lang="en-US" emma:confidence="0">
                  <emma:literal>in.:"</emma:literal>
                </emma:interpretation>
                <emma:interpretation id="interp1" emma:lang="en-US" emma:confidence="0">
                  <emma:literal>in:"</emma:literal>
                </emma:interpretation>
                <emma:interpretation id="interp2" emma:lang="en-US" emma:confidence="0">
                  <emma:literal>in.:""</emma:literal>
                </emma:interpretation>
                <emma:interpretation id="interp3" emma:lang="en-US" emma:confidence="0">
                  <emma:literal>i:"</emma:literal>
                </emma:interpretation>
                <emma:interpretation id="interp4" emma:lang="en-US" emma:confidence="0">
                  <emma:literal>i:""</emma:literal>
                </emma:interpretation>
              </emma:one-of>
            </emma:emma>
          </inkml:annotationXML>
          <inkml:trace contextRef="#ctx0" brushRef="#br0">2466 2266 11 0,'0'11'5'0,"4"-1"1"0,-4-10 4 15,0 0-10-15,0 0 1 16,0 0-4-16,0 0 0 16,0 0 0-16,0 0 1 15</inkml:trace>
          <inkml:trace contextRef="#ctx0" brushRef="#br0" timeOffset="219.9997">2482 2200 16 0,'-6'-6'8'0,"6"6"-4"16,0 0 13-16,0 0-17 15,0 6 0-15,0-1-1 16,0-5 1-16,0 0 0 15,0 0 0-15,0 0 0 16,0 0 0-16,0-11-2 16,0 11 1-16,0 0-4 15,0 0 1-15,0 0-1 0,6 0 0 16</inkml:trace>
          <inkml:trace contextRef="#ctx0" brushRef="#br0" timeOffset="596.045">2459 2164 10 0,'-6'10'5'0,"12"-10"-4"0,-6 0 8 15,0 0-9-15,0 0 0 16,0 0 0-16,6-10 0 16,-6-1-1-16,5 1 1 15,1 0-3-15,-6 10 1 16,0 0-1-16,12-5 1 15</inkml:trace>
          <inkml:trace contextRef="#ctx0" brushRef="#br0" timeOffset="824.0432">2522 2061 19 0,'-5'-10'9'0,"-1"10"-8"15,6-6 20-15,0 6-20 16,0 0 1-16,0 0-1 16,0 0 0-16,0 6-2 15,0-6 1-15,0 0-1 16,6-11 0-16,-1 1-4 16,7 0 1-16,-12 10-3 15,12 0 1-15</inkml:trace>
          <inkml:trace contextRef="#ctx0" brushRef="#br0" timeOffset="1028.0552">2569 2020 17 0,'-6'-5'8'0,"6"5"-9"0,0 0 13 16,0 0-13-16,0 0 1 15,6-11-3-15,-6 11 1 0,5-10 0 16,-5-5 1-16,0 15-3 16,6-11 0-16</inkml:trace>
          <inkml:trace contextRef="#ctx0" brushRef="#br0" timeOffset="1704.1039">2534 1835 12 0,'-12'10'6'0,"18"-20"-9"16,-6 10 12-16,0 0-12 15,0 0 1-15,0 0-4 16,6-5 1-16</inkml:trace>
          <inkml:trace contextRef="#ctx0" brushRef="#br0" timeOffset="1476.0865">2615 1840 9 0,'-6'0'4'0,"6"0"-5"0,0 0 8 0,0 0-7 16,0 0 0 0,0 0 0-16,0 0 0 15,0 0-1-15,0 0 0 0,0-5-1 16,0 5 0-16</inkml:trace>
          <inkml:trace contextRef="#ctx0" brushRef="#br0" timeOffset="1928.1329">2557 1763 2 0,'0'-5'1'0,"6"-5"0"0,-6 10-1 15,0 0 1-15,0 0 0 16,0 0 0-16,0 0 1 16,0 0-3-16,0 0 1 0,0 0-1 15,0 0 1-15</inkml:trace>
          <inkml:trace contextRef="#ctx0" brushRef="#br0" timeOffset="2148.1333">2592 1696 10 0,'0'0'5'0,"6"-10"-7"15,-6 10 10-15,0 0-9 16,5-10 1-16,-5 10-2 16,0 0 0-16,0 0 1 15,0 0 0-15</inkml:trace>
          <inkml:trace contextRef="#ctx0" brushRef="#br0" timeOffset="2152.1339">2649 1645 19 0,'-5'0'9'0,"5"-5"-13"0,0 5 20 15,0 0-16-15,0 0 0 16,0 0-3-16,11-5 0 15,-11 5 0-15,12-5 0 16,-1-1-2-16,1 1 0 16</inkml:trace>
          <inkml:trace contextRef="#ctx0" brushRef="#br0" timeOffset="2372.1527">2736 1630 9 0,'0'0'4'0,"0"5"-5"16,0-5 8-16,0 0-8 16,6 0 1-16,-6 0 0 15,6 0 0-15,-6 0-2 16,5-5 1-16,7-1-1 16,-12 6 0-16</inkml:trace>
          <inkml:trace contextRef="#ctx0" brushRef="#br0" timeOffset="-2340.175">2245 2877 10 0,'0'-15'5'0,"0"-11"-4"15,0 16 9-15,0 10-10 16,0 0 0-16,0 0-1 0,0-10 1 16,0 5-2-16,0-6 0 15,6 1-1-15,-6 10 1 16</inkml:trace>
          <inkml:trace contextRef="#ctx0" brushRef="#br0" timeOffset="-1332.1072">2228 2821 13 0,'0'5'6'0,"-12"-36"0"0,12 21 12 15,0 10-16-15,-5-10 0 16,-1 10 0 0,0-5 0-16,0 5-3 15,6 0 0-15,-5 0 0 0,5-6 0 16,0-4-4-16,0 5 0 15,-6 5-2-15,6 0 1 16</inkml:trace>
          <inkml:trace contextRef="#ctx0" brushRef="#br0" timeOffset="-1104.0901">2165 2744 21 0,'-12'15'10'0,"6"-20"-12"16,6 5 20-1,0 0-19-15,0 0 1 0,0-5-3 16,-6 0 1-16,1 0 0 16,5 5 0-16,0 0-4 15,0 0 1-15</inkml:trace>
          <inkml:trace contextRef="#ctx0" brushRef="#br0" timeOffset="-2336.1735">2234 2734 12 0,'0'-6'6'0,"-6"12"-2"0,6-1 12 0,0-5-16 15,0 0 1-15,0 0-10 16,0-11 0 0</inkml:trace>
          <inkml:trace contextRef="#ctx0" brushRef="#br0" timeOffset="-884.0669">2141 2682 11 0,'6'-15'5'0,"-6"10"0"16,0 5 6-16,0 0-11 16,0 0 0-16,6-11-7 0,-6 11 0 15,6-10 6-15,-6 10 1 16</inkml:trace>
          <inkml:trace contextRef="#ctx0" brushRef="#br0" timeOffset="-664.0509">2234 2503 9 0,'0'-6'4'0,"-12"6"-13"15,12 0 7-15,0 0 2 16,0 0 0-16</inkml:trace>
          <inkml:trace contextRef="#ctx0" brushRef="#br0" timeOffset="-440.0087">2268 2436 24 0,'-5'-11'12'0,"5"17"-17"0,0-6 24 16,0 0-20-16,0 0 1 16,0 0-3-16,11 0 1 15,1 0-1-15,-6-6 1 16</inkml:trace>
          <inkml:trace contextRef="#ctx0" brushRef="#br0" timeOffset="-216.0262">2338 2384 19 0,'-6'11'9'0,"0"-32"-6"15,18 6 10-15,-12 15-13 16,0 0 1-16,0 0 0 15,0 0 0-15,6-5-2 16,-6 5 1-16,11-6-3 16,1 6 1-16,-1-10-4 15,1 5 1-15</inkml:trace>
          <inkml:trace contextRef="#ctx0" brushRef="#br0" timeOffset="-1592.1099">2245 2954 11 0,'-11'0'5'0,"22"-20"-4"15,-11 20 4-15,6-10-5 16,-6 10 0-16,0 0-4 16,6-6 1-16,-6 6 2 15,0 0 0-15</inkml:trace>
          <inkml:trace contextRef="#ctx0" brushRef="#br0" timeOffset="2812.1976">2898 1537 12 0,'0'10'6'0,"5"-20"2"16,-5 10 6-16,0 0-14 16,0 0 1-16,0 0-1 15,0 0 1-15,0 0-2 16,0 0 0-16,12 0-2 15,0-5 1-15,-1 5-3 16,1 0 0-16</inkml:trace>
          <inkml:trace contextRef="#ctx0" brushRef="#br0" timeOffset="3040.1962">3019 1409 21 0,'-6'-11'10'0,"-11"32"-11"0,23-31 20 15,-6 10-19-15,0 0 0 16,0-11 0-16,5 6 0 0,-5 5-1 16,0 0 0-16,0 0-3 15,12-10 0-15,-12 10-2 16,11-5 0-16</inkml:trace>
          <inkml:trace contextRef="#ctx0" brushRef="#br0" timeOffset="3264.2117">3065 1321 10 0,'6'-10'5'0,"0"0"-4"16,-6 10 6-16,0 0-8 15,0 5 1-15,0-5-5 16,5 0 0-16</inkml:trace>
          <inkml:trace contextRef="#ctx0" brushRef="#br0" timeOffset="3488.2258">3192 1285 10 0,'0'11'5'0,"-11"-27"-6"0,11 16 7 15,0 0-6-15,0 5 0 16,0-5-3-16,0 0 1 0,0 0 1 16,0 0 0-16</inkml:trace>
          <inkml:trace contextRef="#ctx0" brushRef="#br0" timeOffset="3708.2424">3192 1157 12 0,'-6'-5'6'0,"6"-5"-9"16,0 10 12-16,0 0-11 15,0 0 0-15,0 0-4 16,0-11 1-16</inkml:trace>
          <inkml:trace contextRef="#ctx0" brushRef="#br0" timeOffset="3936.258">3181 988 9 0,'-6'-6'4'0,"12"1"-4"15,-6 5 6 1,0 0-7-16,5-10 1 0,-5 10-4 15,0 0 0-15</inkml:trace>
          <inkml:trace contextRef="#ctx0" brushRef="#br0" timeOffset="3937.258">3059 911 7 0,'-17'0'3'0,"17"0"-2"15,0 0 4-15,0 0-7 16,0-6 1-16,0 6-3 0,0 0 1 16</inkml:trace>
          <inkml:trace contextRef="#ctx0" brushRef="#br0" timeOffset="4336.3481">3232 746 11 0,'-5'-10'5'0,"22"5"-6"0,-17 5 10 16,12-5-11-16,-7 0 1 15,-5 5-5-15,6-6 1 16</inkml:trace>
          <inkml:trace contextRef="#ctx0" brushRef="#br0" timeOffset="4724.31">3515 628 2 0,'0'0'1'0,"12"5"0"0,-12-5-3 16</inkml:trace>
          <inkml:trace contextRef="#ctx0" brushRef="#br0" timeOffset="4948.3317">3556 638 16 0,'0'-5'8'0,"6"0"-12"0,-6 5 17 0,0 0-15 16,0 0 1-16,0 0-2 15,0 0 0 1,5 0 2-16,-5 0 1 0,0 0-4 16,0 0 0-16</inkml:trace>
          <inkml:trace contextRef="#ctx0" brushRef="#br0" timeOffset="5164.3406">3562 640 1 0,'-6'-5'0'0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6:10.206"/>
    </inkml:context>
    <inkml:brush xml:id="br0">
      <inkml:brushProperty name="width" value="0.00441" units="cm"/>
      <inkml:brushProperty name="height" value="0.00882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516 494 8 0,'6'21'4'0,"23"-6"3"16,-23-15-4-16,0 0 0 0,4-5 0 16,2 0 2-16,0-11 1 15,-1 6-7-15,1 5 0 16,11-5 4-16,0-11 0 15,-5 6-1-15,5-1 0 16,0 6-1-16,-5-5 0 16,-1 4-1-16,-5 11 1 15,5-5-1-15,-6-5 0 16,1 5 0-16,-12 5 1 16,0 0-1-16,0 0 1 15,-6 5 0-15,0-5 0 0,-10 0-1 16,-8 5 1-16,7 5 0 15,-1-4 0-15,1 4-1 16,0 0 0-16,5 0 0 16,-6 1 1-16,7-1-1 15,5 5 1-15,0-4-1 16,6 4 0-16,6-5 0 16,0 0 1-16,11 1-1 15,1-6 1-15,5-5-1 16,6 0 1-16,0 0 0 15,-6-16 1-15,0 6-1 16,0-5 0-16,-6 5 0 16,-5 4 0-16,0 1-1 15,-12 5 1-15,0 0-1 0,-6 5 0 16,-6-5 0-16,6 0 1 16,-17 6-1-16,-6-6 1 15,7 0-1-15,-2 5 0 16,7 0 1-16,0 0 0 15,5 5-1-15,0-5 0 16,7 6 1-16,-1-1 0 16,6 0-1-16,11 0 1 15,7 6-1-15,-1-1 0 16,1-10 0-16,-1 6 0 16,1-6 0-16,-2-5 0 0,1-5 0 15,1 5 0-15,-7 0 0 16,-5 0 1-16,0 5-1 15,-6 0 0-15,-6 5 0 16,-5 5 0-16,-13 11 0 16,-4 0 1-16,-1 0-2 15,0 5 1-15,6 0 0 16,-6 0 0-16,6 0-1 16,-1-6 1-16,1-4-1 15,6-6 1-15,-1-5 0 16,7 6 0-16,0-11-1 15,5 0 1-15,0 5 0 16,6-10 0-16,0 5-1 16,6-10 1-16,6 5 0 15,-2 0 0-15,8-5 0 0,-1-5 0 16,1 0 0 0,-1-1 0-16,1 1 0 15,-13 0 0-15,7 10 0 16,-12 0 1-16,0 5-1 0,-6 0 0 15,0 5 0-15,-5 6 1 16,-1-6-1-16,-5 0 0 16,-1 6 0-16,1-1 1 15,-6 6-1-15,6-1 1 16,0-4-1-16,-6-1 1 16,11-5-1-16,0 1 0 0,6-6 0 15,1 0 0-15,5-5 0 16,0 0 0-1,5-10-1-15,7-1 1 16,0 1 0-16,-1-5 0 0,13 4 0 16,-7 1 0-16,-1 0 0 15,2 0 0-15,-6 10 0 16,-1-6 0-16,1 6 0 16,-12 0 1-16,0 0-1 15,0 0 0-15,-6 0 0 16,-6 11 1-16,-5-1-1 15,-6 5 1-15,-5 1 0 16,-7 4 0-16,0 1-1 16,0-1 1-16,0 6-1 15,6 0 1-15,0-6-1 16,7 1 0-16,-2-1 0 16,1-4 0-16,6-6-1 15,11 0 1-15,-6 0 0 0,7 1 0 16,5-11 0-16,0 0 0 15,0 0-1-15,5-11 1 16,1-4 0-16,0 5 0 16,6-6 0-16,-1 6 0 15,1 0 0-15,-6 0 0 16,-6 10 0-16,0 0 1 16,0 0-1-16,0 5 0 15,-6 0 0-15,0 5 0 16,0 5 0-16,-5 6 1 0,5-11-1 15,-12 1 0-15,-5 4 0 16,0 11 0-16,0-11 0 16,-1 0 0-16,1 6 0 15,7-11 0-15,-2 0-1 16,7 1 1-16,-1-1 0 16,6-10 0-16,0 5-1 15,6-5 1-15,0 0 0 16,18-5 0-16,-1-10 0 15,1 4 0-15,-8 1 0 16,8 0 0-16,-7-6 0 16,-5 1 0-16,0 5 0 15,6-1 1-15,-12 11-2 16,5 6 1-16,7-6 0 16,0-6 1-16,-7-4-1 0,7-5 0 15,0-1 0-15,-1-4 0 16,1-6 0-16,0 1 0 15,-1-6-1-15,7-5 1 16,-1 5 0-16,1 5 0 16,-2 1 0-16,1-6 1 15,7-10-1-15,-1 0 1 16,0 0 0-16,0 0 0 16,-5 0-1-16,-1 5 1 15,1 0-1-15,-1 4 0 16,1 12 0-16,-7-6 0 0,1 5 0 15,-2 11 0-15,2-5 0 16,0-1 1-16,-1 6-1 16,-5 0 0-16,6 0 0 15,-6-1 0-15,-6 11 0 16,0-10 0-16,0 0 0 16,0-1 1-16,0 6-1 15,0-10 0-15,0 5 0 16,0-6 1-16,0 1-2 15,0 5 1-15,0 10 0 16,0-11 0-16,0 11-1 16,5-10 1-16,-5 10 0 15,12 0 0-15,0 0 0 16,5-5 0-16,6 15-1 0,1-10 1 16,-1 0 0-16,0-10 0 15,0 5 0 1,-6 0 0-16,0-11 0 15,1 6 0-15,-7 5 0 0,1-5 0 16,0 5 0-16,-1 5 1 16,1-6 0-16,-12 6 0 15,0 0-1-15,0 0 1 16,-6-5 0-16,-6 5 0 16,1 0-1-16,-7 0 1 15,-5 0-1-15,-6 0 0 0,1 5 0 16,-1 1 1-16,6-1-1 15,-1 0 0-15,1 5 0 16,0 0 0 0,0-5 0-16,5 1 1 0,1-1-2 15,-1-5 1-15,7 0 0 16,6-5 0 0,-1-6-1-1,6 1 1-15,6 0-1 16,-6 10 1-16,10 0 0 15,-10 0 0-15,12-5-1 16,-12 5 1-16,6-5 0 16,-6 5 1-16,0 0-1 15,0 0 0-15,0-6 0 0,-6 1 1 16,0 0-1 0,0 0 0-16,1 0 0 15,-6 0 0-15,-1 0 0 16,1 5 1-16,-7 0-1 0,7 0 0 15,-7-6 0-15,7 1 0 16,-7-5 0-16,7 0 0 16,-1 0-1-16,0-1 1 15,1 1 0-15,-1 0 0 16,6 0 0-16,-5-1 0 16,5 1-1-16,-6 0 1 0,6-1 0 15,1 1 0 1,-1 0 0-16,0 0 0 15,1 5 0-15,-1-6 0 16,6 6-1-16,-5-10 1 0,5 10 0 16,0-1 1-16,0 6-2 15,-6-5 1-15,6 5 0 16,0 0 0-16,0 0 0 16,0-5 0-16,0 5 0 15,0-10 0-15,0 10 0 16,0 0 0-16,0-5 0 15,0 0 1-15,0 0-1 16,-6-1 0-16,6 6 0 16,-6 0 0-16,0-5 0 15,0 0 0-15,1 5 0 16,-1 0 0-16,0 0 0 16,0 0 0-16,0 0 0 15,1 5 0-15,-1 0-1 16,0 1 1-16,6-1 0 0,-6 0 0 15,6 5 0-15,-6 0 0 16,6 1 0-16,0-6 0 16,0 0-1-16,6 5 1 15,0-5 0-15,-6-5 0 16,12 0 0-16,-7 0 0 16,7-5 0-16,0-5 0 15,-1 5 0-15,-5-6 1 16,0 1-1-16,0 0 0 15,0 0 0-15,-6 5 1 16,0-1-1-16,-6 1 1 0,0 5-1 16,-6 0 0-16,1 0 0 15,-1 0 0-15,-5 5 0 16,5 1 0-16,0-1 0 16,1 5 0-16,-1 0-1 15,0 0 1-15,1 1-1 16,5 4 1-16,6-5 0 15,0-4 0-15,6-1-1 16,5 0 1-16,1-5 0 16,0-5 0-16,-1-6 0 15,1-9 0-15,5 4 0 16,-5 1 1-16,0 0-1 16,-7 10 1-16,1-6-1 15,-6 1 1-15,0 0-1 0,-6 0 1 16,1-6-1-16,-1 6 1 15,0 5-1-15,0 0 0 16,0-1 0 0,1 6 0-16,-1 6 0 0,0 4 0 15,0-5-1-15,0 5 1 16,1 6 0-16,5-1 0 16,0 0 0-16,0 1 0 15,0-6 0-15,0-5 0 16,5 0 0-16,-5-5 0 15,0 0 0-15,6-5 1 0,-6 5-1 16,0-10 0-16,0 0 0 16,0-1 1-16,0 11-1 15,0-5 0 1,-11 0 0-16,-1-5 0 0,0 5 1 16,-5 0 0-16,-1 0-1 15,1 5 0-15,-12 0 1 16,7 5 0-16,-2 5 0 15,1 0 0-15,6 6-1 16,-1-6 0-16,7 0 0 16,-1 5 1-16,12-4-3 15,6 4 1-15,5-5-4 16,7 1 1-16,-1-1-5 16,7 0 0-16,10-5-4 0,0 0 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1.52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1-5 10 0,'6'0'5'0,"6"0"-7"16,-12 0 10-16,0 0-10 15,5 0 1-15,1 5-2 16,0 1 0-16,0-1 3 0,-6-5 0 31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35.53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C650864-B2BF-4BB3-9300-DA8AF210EA93}" emma:medium="tactile" emma:mode="ink">
          <msink:context xmlns:msink="http://schemas.microsoft.com/ink/2010/main" type="writingRegion" rotatedBoundingBox="21324,7403 19672,7972 19556,7637 21208,7068"/>
        </emma:interpretation>
      </emma:emma>
    </inkml:annotationXML>
    <inkml:traceGroup>
      <inkml:annotationXML>
        <emma:emma xmlns:emma="http://www.w3.org/2003/04/emma" version="1.0">
          <emma:interpretation id="{6C113A2C-D049-4997-A3F2-44CF98D80B6E}" emma:medium="tactile" emma:mode="ink">
            <msink:context xmlns:msink="http://schemas.microsoft.com/ink/2010/main" type="paragraph" rotatedBoundingBox="21324,7403 19672,7972 19556,7637 21208,7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324169-C754-497E-9447-78F94FCE4CDB}" emma:medium="tactile" emma:mode="ink">
              <msink:context xmlns:msink="http://schemas.microsoft.com/ink/2010/main" type="line" rotatedBoundingBox="21324,7403 19672,7972 19556,7637 21208,7068"/>
            </emma:interpretation>
          </emma:emma>
        </inkml:annotationXML>
        <inkml:traceGroup>
          <inkml:annotationXML>
            <emma:emma xmlns:emma="http://www.w3.org/2003/04/emma" version="1.0">
              <emma:interpretation id="{B42B70C5-E461-4AD1-B19D-3A53B3DB15AF}" emma:medium="tactile" emma:mode="ink">
                <msink:context xmlns:msink="http://schemas.microsoft.com/ink/2010/main" type="inkWord" rotatedBoundingBox="20721,7611 19672,7972 19556,7637 20605,7275"/>
              </emma:interpretation>
              <emma:one-of disjunction-type="recognition" id="oneOf0">
                <emma:interpretation id="interp0" emma:lang="en-US" emma:confidence="0">
                  <emma:literal>Ent."</emma:literal>
                </emma:interpretation>
                <emma:interpretation id="interp1" emma:lang="en-US" emma:confidence="0">
                  <emma:literal>Ern."</emma:literal>
                </emma:interpretation>
                <emma:interpretation id="interp2" emma:lang="en-US" emma:confidence="0">
                  <emma:literal>Ern"</emma:literal>
                </emma:interpretation>
                <emma:interpretation id="interp3" emma:lang="en-US" emma:confidence="0">
                  <emma:literal>Fin"</emma:literal>
                </emma:interpretation>
                <emma:interpretation id="interp4" emma:lang="en-US" emma:confidence="0">
                  <emma:literal>Ern..."</emma:literal>
                </emma:interpretation>
              </emma:one-of>
            </emma:emma>
          </inkml:annotationXML>
          <inkml:trace contextRef="#ctx0" brushRef="#br0">-608-724 14 0,'-12'-10'7'0,"6"5"-5"16,6 5 9-16,0 0-11 16,0 0 0-16,6 0-3 15,0 0 1-15,5-5-1 16,1 5 0-16</inkml:trace>
          <inkml:trace contextRef="#ctx0" brushRef="#br0" timeOffset="-156999.8133">-1076-657 4 0,'0'10'2'0,"0"-10"-1"0,0 0 2 15,0 0-4-15,0 0 1 16,0 0 1-16,0 0 1 16,0 0-2-16,0 6 1 15,0-1 1-15,0 0 0 16,-6-5 0-16,0 5 0 15,1 0 0-15,5 0 0 16,-6-5 0-16,0 11 0 16,0-6-1-16,6 0 0 15,-5 0 0-15,-1 0 0 16,0 0-1-16,0 5 1 16,0 1 0-16,6-6 0 0,-5 0-1 15,-1 0 1-15,0-5-1 16,6 5 1-16,-6 5-1 15,6-4 1-15,-5-1-1 16,-1 0 0-16,0 0 0 16,0-10 0-16,1 10 0 15,-1 0 1-15,0 0-2 16,0-10 1-16,6 10 0 16,0-10 0-16,0 5 0 15,-6 0 0-15,6 0 0 16,-5 0 0-16,-1 5 0 15,0-5 0-15,6 0 0 16,-6 0 1-16,6 5-1 0,-5-5 0 16,-1 0 0-1,0 0 0-15,6 0 0 16,0 6 1-16,-6-6-1 16,1 0 0-16,5 0 0 0,-6 0 0 15,6 0 0-15,-6 0 0 16,0 0 0-16,6 0 1 15,0 0-1-15,0 0 0 16,-6 0 0-16,6 0 0 16,0 5 0-16,0-5 0 15,-5 0 0-15,-1 5 0 0,6-5 0 16,-6 0 0-16,0 0 0 16,6 0 0-1,-5 0 0-15,5 0 0 16,0 5 0-16,-6-5 1 15,6 0-1-15,0 0 0 0,0 0 0 16,0 0 0-16,0 0 0 16,-6 0 0-16,0 0 0 15,0 0 0-15,6 0 0 16,-5 0 0-16,-1 0 0 16,6 0 1-16,-6 0-1 15,6 0 1-15,-6 0-1 16,1 0 1-16,5 0-1 15,0 0 0-15,-6 0 0 16,0 0 0-16,0 0 0 16,0 0 0-16,1 0 0 15,-1 0 0-15,6 0 0 16,0 0 0-16,0 0 0 0,-6 0 0 16,0 0 0-16,6 0 0 15,-5 0 0-15,-1 10 0 16,0-10 0-16,0 0 0 15,1 5 0-15,5-5 0 16,0 5 0-16,-6-5 0 16,0 0-1-16,6 0 1 15,-6 0 0-15,0 6 0 16,1-6 0-16,5 0 0 16,-6 5 0-16,0-5 1 15,0 0-1-15,1 0 0 0,-1 0-1 16,0 0 1-16,6 0 0 15,-6 5 0-15,1-5 0 16,-1 0 0-16,0 0 0 16,0 0 0-16,0 5 0 15,1-5 1-15,-1 5-2 16,-6-5 1 0,7 0 0-1,-1 0 0-15,-6 0-1 16,1 0 0-16,-1 0 0 15,6 0 1-15,-5 0-1 16,5 0 0-16,0 5-2 16,0 0 1-16,1 1-3 15,-1-1 1-15</inkml:trace>
          <inkml:trace contextRef="#ctx0" brushRef="#br0" timeOffset="-693.0333">-1059-595 22 0,'-17'15'11'0,"-6"-5"-15"0,17-10 22 15,0 0-21-15,1 6 1 0,-1-6-6 16,6-6 0-16,0 6 7 16,0 0 1-16</inkml:trace>
          <inkml:trace contextRef="#ctx0" brushRef="#br0" timeOffset="-152539.5081">-1249-298 9 0,'0'0'4'0,"6"0"-3"0,-6 0 8 0,5 0-9 15,7 0 0-15,-1 0 0 16,1 0 1 0,0 0-1-16,-1 6 0 15,1-1-1-15,-7 0 0 0,1 0-1 16,0 0 0-16,0 0-1 15,-1 0 1-15</inkml:trace>
          <inkml:trace contextRef="#ctx0" brushRef="#br0" timeOffset="-152843.5286">-1359-328 10 0,'6'5'5'0,"0"-5"-5"16,-6 0 8-16,0 0-8 15,5 5 0-15,1 0-1 16,0-5 1-16,0 0 0 16,5 0 0-16,-11 0 0 15,12 0 0-15,-12 0-2 16,6 0 0-16,-6 0-1 16,11 0 1-16</inkml:trace>
          <inkml:trace contextRef="#ctx0" brushRef="#br0" timeOffset="-1801.1231">-274-626 21 0,'-11'-5'10'0,"5"-11"-12"0,6 16 19 0,0-10-18 15,0 10 1 1,0-5-3-16,0-5 0 16,0 0 1-16,0-1 0 0,0 1-4 15,0 0 1-15</inkml:trace>
          <inkml:trace contextRef="#ctx0" brushRef="#br0" timeOffset="-1573.109">-216-898 24 0,'-23'15'12'0,"-12"11"-16"15,30-31 24-15,-7 10-20 16,1 0 0-16,-1-5-3 15,6 0 1-15,0 0-1 16,1 0 0-16,5 0-3 16,0-15 0-16</inkml:trace>
          <inkml:trace contextRef="#ctx0" brushRef="#br0" timeOffset="-921.0637">-972-682 7 0,'0'0'3'0,"-6"-11"-8"15,6 11 2-15</inkml:trace>
          <inkml:trace contextRef="#ctx0" brushRef="#br0" timeOffset="-1">-712-708 19 0,'-6'0'9'0,"6"0"-11"0,-6 0 18 16,6 0-18-16,0 0 0 15,6-5-8-15,0-6 0 16</inkml:trace>
          <inkml:trace contextRef="#ctx0" brushRef="#br0" timeOffset="223126.3853">-1503-308 7 0,'-12'0'3'0,"-11"5"0"0,23-5 4 0,-6 0-6 15,1 0 0-15,-1 0 1 16,0 0 0-16,0 0-2 16,-5 0 1-16,-1 0 1 15,1 0 1-15,-7 5 0 16,-5-5 0-16,0 0-1 16,6 0 1-16,-6 0-2 15,0 0 1-15,5 6-1 16,7-1 0-16,-1 0-2 15,7 0 1-15,-1 0-2 16,0-5 0-16,0 0-2 16,0 0 0-16,6 0-2 15,0 0 0-15</inkml:trace>
          <inkml:trace contextRef="#ctx0" brushRef="#br0" timeOffset="-156007.7482">-1682-375 6 0,'-12'0'3'0,"7"-5"1"0,-1 5 0 16,6 0-4-16,-6 0 1 16,-6 0-1-16,7 0 1 15,-1 0-1-15,-6 0 0 16,1 5 0-16,5 1 1 0,0-1-1 16,1 0 1-1,-7 0-1-15,0 0 1 16,1 0 0-16,-1 0 0 15,7-5-1-15,-1 5 1 0,0 1-3 16,0-1 1-16,0 0-2 16,1 0 0-16</inkml:trace>
          <inkml:trace contextRef="#ctx0" brushRef="#br0" timeOffset="223838.4334">-1809-287 7 0,'-6'-5'3'0,"-5"5"4"0,11 0 2 16,0-6-7-16,-6 6 1 15,0-5 0-15,6 5 0 16,-6 0-5-16,0 0 1 16,1 0 2-16,-1 0 1 15,0 0-2-15,0 5 1 16,6 1-2-16,-5-6 1 15,-1 5-1-15,0-5 0 0,0 5-2 16,0 0 1-16,1 0-3 16,-1 0 1-16</inkml:trace>
          <inkml:trace contextRef="#ctx0" brushRef="#br0" timeOffset="-155015.6863">-1878-292 10 0,'-12'5'5'0,"-5"10"-4"0,11-15 9 16,0 0-10-16,0 5 0 16,1 0 0-16,-1 0 1 15,0 1-2-15,0-1 0 0,1 0-2 16,-1 0 0-16</inkml:trace>
          <inkml:trace contextRef="#ctx0" brushRef="#br0" timeOffset="-154883.6119">-1942-251 17 0,'-6'0'8'0,"-5"0"-9"0,11 0 15 0,0 0-14 15,0 5 0-15,0 0 0 16,-6 0 0-1,6 0 0-15,0 5 0 16,0-5-1-16,0 1 0 16,0-1-4-16,0 0 1 0</inkml:trace>
          <inkml:trace contextRef="#ctx0" brushRef="#br0" timeOffset="152501.5762">-1290-323 8 0,'-5'-11'4'0,"-1"1"0"16,6 10 4-16,0 0-8 15,0 0 0-15,-6 0-1 16,0 0 0-16,6 0-1 16,-5 5 1-16,-1 0-2 15,6 1 1-15</inkml:trace>
          <inkml:trace contextRef="#ctx0" brushRef="#br0" timeOffset="153181.5671">-1318-390 5 0,'-6'0'2'0,"-6"0"2"0,6 0 3 16,1 0-6-16,-1 0 1 16,-11 0-1-16,-1 0 1 0,1 5-3 15,0-5 1-15,-6 0 1 16,-1 0 0-16,1 5-2 16,-5 0 1-16,4 1-3 15,1-1 1-15</inkml:trace>
          <inkml:trace contextRef="#ctx0" brushRef="#br0" timeOffset="143.0278">-326-806 13 0,'-11'21'6'0,"-1"20"-4"16,12-41 9-16,-5 0-12 16,5 0 1-16,0 5-2 15,0-5 0-15,0-5-1 16,0 5 1-16</inkml:trace>
          <inkml:trace contextRef="#ctx0" brushRef="#br0" timeOffset="1">-429-754 19 0,'-6'5'9'0,"6"-21"-8"15,-6 11 16-15,6 5-17 0,-6-5 0 16,-5 5-1-16,5 5 0 16,6-5-3-16,0 0 1 15,11-5-3-15,1 0 1 16</inkml:trace>
          <inkml:trace contextRef="#ctx0" brushRef="#br0" timeOffset="387.0259">-481-682 19 0,'-29'-11'9'0,"52"-20"-16"0,-23 26 18 16,-6-5-19-1,0 5 1-15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9T17:43:09.16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2BC91C-44B9-4666-AD2C-C8EA939F12D6}" emma:medium="tactile" emma:mode="ink">
          <msink:context xmlns:msink="http://schemas.microsoft.com/ink/2010/main" type="writingRegion" rotatedBoundingBox="11521,5091 12852,5091 12852,6066 11521,6066"/>
        </emma:interpretation>
      </emma:emma>
    </inkml:annotationXML>
    <inkml:traceGroup>
      <inkml:annotationXML>
        <emma:emma xmlns:emma="http://www.w3.org/2003/04/emma" version="1.0">
          <emma:interpretation id="{4EA0325F-2ECB-4C6F-9776-7629E4E4D0AA}" emma:medium="tactile" emma:mode="ink">
            <msink:context xmlns:msink="http://schemas.microsoft.com/ink/2010/main" type="paragraph" rotatedBoundingBox="11521,5091 12852,5091 12852,6066 11521,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806FD2-7D97-4FC0-9BE2-83DC12A364C8}" emma:medium="tactile" emma:mode="ink">
              <msink:context xmlns:msink="http://schemas.microsoft.com/ink/2010/main" type="line" rotatedBoundingBox="11521,5091 12852,5091 12852,6066 11521,6066"/>
            </emma:interpretation>
          </emma:emma>
        </inkml:annotationXML>
        <inkml:traceGroup>
          <inkml:annotationXML>
            <emma:emma xmlns:emma="http://www.w3.org/2003/04/emma" version="1.0">
              <emma:interpretation id="{C2219F73-317E-4BCB-B6A2-CF3D55B07717}" emma:medium="tactile" emma:mode="ink">
                <msink:context xmlns:msink="http://schemas.microsoft.com/ink/2010/main" type="inkWord" rotatedBoundingBox="11521,5091 12852,5091 12852,6066 11521,6066"/>
              </emma:interpretation>
              <emma:one-of disjunction-type="recognition" id="oneOf0">
                <emma:interpretation id="interp0" emma:lang="en-US" emma:confidence="0">
                  <emma:literal>0,</emma:literal>
                </emma:interpretation>
                <emma:interpretation id="interp1" emma:lang="en-US" emma:confidence="0">
                  <emma:literal>0 |</emma:literal>
                </emma:interpretation>
                <emma:interpretation id="interp2" emma:lang="en-US" emma:confidence="0">
                  <emma:literal>0 1</emma:literal>
                </emma:interpretation>
                <emma:interpretation id="interp3" emma:lang="en-US" emma:confidence="0">
                  <emma:literal>0.</emma:literal>
                </emma:interpretation>
                <emma:interpretation id="interp4" emma:lang="en-US" emma:confidence="0">
                  <emma:literal>0 l</emma:literal>
                </emma:interpretation>
              </emma:one-of>
            </emma:emma>
          </inkml:annotationXML>
          <inkml:trace contextRef="#ctx0" brushRef="#br0">114 0 23 0,'0'0'11'0,"0"0"-8"0,0 0 12 0,0 0-15 16,0 0 1-16,0 0 0 15,-2 0 0-15,2 2-2 16,0-2 1-16,0 0 0 16,0 0 1-16,-2 0-1 15,2 0 1-15,0 0-1 16,0 3 1-16,-2-3-1 16,2 0 1-16,0 0-1 15,0 0 1-15,0 0-1 16,-2 0 1-16,2 0 0 15,0 0 0-15,0 0 0 16,-2 0 1-16,2 0-1 16,0 2 1-16,-2-2-1 0,2 0 0 15,0 0-1-15,0 0 1 16,-2 0-1-16,2 0 1 16,0 0-1-16,0 0 1 15,-1 0-1-15,1 0 1 16,-2 0 0-16,2 0 0 15,-2 0-1-15,2 3 1 0,-2-3-1 16,2 0 1 0,0 0-1-16,-2 0 1 15,2 0-1-15,-2 0 0 16,2 0 0-16,-2 0 1 0,2 0-1 16,-2 0 0-16,2 0 0 15,-2 0 0-15,2 0 0 16,-2 0 0-16,2 0 0 15,-2 0 0-15,2 0 0 16,-2 0 1-16,2 0-1 16,-2 0 1-16,0 0-1 15,2 0 0-15,-2 0 0 16,2 0 0-16,0 0 0 16,-1 0 0-16,1 0 0 15,-2 0 1-15,2 0-1 16,0 0 0-16,-2 0 0 15,2 0 1-15,0 2-1 16,0-2 0-16,-2 0 0 16,2 0 0-16,0 3 0 0,-2-3 0 15,2 0 0-15,0 0 1 16,-2 0-2-16,2 2 1 16,0-2 0-16,-2 0 0 15,2 3 0-15,0-3 0 16,-2 0 0-16,2 0 0 15,0 2 0-15,0-2 0 16,-2 0 0-16,2 3 0 16,0-3 0-16,-2 2 0 15,2-2 0-15,0 0 0 16,0 2-1-16,-2-2 1 0,2 0 0 16,0 3 1-16,0-3-2 15,-2 2 1-15,2-2 0 16,-2 3 0-16,2-3 0 15,-2 2 0-15,2-2 0 16,-2 0 0-16,2 3 0 16,0-3 1-16,0 0-1 15,-1 0 0-15,1 2 0 16,0-2 0-16,0 0 0 16,-2 3 0-16,2-3 0 15,0 2 1-15,-2-2-1 16,2 2 0-16,0-2 0 15,0 0 0-15,0 3 0 16,-2-3 0-16,2 2 0 0,0-2 0 16,0 3 0-16,0-3 1 15,-2 0-1 1,2 2 0-16,0 1 0 16,-2-3 1-16,2 2-1 0,0-2 1 15,0 3-1-15,-2-3 1 16,2 2-1-16,0-2 0 15,-2 3 0-15,2-1 1 16,0-2-1-16,0 2 0 16,-2 1 0-16,2-1 0 15,0-2 0-15,-2 3 0 0,2-1 0 16,-2-2 0-16,2 0 0 16,0 3 0-16,-2-3 0 15,2 2 0 1,0 1 0-16,-2-3 0 0,2 2 0 15,-2 0 1-15,2-2-1 16,-1 3 0-16,1-1 0 16,-2-2 0-16,2 3 0 15,-2-3 0-15,2 2 0 16,-2 1 0-16,2-1 0 16,-2 1 0-16,2-1 0 15,0 1 0-15,0-1 0 16,0 0 0-16,-2 1-1 15,2-1 1-15,0 1 0 0,0-3 0 16,-2 2 0 0,2-2 0-16,0 3 0 15,0-1 0-15,0-2 0 16,0 3 1-16,0-1-1 0,0 0 0 16,0 1 0-16,0-3 0 15,-2 2 0-15,2-2 1 16,0 3-1-16,0-1 1 15,0-2-1-15,0 3 0 16,0-1 0-16,0 1 0 16,0-1 0-16,0 1 1 0,0-1-1 15,0 0 1 1,0 3-1-16,0-5 0 16,0 3 0-16,0-1 1 15,0-2-1-15,0 3 1 0,0-1-1 16,0 1 0-16,0-1 0 15,0-2 0-15,0 2 0 16,0 1 1-16,0-1-1 16,0-2 1-16,0 3 0 15,0-3 1-15,0 0-1 16,0 2 0-16,0-2-1 16,0 3 1-16,0-1-1 15,0 1 0-15,0-1 0 16,0-2 0-16,0 3 0 15,0-1 1-15,0-2-1 16,2 2 1-16,-2 1-1 16,0-1 1-16,0-2-1 15,0 3 0-15,2-1 0 16,-2-2 1-16,0 3-1 0,2-3 0 16,-2 2 0-16,2-2 1 15,-2 3-1-15,2-1 1 16,-2-2-1-16,2 3 0 15,0-3 0-15,-2 2 1 16,1-2-1-16,-1 2 0 16,2 1 0-16,0-3 0 15,0 0 0-15,-2 2 1 16,2-2-1-16,-2 0 1 16,0 0-1-16,2 3 1 0,0-3-1 15,-2 2 1-15,2-2-1 16,-2 3 0-16,2-3 0 15,-2 2 1-15,2-2-1 16,-2 3 0-16,2-3 0 16,-2 2 0-16,0-2 0 15,0 2 0-15,0-2 0 16,2 3 0-16,-2-3 0 16,0 0 0-16,0 2 0 15,2-2 0-15,-2 0 0 16,0 3 1-16,2-3-1 15,-2 2 0-15,0-2 0 16,1 3 0-16,-1-3 0 16,0 0 0-16,2 2 0 15,-2-2 0-15,2 0 0 0,-2 0 1 16,2 0-1-16,-2 0 0 16,2 0 0-16,-2 3 0 15,2-3 0 1,-2 0 0-16,2 0 0 0,-2 0 0 15,2 2 0-15,-2-2 0 16,2 0 0-16,-2 0 0 16,2 0 0-16,0 3 0 15,-2-3 0-15,0 0 0 16,2 0 0-16,-2 2 1 16,2-2-2-16,-2 0 1 0,2 0 0 15,-2 0 1-15,2 2-2 16,-1-2 1-16,1 0 0 15,0 0 0-15,0 0 0 16,-2 0 0-16,2 3 0 16,0-3 0-16,0 0 0 15,0 0 1-15,0 0-1 16,0 0 0-16,0 0 0 16,0 0 0-16,-2 0 0 15,2 0 0-15,0 0 0 16,-2 0 0-16,2 0 0 15,-2 0 0-15,1 0 0 16,1 0 0-16,-2 0 0 16,2 0 1-16,0 0-1 0,-2 2 0 15,2-2 0 1,0 0 0-16,-2 0 0 16,2 0 1-16,0 0-2 15,-2 0 1-15,2 0 0 0,0 0 1 16,0 0-1-16,0 0 0 15,-2 0 0-15,2 3 0 16,0-3 0-16,-2 0 0 16,1 0 0-16,1 0 0 15,-2 0 0-15,4 0 0 16,-2 0 0-16,0 0 0 0,-2 0 0 16,2 0 0-16,0 0 0 15,0-3 0 1,0 3 0-16,0 0 0 15,0 0 0-15,0 0 0 0,0 0-1 16,0 0 1-16,-1 0 0 16,-1 0 1-16,2 0-1 15,-2 0 0-15,2 0 0 16,0 0 1-16,0 0-1 16,-2-2 0-16,2 2 0 15,0 0 0-15,-2 0-1 16,2 0 1-16,0 0 0 15,0 0 1-15,0-3-1 16,-2 3 0-16,2 0 0 16,0 0 1-16,-2-2-2 15,2 2 1-15,0 0 0 16,-2 0 0-16,1-2 0 16,-1 2 0-16,2 0 0 0,0 0 0 15,-2-3 0-15,2 3 1 16,-2 0-1-16,2 0 0 15,-2 0 0-15,2-2 0 16,0 2 0-16,0 0 0 16,0 0 0-16,-2 0 0 15,2 0 0-15,0-3 0 16,0 3 0-16,-2 0 1 16,2-2-1-16,0 2 0 15,-2 0 0-15,1-3 0 16,1 3 0-1,0-2 0-15,0 2 0 16,0-3 0-16,0 1 0 16,-2 2 0-16,2-3 0 15,-2 3 1-15,0-2-1 16,2 2 0-16,-2-2 0 16,0-1 0-16,0 1 0 15,0 2 0-15,2-3-1 16,-2 3 1-16,0-2 0 15,0 2 0-15,0-3 0 16,0 3 0-16,2-2 0 16,-2-1 0-16,0 3 0 15,0-2 0-15,2 0 0 16,-2 2 1-16,0-3-1 16,0 3 1-16,0-2 0 0,2 2 0 15,-2-3-1-15,0 1 1 16,0 2-1-16,0-3 0 15,2 1 0 1,-2-1 0-16,0 3 0 0,0-2 1 16,0-1-1-16,2 1 0 15,-2 0 0-15,0-1 0 16,0 1 0-16,2-1 0 16,-2 3 0-16,0-2 0 15,0 2 0-15,1-3 0 16,-1 1 0-16,0 2 0 0,0-3 0 15,0 1 0-15,0-1 0 16,0 1 0-16,2 2 0 16,-2 0 0-16,0-2 0 15,0 2 0-15,0-3 0 16,0 1 0-16,0 2 0 16,0-3 0-16,0 3 0 15,0-2 1-15,0 2-1 16,0-3 0-16,0 1 0 15,-2 2 0-15,2-3 0 16,0 1 0-16,0 2 0 16,0-2 0-16,0-1 0 15,0 1 0-15,0-1-1 16,0 1 1-16,0 2 0 0,0-3 1 16,0 3-1-16,0-2 0 15,0-1 0 1,0 1 0-16,0 2 0 15,0-3 0-15,0 1 0 0,0 2 0 16,0 0 0-16,0-2 0 16,-1-1-1-16,1 3 1 15,0-2 0-15,0-1 0 16,0 1 0-16,0 2 0 16,0-3 0-16,0 1 0 15,0-1 0-15,-2 3 0 0,2-2 0 16,0 0 0-16,0-1 0 15,-2 1 1 1,2 2-1-16,0-3 0 16,0 1 0-16,0 2 1 0,-2-3-2 15,2 1 1-15,0-1 0 16,-2 3 0-16,2-2 0 16,0-1 0-16,0 1 0 15,0 0 0-15,-2-1 0 16,2 1 0-16,0-1 0 15,-2 1 0-15,2-3 0 16,0 2 0-16,-2 1 0 16,2 0 0-16,-2-1 0 15,0 1 0-15,2-1 0 16,-2 1 1-16,0 2-1 16,2-3 0-16,-2 1 0 15,0-1 0-15,2 3 0 16,-2-2 0-16,1-1 0 0,1 3 0 15,-2-2 0-15,0 0 0 16,0 2 0-16,0-3 0 16,0 3 0-16,0-2 0 15,2 2 0-15,-2-3 0 16,2 3 0-16,-2-2 0 16,0-1 0-16,2 1 0 0,-2 2 0 15,0-3 0 1,2 1 0-16,-2 2 0 15,0-2 0-15,2 2 0 16,-1-3 0-16,1 1 0 0,-2 2 0 16,0-3 0-16,0 3 0 15,2-2 0-15,-2 2 0 16,0-3 0-16,0 3 0 16,2 0 0-16,-2 0 0 15,2 0 0-15,-2 0 0 16,2-2 0-16,-2 2-1 15,2 0 1-15,-2 0 0 16,0 0 0-16,2-3 0 16,-2 3 0-16,0 0 0 15,0 0 0-15,2 0 0 16,-1 0 0-16,-1 0 0 16,0 0 0-16,2 0 0 15,-2-2 0-15,0 2 0 0,0 0 0 16,0 0 0-16,0 0 0 15,0 0 0-15,0 0 0 16,0 0-1-16,2 0 1 16,-2 0 0-16,2 0 0 15,-2 0 0-15,0 0 0 16,2 0 0-16,-2 0 0 16,2 0 0-16,-1 0 0 15,1 0 0-15,-2 0 0 16,2 0 0-16,-2 0 0 15,2 0 0-15,-2 0 0 16,2 0 0-16,-2 0 0 0,2 0 0 16,-2 0 0-16,2 0 0 15,0 0 0-15,-2 0 0 16,2 0 0-16,0 0-1 16,-2 0 1-16,2 0 0 15,0 0 1-15,-2 0-1 16,2 2 0-16,-2-2 0 15,2 0 0-15,0 0 0 16,0 0 0-16,-2 0 0 16,2 0 0-16,0 0-1 15,-2 0 1-15,2 0 0 16,0 0 0-16,0 0 0 16,-2 0 0-16,2 0 0 15,0 0 0-15,0 0 0 16,-2 0 0-16,2 0 0 0,0 0 0 15,0 0 0 1,0 0 1-16,-1 0-2 16,1 0 1-16,0 0 0 0,0 0 0 15,-2 0 0-15,2 0 0 16,0 0 0-16,-2 0 0 16,2 0 0-16,0 0 0 15,-2 0 0-15,2 0 0 16,-2 0 0-16,2 0 0 15,0 0 0-15,-2 0 0 0,2 0 0 16,-2 0 0-16,2 0 0 16,-2 0 0-16,2 0 0 15,0 0 0 1,-2 0 0-16,2 0 0 0,0 0 0 16,0 0 0-16,-2 3 0 15,2-3 0-15,-2 0 0 16,2 0 0-16,0 0 0 15,-2 0 0-15,0 0 0 16,2 0 0-16,-2 0 0 16,2 0 0-16,0 0 0 15,-2 0 0-15,2 0 0 16,0 0 0-16,0 0 0 16,0 0 0-16,-1 0 0 15,1 0 0-15,0 0 0 16,0 0 0-16,0 0-2 15,-2 0 1-15,2 0-4 16,0 0 0-16,0 0-6 16,0 0 0-16,2 0-3 0,-1 0 0 15,1-3-1-15,0 3 0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1.63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9 9 0,'0'0'4'0,"6"0"-10"0,-6 0 8 16,6-5-4-16,6 0 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1.8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-6 6 11 0,'0'-10'5'0,"12"15"-12"15,-7-10 11-15,1 0-7 16,-6 5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1.94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6 0,'0'0'3'0,"6"0"-9"0,-6 0 6 16,0 0 0-16,0 0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2.11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7-10 10 0,'-6'0'5'0,"1"6"-16"0,5-6 10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2.29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6-9 17 0,'-11'0'8'0,"11"5"-11"16,0-5 16-16,0 0-16 15,0 5 0-15,5 0-5 16,1 1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2.59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28 0 5 0,'-17'15'2'0,"11"1"-3"16,1-6-2-16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2.95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11-9 12 0,'-5'16'6'0,"-7"-11"-8"16,12-5 12-16,0 5-16 15,0 5 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3.31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 2 18 0,'-6'10'9'0,"1"-20"-13"16,5 10 19-16,0-10-24 16,-6 5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47.51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26 9 0,'0'-5'4'0,"0"5"-5"0,0-11 7 15,0 1-10 1,0 10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3.49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5-5 17 0,'6'0'8'0,"-6"5"-13"15,0 0 17-15,0 0-12 16,0 11 0-16,0-6-6 15,0 0 1-15,-6 0 4 0,0 1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3.80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40-2 7 0,'-23'5'3'0,"11"5"-8"16,12 1 4-16,-5-11 0 15,5 10 1-15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4.26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4-8 17 0,'-5'5'8'0,"16"5"-11"0,-11-10 17 15,6 5-16 1,0 0 1-16,-6 0-8 16,6 4 1-16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4.62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40-7 17 0,'-11'10'8'0,"-12"-5"-16"15,17-10 13-15,6 0-10 0,-6 5 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4.81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24-1 2 0,'-17'0'1'0,"11"5"-2"0,6-5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5.01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 0 11 0,'-12'16'5'0,"24"-6"-7"0,-7-5 11 15,1 0-10-15,0 0 0 16,5 0-4-16,1 6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5.53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260 57 5 0,'6'0'2'0,"17"10"0"16,-12-15 1-16,1 0-3 15,5 5 0-15,0-5 1 16,7 0 1-16,-7 0-2 16,0-1 0-16,1 1 1 15,-1 5 0-15,0-5 0 0,1 5 1 16,-1-15-2-16,-6 15 1 15,1-11 0-15,-12 11 0 16,0 0 0-16,0 0 0 16,-6-5-1-16,-5 10 0 15,-12 1 0-15,-12 4 0 16,-11-5-1-16,-6 5 0 16,0 6-1-16,0-1 1 15,-6 0-1-15,12 1 0 16,5-1 0-16,7 6 0 15,11-6 0-15,5 1 1 0,7-1 0 16,5-5 1-16,12 0-1 16,17 1 1-16,6-6-1 15,11 0 1-15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08.55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368 109 10 0,'69'-21'5'0,"24"-4"-7"16,-70 14 12-16,11 1-10 15,-5 0 0-15,6-1 0 16,-1 1 1 0,7 5-1-1,-12 0 0-15,-12 5 1 16,-17 0 0-16,-6 5 0 16,-11 0 1-16,-6 0-1 15,-6 0 0-15,0 1 0 16,-11 4 0-16,-1 0-1 0,-5 0 0 15,6 1-1 1,-1-1 1-16,1 0 0 16,-1 0 0-16,1 1 0 15,5-1 1-15,7 0-3 0,4 1 1 16,13-1 0-16,5 5 0 16,6-10-1-16,12 6 0 15,5-6 0-15,0 0 1 16,6-5 0-16,12 0 1 15,5 0 0-15,7 0 0 0,-1-5 0 16,6 0 1-16,17-1-1 16,-11-4 1-16,-1 0 0 15,-5 5 0 1,0 0-1-16,0 0 1 0,-17-1 0 16,0 6 0-16,-7 0-1 15,-10 0 1-15,-18 0 0 16,-6 6 0-16,-11-1 0 15,-6 5 1-15,-18-5-1 16,-5 5 1-16,-6 1 0 16,-6-6 0-16,1 5-1 15,-1 5 0-15,-11 1-1 16,11-1 0-16,-6 6 0 16,7-1 0-16,-1 6-1 15,6-6 1-15,6-4-1 16,5 9 0-16,13 1 0 15,4-5 0-15,7-6 0 16,17 0 0-16,6-4 0 16,17-1 1-16,6 0 0 0,5-10 1 15,1 0 0-15,6 0 0 16,5-10 0-16,6-5 0 16,0 9-1-16,0-4 1 15,0-5-1-15,5-1 1 16,1 1-1-16,-18 0 0 0,1 9 0 15,-7-4 0 1,-5 5 0-16,-6-10 0 16,-5 15 0-16,-7-6 1 15,-11 12-1-15,-5-6 0 0,-13 5 0 16,-5-5 0-16,-6 0 0 16,-5 0 1-1,-36 15-1 1,7-5 1-16,-6 6-1 15,22-6 1-15,-22-5-1 16,0 0 1-16,5 6-1 16,7-6 0-16,-1 0-1 15,6 10 1-15,12-10-1 16,-1 1 1-16,18 4-2 16,11 0 1-16,12 0-1 15,12 6 1-15,5-6-2 16,12 0 1-16,12 0 1 15,5 1 0-15,0-6 1 0,0 0 1 16,6-5-1-16,6 5 1 16,5-10 0-16,1 5 1 15,5 0-2-15,12-5 1 16,-6 5-1-16,-6-5 1 16,1 0-1-16,-1-1 0 15,-6 6 0-15,-11 0 0 16,-6 0 0-16,-11 0 0 15,-6 0 0-15,-6 0 0 16,-6 6 0-16,-5-1 0 16,-6 0 0-16,-18 5 0 0,-11-5 0 15,-6 6 1-15,-5-6-1 16,-13 5 1-16,-10 0 0 16,-7 6 0-16,1-1-1 15,-1-5 1-15,-5 11-1 16,0 4 0-16,5 1 0 15,1-5 0-15,-1-1-1 16,6 1 1-16,6-11-1 16,6 5 1-16,6 1-1 15,11-6 1-15,6 0-1 16,11 6 1-16,6-6 0 16,18-5 0-16,5 5 0 15,6-5 0-15,6-5 0 16,6 0 0-16,0 0 0 15,11 0 0-15,0-5 0 0,6 0 0 16,0 0 0-16,17 0 1 16,-5 0-1-1,-1 0 0-15,1-11 0 16,-1 6 1-16,1 0-1 0,-7-1 0 16,-5 11 0-16,-11-10 0 15,-7 5 0-15,-5 0 1 16,-6 5 0-16,-5 10 0 15,-7-10-1-15,-11 0 1 16,-6 0-1-16,-11 5 1 16,-6 0-1-16,-12 1 1 0,1-1-1 15,-12 0 0-15,-6 0 0 16,-6-5 0-16,6 5 0 16,-6 0 1-1,6 5-1-15,-6 1 0 0,7-6-1 16,-1 5 1-16,-6 0-1 15,12 6 1-15,5-1-1 16,7 1 0-16,5-1 0 16,6 0 1-16,0 1-1 15,11-1 1-15,6-5-1 16,1 6 1-16,5-6 0 16,11 0 0-16,1 1 0 15,11-6 1-15,6-5-1 16,5 0 0-16,1 0 0 0,5 0 1 15,1-5 0 1,11-6 0-16,0 1 0 16,-1 0 0-16,1 0 0 15,0-1 1 1,-5 1-1-16,-13 0 0 16,-5 5-1-16,-12 0 1 15,-5 5-1-15,-18 0 0 16,-5 5 0-16,-12 5 0 15,-12 0-1-15,-5 0 1 16,-1 6-1-16,1-1 1 0,-7 1 0 16,1-1 1-1,0 0-1-15,0 1 0 16,0 4 0-16,5-4 0 16,7-6 0-16,5 5 0 0,0-4 0 15,6-1 0-15,6-5 0 16,-1 0 0-16,7 0-1 15,-1 0 1-15,6 1-1 16,6-1 1-16,0 0 0 16,0-5 0-16,6 0-1 15,-6 0 0-15,18 0 1 16,-1-10 0-16,0 4 0 16,6-4 0-16,0 0 0 15,0 0 0-15,0-1 0 16,1 6 0-16,-1 0 0 15,0 0 0-15,-6 5 0 16,6-5 0-16,-5 5 0 16,-7 0 1-16,1 5-1 15,-1-5 0-15,-5 5 0 16,-6 0 1-16,0 6-1 0,-6-6 0 31,-11 15 0-31,0 1 1 16,-12-1-2-16,6-10 1 15,-1 6 0-15,1-1 0 16,-6 6-1-16,6-1 1 16,6 6 0-16,0-6 0 15,5-9 0-15,1 4 0 16,5-5-1-16,0 1 1 16,6 4 0-16,6-10 1 0,5-5-1 15,1 0 0-15,5-5 0 16,6 0 0-16,6-5 0 15,0-1 0-15,-6 1 0 16,6 0 0-16,6 0 0 16,-6 4 1-16,-6-4-2 15,0 10 1-15,-6 0 0 16,-5 0 0-16,-1 0 0 16,-5 5 0-16,0 0-1 15,-6 6 1-15,-6-1 0 16,-6 0 0-16,-5 6 0 15,-6-1 1-15,-6 0-1 16,0 1 0-16,-5-1-1 16,5 1 1-16,0 4 0 15,0 1 0-15,0 4-1 0,6-4 1 16,0-6-1-16,6 1 1 16,-1 4 0-1,7-4 0-15,5-6 0 16,0-5 0-16,6 5 0 0,6-5 1 15,6-5-1-15,5-5 0 16,0-5 0-16,6 0 1 16,0-1-1-16,6 1 1 15,0 0-1-15,-6 0 0 16,0 10 0-16,-5-5 1 0,5-1-1 16,-12 1 0-16,1 5 0 15,-6 0 0-15,-6 5 0 16,-6 1 0-1,-6 4 0-15,1 10 1 0,-12 1-1 16,5-1 0-16,-5 1 0 16,0-6 1-16,0 6-2 15,0-1 1-15,6 1 0 16,-1-6 0-16,7 1 0 16,-1-6 0-16,1 0 0 15,5 6 0-15,6-11 0 16,6 0 1-16,-6-5-1 15,11-5 0-15,-5 0 0 16,6-6 0-16,-1 6 0 16,1 0 0-16,-1 0-1 15,1 0 1-15,-7 0-1 16,-5 5 1-16,0 0 0 16,0 0 0-16,0 0 0 15,0 5 0-15,-5 0 0 0,-1 5 1 16,-6 6-1-16,1-6 0 15,-1 5-1-15,1-5 1 16,-1 6 0-16,1-6 0 16,-1 0-1-16,6 1 0 15,1-1-2-15,5-5 0 0,5 0-3 16,7 0 1-16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15.79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1518 1257 10 0,'18'16'5'0,"5"-11"-5"0,-18-5 5 0,7-10-5 15,0 10 0-15,-1 0 0 16,1 0 0-16,-1 0 0 16,1 0 0-16,-1-6 0 15,1 6 0-15,-1 0 0 16,1-5 0-16,0 5 0 15,-7 0 0-15,1 5 1 16,-6-5 0-16,0 0 0 16,6 0 1-16,-6 0-1 15,0 0 1-15,0 0-1 16,0 0 1-16,6-5-1 16,-6 5 0-16,5-10-2 15,-5 10 1-15,0 0-1 16,12-10 1-16,-12 10 0 0,0 0 1 15,0 0 0-15,0 0 0 16,0-10 1-16,0 10 0 16,0 0-1-16,6-6 0 15,-6 6-1-15,5-5 1 16,1-5-1-16,0 10 0 0,0-5 0 16,0-5 0-1,-1 4 0-15,1 6 1 16,0-10 0-16,-6 0 0 15,0 10-1-15,0 0 1 0,0-10 0 16,0-1 0-16,0 1-1 16,0 10 1-16,0-10-1 15,0 10 0-15,0 0 0 16,0-5 0-16,-6 0 0 16,0 0 0-16,1-1 0 15,-1 1 1-15,0 0-1 16,0 0 1-16,0-5-1 15,1 10 0-15,-1-5 0 16,-6-1 1-16,12-4-1 16,-5 0 0-16,5 5 0 15,-6-5 0-15,6 4 0 16,-6-4 0-16,6 10 0 16,-6-15 1-16,1 15-1 15,-1-5 0-15,0-1 1 0,0-4 0 16,0 5-1-16,1-5 1 15,-1 0-1-15,0-1 1 16,6 6-1-16,-6-10 0 16,1 5 0-1,-1-1 1-15,0 1-1 0,6 0 1 16,-6-1-1-16,0 1 0 16,1 5 0-16,-1-5 1 15,0 5-1-15,6 0 0 16,-6-6 0-16,1 6 1 15,-1-5-1-15,0 5 1 0,6 0-1 16,-6-6 1-16,6 1-1 16,-6 0 0-16,1 0 0 15,5-1 0-15,0 1 0 16,0 0 0-16,0 0-1 16,-6-1 1-16,0 6 0 15,6-5 0-15,0 5 0 16,0-6 0-16,-6 1 0 15,6 0 1-15,0 5-1 16,0-5 0-16,-5-1 0 16,-1 1 0-16,0 5 0 15,-5 0 0-15,-1 0 0 16,6 0 0-16,-5-6 0 16,-1 6 0-16,6 0 0 15,-5-5 1-15,-1-1-1 0,1 6 0 16,-1-10 0-1,6 5 1 1,-11-11 0 0,0 11 1-16,-1-6-2 0,1 6 1 15,0 0 0-15,-1 0 0 16,7 5-1-16,-6-6 0 16,5 1 0-16,-5 5 0 15,-12-5 0-15,0-1 0 16,0 1 0-16,6 5 0 0,0-5 0 15,0-1 0-15,0 1 0 16,5 10 1-16,1 0-1 16,0-5 0-1,-6 5 0-15,0 0 0 0,0 0 0 16,5 0 0-16,1 0 0 16,-6 0 0-16,6 0 0 15,-1 0 1-15,1-10-1 16,0 5 0-16,-1 0 0 15,1 5 0-15,0-11 0 16,-1 6 0-16,1 0 0 16,0 0 0-16,-1 0 0 15,7 5 1-15,-6-5-2 16,-1 0 1-16,1 5 0 16,0-6 0-16,-1 1 0 15,1 5 0-15,0 0 0 16,-1 0 0-16,7 0 0 15,-1 0 0-15,-5 0-1 16,0 5 1-16,5-5 0 0,0 0 1 16,1 6-2-16,5-6 1 15,-5 5 0-15,-1-5 0 16,6 5-1-16,-5 0 1 16,-1-5 0-16,-5 10 0 15,0-5 0-15,5-5 0 0,-5 5 0 16,-1 6 0-1,1-6 0-15,0 0 0 16,-6 0 0-16,5 0 1 16,1 0-1-16,0-5 0 0,-1 5 0 15,7-5 0-15,-1 6 0 16,1-6 0-16,5 0-1 16,0 0 1-16,0-6 0 15,1-4 1-15,5 0-1 16,0 0 0-16,0 5 0 15,0 5 0-15,0-11 0 16,0 11 0-16,5-10-1 16,-5 0 1-16,0 0 0 15,0 10 0-15,6-11 0 16,-6 11 0-16,6-10 0 16,-6 10 0-16,0 0 0 15,0 0 1-15,6-10-1 16,0-1 0-16,-6 11 0 15,11-10 0-15,1 0 0 0,-7 0 0 16,7 5 0-16,-6-6 0 16,-1 1 0-16,-5-5 0 15,12-1 0-15,0 1 0 16,-7 10 0-16,1-6 0 16,6 6 0-16,-12-5 0 15,5 0 0-15,1 0 0 16,0-1 0-16,5 11 0 15,1 0 0-15,-6-5 0 16,0-5 0-16,-6 10 0 0,11 0-1 16,1-10 1-16,-1 10 0 15,1-16 0-15,-1 11 0 16,7-5 0-16,-7 10 0 16,7-10 0-16,-1 4 0 15,-6 6 0-15,1-10 0 16,-1 10 0-16,1 0-1 15,0 0 1-15,-1 0 0 16,1 0 1-16,-7 5-2 16,13 0 1-16,-1-5 0 15,-5 0 0-15,-1 0 0 16,1 6 0-16,-1-1 0 16,1 0 0-16,-1 5 0 15,-5-5 0-15,0 0 0 16,0 0 0-16,-1-5 0 15,1 6 0-15,0-6 0 0,-6 0 0 16,6 5-1-16,0-5 1 16,-1 0 0-1,1 5 0-15,0 0 0 16,5 0 0-16,-5 5 0 0,6-4 0 16,-7-1 0-16,7 0 0 15,0 0 0-15,-7 0 0 16,1 0 0-16,6 0 1 15,-1 0-1-15,1-5 0 16,-1 6 0-16,1-1 0 0,-1 0 0 16,-5 0 0-16,6 0 0 15,-1 0 0-15,-5 0 0 16,0 0 0 0,0 1 0-16,-1 4 1 0,1 0-1 15,0-5 1-15,0 6-1 16,11-1 1-16,-5-5-1 15,-1 5 0-15,-5-5 0 16,5 0 0-16,-5 6-1 16,6-6 1-16,-1 5 0 15,1 6 0-15,-1-6 0 16,1 0 1-16,-6 0-1 16,5 1 0-16,-5-1 0 15,0-5 0-15,5-5 0 16,1 5 0-16,5-5 0 15,0 0 0-15,1 0 0 16,-1 0 0-16,-5-5 0 16,-1 10 0-16,1 0 0 15,-1 0 0-15,7 0 0 16,-13 6 0-16,7-1 0 0,-6-5 0 16,5 0 0-16,-5 0 0 15,0 1 0-15,0 4 1 16,-6 0-2-16,0-5 1 15,5 5 0-15,1-4 0 16,-6 4-1-16,0 5 1 16,6-5 0-16,-6 1 0 15,6-1 0-15,-1 0 0 16,1 1-1-16,-6-1 1 0,6-5 0 16,0 0 0-16,-6 5 0 15,0 1 0-15,0-1-2 16,5-5 1-16,1 0 0 15,-6 0 0-15,0 0 0 16,6 1 0-16,-6-1 0 16,0 0 0-16,0 0 1 15,0 0 0-15,0 0 0 16,0 0 0-16,-6 6 0 16,6-6 0-16,-6 0 0 15,1 0 0-15,-1 5 0 16,0 0 0-16,0 1 0 15,-5-6 0-15,-6 5 0 16,-1-5 1-16,-5 0-1 16,-6 1 0-16,0-1 0 15,1 0 0-15,-1 0 1 0,0 0 0 16,-6 0-2-16,1 0 1 16,-1-5 0-16,0 5 0 15,-5-5 0-15,5 0 0 16,1 0-1-16,-1 6 1 15,6-6 0-15,0 0 0 16,-5 5 0-16,-7-5 0 16,1 0 0-16,-1 0 0 15,1 0 1-15,0 0 0 16,-1 0-1-16,-5 0 1 0,0 0-1 16,5 0 1-16,7 0 0 15,-1 0 0-15,6 0-1 16,-5 0 0-16,5 0 0 15,0 0 1-15,6 0-1 16,-6 0 1-16,12 0-1 16,-1 5 0-16,7 0-1 15,-1 0 1-15,1 0 0 16,5 0 0-16,0 1 0 16,6-1 0-16,0 0-1 15,6 0 1-15,0 0 0 16,5 5 0-16,1 1 0 15,-1-6 0-15,7 10 0 16,-1-10 0-16,6 5 0 16,-6 6 0-16,6-1 0 0,-5 1 0 15,5-1 0-15,0 6 0 16,0-1 0 0,0-5 0-16,0-9 0 15,0 9 0-15,-5 0 0 0,-1-4 0 16,0-1 0-16,-5 0 0 15,-1 0 0-15,-5 6 0 16,-6-1 0-16,0-4 1 16,0-1-1-16,-6 0 0 15,1 0 0-15,-1 1 0 0,0-6 0 16,0 10 0-16,6-5 0 16,-6-5 0-16,6 6-1 15,0-11 1-15,0 5 0 16,0 0 1-16,-5 0-1 15,-1-5 0-15,0 0 0 16,0-10 0-16,-5 5 0 16,-7-6 1-16,7 1-1 15,-1 0 0-15,1 0 0 16,-1-6 0-16,1 6 0 16,-1-5 0-16,1 4 0 15,-1 1 0-15,1 0 0 16,-1 0 0-16,1-6 0 15,-1 6 0-15,0 5 0 16,-5-5 0-16,6 4 0 16,-7 12 0-16,1-6 0 15,5 0 0-15,1 0 0 16,-1-6 0-16,1 1 0 16,-1 5 0-16,6 0 0 0,1 5 1 15,-1 1-1-15,0-6 0 16,6 0-1-16,0 5 1 15,0-5 0-15,0 5 1 16,0 0-2-16,6 0 1 16,0 0 0-16,-1 0 0 0,1 0 0 15,0 6 1-15,0-6-1 16,-1 5 0 0,7 6 0-16,-6-1 0 15,5-10 0-15,-5 10 0 16,0-4 0-16,5 4 0 0,-5-5 0 15,0 6 0-15,0-6 0 16,-6-5 0-16,6 5 0 16,-6 1 0-16,0 4 0 15,0-10 0-15,0 5 0 16,0-4 1-16,0-1-1 16,0 0 0-16,0 0 0 15,0 0 1-15,0 0-1 16,0 0 0-16,0-5 0 15,0 11 0-15,0-6 0 16,5 0 0-16,1 0 0 16,0-5 0-16,0 5 0 15,-1 0 0 1,1 16-1 0,0-6 1-16,0 1 0 0,0-1 0 15,-1-5 0-15,1 6 0 16,-6-6 0-16,6 0 1 15,5 0-1-15,-5-4 0 16,0-1 0-16,0 0 1 16,-1 0-1-16,7 0 0 15,0-5 0-15,-7 5 0 16,7-5 0-16,-12 0 1 16,6 0-1-16,-6 0 1 0,5 0-1 15,-5 0 1-15,0 0-1 16,0 0 0-16,6 10 0 15,-6-10 0-15,6 6 0 16,-6-6 0-16,6 5 0 16,-6-5 0-16,0 0 0 15,5 5 0-15,1-5 0 16,-6 5 0-16,0 0 0 16,0-5 1-16,12 5-1 15,-6 0 0-15,-1 1 0 16,-5-1 1-16,6 5-1 15,-6 0 1-15,6 0-1 16,0 1 1-16,-1-1-1 16,1-5 0-16,6 0 0 15,-1 6 0-15,1-6 0 16,-1 0 0-16,1 0 0 0,0 0 0 16,-1 0 0-16,1 0 0 15,-1 0 0 1,1 1 0-16,-7-1 0 15,1 0 0-15,0 0 0 0,6 0 1 16,-1 0-1-16,1 0 0 16,-7 0 0-16,1 1 1 15,0-1-2-15,0 0 1 16,-1 0 0-16,-5 0 0 16,0 0 0-16,12 0 0 0,-12 1-1 15,6-1 1-15,0 5 0 16,-6-5 0-16,5 5 0 15,1 6 0-15,-6-6 0 16,6 0 0-16,-6-10 0 16,6 11 0-16,-6-6 0 15,0 5 0-15,5 0 0 16,-5-10 0-16,6 10-1 16,0 1 1-16,-6-1 0 15,0-5 0-15,6 5 0 16,-6 1 1-16,6-1-1 15,-6-5 0-15,0 5 0 16,5 1 0-16,-5-1 0 16,0-5 0-16,0 0 0 15,0 5 0-15,0-5 0 0,0 1 0 16,0-1 0 0,0 5 0-16,0-5 0 15,0 5 0-15,0 1 0 0,0-6 0 16,0 5 0-16,0 0 0 15,6 1 0-15,-6-6 0 16,6 5 0-16,-6-5 0 16,6 0-1-16,-6 5 1 15,0-4 0-15,0 4 0 16,5 5 0-16,-5-10 0 0,0 6 0 16,0-6 1-16,6 5-1 15,-6-5 0 1,6 5 0-16,-6 1 0 15,0-1 0-15,0-5 0 0,0 0 0 16,0 0 0-16,0 6 0 16,0 4 0-16,0-5 0 15,0 6 1-15,0-11-2 16,0 5 1-16,0 0 0 16,0 1 0-16,-6-1 0 15,6 0 0-15,0 0 0 16,0 1 0-16,-6-1 0 15,6-5 0-15,-5 5 0 16,5-5 0-16,-6 6 0 16,6-6 0-16,0 0 0 15,0 0 1-15,0 0-1 16,0 0 0-16,0 0 0 16,0 1 0-16,0-1 0 15,0 0 0-15,0 0 0 0,0 0 0 16,0 0 0-16,0 0 0 15,0 1 0-15,0-1 0 16,0 0-1-16,0 0 1 16,0 5 0-16,0 6 0 15,0-6 0-15,0 0 0 0,0-5 0 16,0 5 0 0,6-4 0-16,-6-1 0 15,0 0 0-15,0 0 0 16,5 0 0-16,-5 0 0 0,0 0 0 15,0 1 1-15,0-1-1 16,0 0 0-16,0 5 0 16,0-5 0-16,0 0 0 15,0 0 0-15,0 1 0 16,0-1 0-16,0 0 0 16,0-5 1-16,0 0-1 15,0 0 0-15,0 0 0 16,-5 0 1-16,5 0-1 15,-6-5 0-15,6 5 0 16,-6-5 0-16,6-1 0 16,0-4 0-16,0 5 0 15,-6-5 0-15,6 0 0 16,0-1 0-16,0 1 0 16,0-5 1-16,0 4-1 15,0-4 0-15,0 5 0 0,0-11 0 16,0 11 0-16,0 0 0 15,0-1 0-15,0 1 0 16,0 0 0 0,0 0 0-16,0-1 0 0,0-4 0 15,-5 0 0-15,5 4 1 16,0 1-1-16,0-5 1 16,0 10-1-16,-6-6 1 15,0 1-1-15,0 0 1 16,0 10-1-16,6-11 1 15,-11 6-2 1,-1-5 1-16,1 5 0 16,5 0 0-16,-6 5 0 15,1 0 0-15,5-10 0 16,-5 10 0-16,5-6 0 16,0 1 0-16,0-5 0 15,1 0 0-15,-7-1 0 16,6 6 1-16,-5 0-2 15,5 5 1-15,0-5 0 16,-5 5 0-16,-1-5 0 16,6 0 0-16,1-5 0 15,5 4 0-15,0 1 0 16,0 0 0-16,0-5 0 0,0 10 0 16,0-15 0-16,0 15 0 15,5-11 0 1,1-4 0-16,0 5 0 15,0-1 0-15,-1 1-1 0,1 0 1 16,6-6-5-16,5 6 1 16,0-10-5-16,12 9 0 15,12-14-2-15,-1-6 0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27.74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1201 1673 10 0,'-6'-11'5'0,"1"6"-5"16,5 5 6-16,0 0-6 16,11 0 0-16,-11 0 0 0,6 0 0 15,-6 0-1 1,0 0 1-16,6-5 0 16,-6 5 0-16,0 0 0 15,0 0 1-15,0-10-1 0,0 5 1 16,-6-6 1-16,0 6 0 15,0 5-1-15,1-5 1 16,5 5-1-16,-6-5 1 16,0 5-1-16,0 0 0 15,0 5-2-15,1 0 1 0,-7 6 0 16,1-6 0-16,-1-5-1 16,-5 5 1-1,-1 0 0-15,7 5 0 16,-6-10 0-16,-1 5 1 0,1-5-1 15,5 5 0-15,1 6 0 16,-1-1 0-16,7-5 0 16,-13 5 0-16,12-10 0 15,1 11 0-15,-1-1 0 16,0-5 0-16,0-10 0 16,1 10 0-16,-1-5-1 15,0 5 1-15,0-5 0 16,0 5 1-16,1-5-1 15,-1 5 0-15,0 1 0 16,0-6 1-16,1-6-1 16,-1 6 1-16,-6 0-1 15,6 6 1-15,-5-1 0 16,-1 0 0-16,1-10-1 16,5 10 1-16,-5 0-1 0,5 0 1 15,0 0-2-15,-6-5 1 16,7 5 0-16,-1-5 1 15,0 5-1-15,0 1 1 16,1-1-1-16,-1-10 0 16,0-1 0-16,0 6 1 0,1 0-1 15,-1 6 0 1,0-1 0-16,0-5 0 16,-5 0-1-16,5 0 1 15,0 5 0-15,0-5 0 0,1 5 0 16,-1 0 0-16,0 0 0 15,0 0 0-15,0-5 0 16,6 0 0-16,-5 6 0 16,-1-6 0-16,0 5 0 15,6 0 0-15,-6 0 0 16,1 0 0-16,-1 5 0 16,0 1 0-16,0-6 0 15,0 5 0-15,1-5 0 16,-1 0 0-16,0 0 0 15,0 1 1-15,1-1-1 16,-1 0 1-16,0 0-1 16,0 5 1-16,1 0-1 15,-1 1 1-15,0-1-2 16,0 10 1-16,0-4 0 16,-5-6 0-16,-1 0 0 0,7 1 0 15,-7-1 0-15,1 0 0 16,-1 0 0-16,6 1 0 15,-5-1 0 1,5-5 0-16,-6 5 0 0,1-4 1 16,5 9-2-16,0-10 1 15,0 10 0-15,1 1 0 16,-1 4 0-16,0 1 0 16,-5-1 0-16,5 1 0 15,0-6 0-15,-6 1 0 0,7-1 0 16,-1 0 0-16,-6 1 0 15,1-1 1-15,-1 11-1 16,1-6 1-16,-1-4-1 16,6-6 1-16,-5 6-1 15,-1 4 0-15,1-5 0 16,-1 6 1-16,1-6-1 16,5 1 0-16,-11-6 0 15,5-5 1 1,1 11-1-1,-1-1 0-15,-5-5 0 16,5 6 0-16,1-6 0 16,-1-5 0-16,12 0 0 15,-6 5 0-15,0-4 0 16,1 4 0-16,-1 0 0 16,0 11 0-16,6-6 0 15,0-5 0-15,0 0 0 16,0-4 0-16,0-1 0 15,0 0 0-15,0 0-1 0,0 0 1 16,0 0 0-16,0 0 0 16,0 1 0-16,0-6 0 15,0 5 0-15,0 0 0 16,-6 5 0-16,6-5 0 16,0 0 0-16,-5 0 0 0,-1 1 0 15,6-1 1-15,-6 0-1 16,0-5 0-16,1 5 0 15,-1 0 0 1,0 0 0-16,0-5 0 0,6 0 0 16,-6 0 0-16,6 0 0 15,-5 0 0-15,5 0 0 16,-6-5 0-16,6 5 0 16,-6 0 0-16,6 0 0 15,-6-5 1-15,6 5-1 16,0-5 0-16,6-5-1 15,-6-1 1-15,6 1 0 16,0 5 1-16,-6 5-2 16,0 0 1-16,5-10 0 15,1-1 0-15,0-4 0 16,0 0 0-16,0-1 0 16,-1-4 0-16,1-1 0 15,0 1 0-15,0 4 0 16,5-9 0-16,1 4 0 15,-7 6 0-15,1-6 0 0,0 1 0 16,6-1 0-16,-1 6 0 16,1-11 0-16,-7 6 0 15,7 4 0-15,-6-10 0 16,0 11 0-16,-1 0 0 16,-5 4 0-16,6-4 0 15,-6 0 0-15,0 4 0 16,6 1 0-16,-6 0 0 15,0-6 0-15,0 1 0 16,0 5 0-16,6-6 0 0,-6 6 0 16,-6 0 0-16,6 0 0 15,0-6 0-15,0 11 0 16,0-5 1-16,0 10-1 16,0 0 0-16,0 0 0 15,0-5 0-15,0 5 0 16,-12-11 0-16,7 6 0 15,-7-5 1-15,0 5-1 16,7 0 1-16,-1 0-1 16,-6 0 0-16,7-1 0 15,-1 1 1-15,0 5-1 16,0-5 0-16,0 0 0 16,1 5 0-16,-1-5 0 15,6 5 0-15,0-5 0 16,-6 0 0-16,6-1 0 0,0-4 1 15,0 10-1-15,0-5 0 16,0-5 0-16,0 5 0 16,0 0 0-1,0-1 0-15,0 1 0 0,0 0 0 16,0-5 0-16,0 10 0 16,0-10 0-16,0 10 0 15,12-6 0-15,-12 6 0 16,5-5 0-16,1 0 0 15,12-5 0-15,-18 10 0 0,11-5 0 16,1-5 0-16,5 4 0 16,-11 1 0-16,5 0 0 15,1-5 0-15,-1 5 0 16,1 0 1-16,0 0-1 16,-1-1 0-16,1 6 0 15,-7 0 0-15,7 0 0 16,-1-5 0-16,1 0 0 15,0 0 0-15,-12 5 0 16,11-10 0-16,-5 5 0 16,0-6 0-16,5 6 0 15,1-5 1-15,-1 5-1 16,1 0 1-16,-1 0-1 16,1-1 0-16,-6 1 0 15,5 0 1-15,-11 5-1 0,12-10 0 16,-12 0 0-16,11-6 1 15,-5 6-1 1,0-5 0-16,0-1 0 16,-1 1 0-16,1 5 0 0,6-1 0 15,-1-4 0-15,-5 5 0 16,0-6 0-16,0 6 1 16,-1 5-1-16,7-5 0 15,-6-1 0-15,-1 1 0 16,1 0 0-16,0 0 0 0,0-1 0 15,0 1 1-15,-6 0 0 16,5-1 0-16,-5 1-1 16,6 0 0-1,-6 10 0-15,6-10 0 0,0-1 0 16,-1 1 0-16,1 0 0 16,6-6 0-16,-7 6 0 15,7 0 0-15,-6 0 0 16,5-1 0-16,-5 1 0 15,6 0 0-15,-7 5-1 16,1-11 0-16,6 6 1 16,-1 0 1-16,-5 0-1 15,6-1 1-15,-7 1-1 16,1 0 0-16,0-6 1 16,6 6 0-16,-7 0 0 15,1 0 0-15,0 4-1 16,0-4 0-16,-1 5 1 15,-5 5 0-15,12 0-1 16,-6-10 0-16,5 10-1 16,1-5 1-16,-1 0 0 0,-5-6 0 15,-6 11 0-15,6-10 0 16,5 0-1-16,-5 0 1 16,0 4 0-16,5 1 0 15,1-5 0-15,0 5 1 16,-7 0-1-16,7 0 0 15,-1-6 0-15,1 6 0 16,0-5 0-16,-7 0 0 16,1 5-1-16,6-1 1 15,-7-4 0-15,13 5 1 0,-7 0-1 16,1-5 0-16,-6 5 0 16,-1-1 0-16,13-4 0 15,-1 5 0-15,-5 0 0 16,-1 0 0-16,1 0 0 15,-7-1 0-15,1 1 0 16,-6 5 0-16,6-10 0 16,-6 10 0-16,6-10 0 15,-1 5 1-15,7-6-2 16,-6 6 1-16,0 0 0 16,-1-10 1-16,1 10-2 15,0-6 1-15,5 6 0 16,-11 5 0-16,6-10 0 15,-6 10 0-15,6-5-1 16,0 0 1-16,-6 5 0 0,0 0 1 16,6-5-1-16,-6 5 0 15,5-6 0-15,1 1 0 16,0 0 0-16,0 0 1 16,5-5-1-16,-5 0 0 15,-6-6 0-15,0 16 0 16,6-10 0-16,0 5 0 15,-1-6 0-15,1 1 0 16,0-5 0-16,0 5 1 16,-1-11-1-16,1 11 0 0,6-6 0 15,-7 1 0-15,1 5-1 16,0-6 1-16,0 1 0 16,0 0 0-16,-6-1 0 15,11 1 1-15,-5 4-1 16,0 1 0-16,-1-5 0 15,1 5 0-15,-6-6 0 16,6 6 1-16,-6 0-2 16,0-1 1-16,6 1 0 15,-1-10 0-15,-5 4 0 16,0 1 0-16,12-6 0 16,-6 6 0-16,-6-1 0 15,6 1 0-15,-6 0 0 16,0 4 0-16,5 1 0 15,-10-5 0-15,10-1 0 0,-5 1 0 16,-5 5 0-16,5-6 0 16,0 1 0-1,-6 5 0-15,0-1 0 16,0 1 1-16,6 0-1 0,-6 0 0 16,6-1 0-16,0 6 0 15,0 0 0-15,-5 0 0 16,-1-5 0-16,0 5 0 15,0-1 0-15,1 1 1 16,-7 0-2-16,6 0 1 16,1 0 0-16,-1 0 1 0,0 0-1 15,0 0 0-15,0-1-1 16,1 1 1-16,-1 0 0 16,0 0 0-16,0 0 0 15,1-5 0-15,-1 4 0 16,0 1 0-16,0-5 0 15,6 5 1-15,-5 0-1 16,-1 0 0-16,6 0 0 16,-6-1 0-16,6 1 0 15,0 0 0-15,-6 0-1 16,0 0 1-16,1 0 0 16,-1 0 1-16,0 0-1 15,0 5 0-15,1-6 0 16,-1 1 0-16,0 5 0 15,0-5 0-15,0 5 0 16,-5 0 0-16,5 0 0 16,0 0 1-16,1 0-1 15,-1 0 0-15,0-5 0 16,0 5 0-16,0 0 0 0,6 0 0 16,-5 0-1-16,5 0 1 15,-6 0 0-15,6 0 0 16,0 0 0-16,0 0 0 15,0 0 0-15,0 0 0 16,0 0 0-16,0 0 0 0,0 0 0 16,0 0 0-1,6 0 0-15,-6 0 0 16,0 0 0-16,0 0 0 16,0 0 0-16,0 0 0 0,11 0-1 15,-5 0 1-15,6-5 0 16,-1 5 0-16,1-5 0 15,5 0 0-15,-5 5 0 16,-1-6 0 0,12 1 0-1,-5 0 1-15,-1-5-1 16,0 10 0-16,0 0 0 16,1 0 0-16,-1 0 0 15,0 0 0-15,1 0 0 16,-1 0 0-16,0 0 0 15,-5 10 0-15,-1-5 0 16,-5 0 1-16,0 1-1 16,-6 4 1-16,0 0-1 15,0 0 0-15,0 6 0 0,0-1 1 16,0 1-1-16,-6-1 0 16,0 0 0-16,1 1 0 15,-1 4 0-15,-6-4 1 16,1 4-1-16,5 1 0 15,-6-1 0-15,7 1 1 16,-7 4-1-16,6 6 0 16,1 0 0-16,-1-5 0 15,6-1 0-15,-6-4 0 16,6-1 0-16,0 6 0 0,0 0 0 16,0-6 0-16,6-4 0 15,0 4 0-15,5 6 0 16,-5-1 0-16,5 6 0 15,7-5 0-15,-7 5 0 16,1-1 1-16,-1 1-1 16,1-5 0-16,-6 0 0 15,0-6 0-15,-1 1 0 16,1-1 0-16,-6-4 0 16,0 4 0-16,0-5 0 15,0 6 0-15,0-1 0 16,0-4 0-16,0 10 0 15,0-6 0-15,0 1 0 16,0-1 0-16,0 6 0 16,6-6 0-16,-6 1 0 0,0-1 0 15,6 1 0-15,-6-6 0 16,5 1 0 0,-5-1 0-16,6-5 0 15,-6 6 0-15,6-6 0 0,-6 5 0 16,6 6 0-16,0-6 0 15,-1 6 0-15,1-6 0 16,0 6 0-16,5-1 0 16,1 1 0-16,-6-1 0 15,-1-4 0-15,1-1 0 0,-6 11 0 16,6-11 0-16,-6 6 0 16,6-1 0-16,-6-4 0 15,0-1 0-15,0 6 0 16,0-1 0-16,0-5 0 15,0 1 1-15,0-6-2 16,0 0 1-16,0-5 0 16,-6 1 1-16,6-6-1 15,-6 0 0-15,0-11 0 16,6 16 0-16,-5-10 0 16,-1 5 1-16,0 0-1 15,0-5 0-15,6 5 0 16,0-5 0-16,-5-5 0 15,5 0 0-15,0-6 0 16,0 1 0-16,0-6 0 16,0 1 0-16,-6-6 0 15,6 6 0-15,-6-6 0 16,6-10 0-16,0 15 0 16,0 1 0-16,-6-1 0 15,1 1 0-15,5-1 0 0,-6 6 0 16,0-6 0-16,6 6 0 15,0 0-1-15,0 9 1 16,-6-4 0-16,6 5 0 16,-6 5-1-16,1 0 1 15,-1 10-1-15,0-5 1 0,6 1-1 16,-6-1 1 0,1 0-1-16,-7 0 1 15,0 0 0-15,1 0 0 16,-1 0 0-16,7 1 0 0,5-1 0 15,-6-5 0-15,6 5-1 16,0 5 1-16,6 0 0 16,-1 1 0-16,1-1-1 15,0-10 1-15,5 5 0 16,-5-5 1-16,6 0-1 16,-1-10 0-16,1 5 0 15,-1-6 0-15,7 1 0 16,-1 0 1-16,0 0-2 15,1 4 1-15,5 1 0 16,0 0 1-16,-6-5-1 16,6 5 0-16,0 5 0 15,-5-5 1-15,-1-6-1 16,0 6 0-16,1 0 0 16,-1-5 1-16,0 5-1 0,-5-6 0 15,5 17 0-15,0-6 0 16,1 0-1-16,-7 0 1 15,1 0 0-15,-1 0 0 16,1 5 0-16,-1-10 0 16,7 5 0-16,-7 0 0 15,7 0 0-15,-1-6 0 16,0 1 0-16,1-5 0 16,-1 15 0-16,-5-10 0 15,5 0 0-15,-17 5 0 0,11 5 0 16,-11-5 0-16,6 0 0 15,-6 0 0-15,12 0 0 16,-7-5 0-16,1 5 0 16,0 0 0-16,-6 0 0 15,6 5 0-15,0 0 0 16,-6 0 0-16,5 6 0 16,-5-1 0-16,6 10-1 15,0-20 1-15,-6 11 0 16,0-11 1-16,0 5-2 15,0 0 1-15,0-5 0 16,0 5 1-16,0-5-1 16,0 0 1-16,-6 5-1 15,-5 0 0-15,-1 0 0 16,-5 1 0-16,-6 4-1 0,-6 0 1 16,0 0-1-16,-6 1 1 15,1-1-1-15,-1 0 1 16,0-5 0-1,-5 11 0-15,5-1 0 0,1-5 0 16,-1 6 0-16,0-1 0 16,6-5 0-16,1 6 0 15,-1-6 0-15,0 0 0 16,6 1 0-16,-6-1 0 16,0-5 0-16,6-5 1 0,0 0-1 15,6 0 0-15,-1 0 0 16,1-10 0-16,-6 5 0 15,6-6 0-15,-1 6 0 16,7-5 0-16,-1 5 0 16,1 5 0-16,5-11 0 15,-6 6 0-15,7 5 0 16,-1-5 0-16,6 5 0 16,-6-5 0-16,6 5 0 15,0 0 0-15,0-10 0 16,12 0 0-16,-7 4 0 15,7-4 0-15,-1 0-1 16,1 10 1-16,-1-5 0 16,7 5 0-16,5 0 0 15,0 0 0-15,0 5 0 16,0-10 0-16,0 0 0 16,0 0 0-16,6 5 0 15,0-11 0-15,6 11 0 16,-1-5 0-16,1 0 0 15,-6 5 0-15,0-5 0 0,0 5 0 16,-6-5 0-16,0-6 1 16,0 1-1-16,0-10 0 15,0 4 0-15,0 6 1 16,0-5-1-16,0 4 0 16,0-4 0-16,0 5 0 0,1-1 0 15,-1 1 0-15,-6 10 0 16,0-5 0-1,1 5 0-15,-7 0 0 16,1 0 0-16,-1 5 1 0,1-5-1 16,-1 0 0-16,1 5 0 15,-1-5 1-15,-11 0-1 16,12 0 1-16,-1 0-1 16,1 0 0-16,0 11 0 15,-1-6 0-15,1 0 0 16,-1 5 0-16,1 0 0 15,-1 1 0-15,-5-1 0 16,0 0 0-16,5 0 0 16,1-4 0-16,-6 4 0 15,0-5 0-15,-1 0 0 16,7 0 0-16,-6 0 0 16,-1 0 0-16,-5-5 0 15,6 0 0-15,0 11 0 16,0-6 0-16,-1 0 0 0,-5-5 0 15,0 0 0-15,6 5 0 16,-6-5 0-16,0 0 0 16,0 0 0-16,6 5 0 15,0 0 0-15,0 1 0 16,-1-1 0-16,1 5 0 16,0-5 0-16,0 5 0 15,-1 6 0-15,1-6 0 16,0 0 0-16,0 0 0 15,-1 1 0-15,1-6 0 0,6-5 0 16,-1 0 0-16,-11 0 0 16,12 0 0-16,-6-5 0 15,-1 5 0-15,-5 0 0 16,12-16 0-16,-12 16 0 16,0 0 0-16,0 0 0 15,0 0 1-15,0 0-1 16,6 0 0-16,0-10 0 15,-1 5 0-15,1-10 0 16,0 9 0-16,-6 6 0 16,6-10 0-16,-1 10 0 15,-5 0 0-15,0 0 0 16,0 0 0-16,0 0 0 16,0 0 1-16,-5 5-1 15,-1 0 0-15,-6-5 0 0,7 6 0 16,-7 4 0-16,6-5 0 15,-5 5 0-15,-1 0 0 16,1 6 0 0,-1-1 0-16,0 6 0 0,-5-1 0 15,-6 1-1-15,0 5 1 16,0 4-1-16,0 1 1 16,6-5 0-16,-1 5 0 15,-5-6-1-15,6 1 1 16,-1-6-1-16,1 1 1 15,0-1-1-15,-1-4 1 0,1-1 0 16,0 1 0-16,0-1 0 16,-1 0 0-16,7 1 0 15,-1-6 0-15,6 0 0 16,1 1 0 0,5 14 0-1,0-9 1-15,0-1-1 16,-6-5 0-16,6 1 0 15,0-1 1-15,0-5-1 16,0 0 1-16,0 0-1 16,0 0 1-16,0 0-1 15,0 1 0-15,0-1 0 16,0 5 0-16,6 0 0 16,-1 6 1-16,1-1-1 15,-6 0 0-15,6 1 0 0,-6 4 0 16,6-4 0-1,-6-6 0-15,0 0 0 16,0-5 0-16,-6 1 0 16,6 4 0-16,0-5 0 0,0 5 0 15,6-5 0-15,-6 6 0 16,0-6 0-16,0 5 0 16,0 5 0-16,5 1 0 15,1-1 0-15,-12 1 1 0,6-1-1 16,0 0 0-16,0 1 0 15,0-6 0-15,0-5 0 16,-5 5 0 0,5 1 0-16,-6-1 0 15,0 5 0-15,-5 1 0 0,5-1 0 16,-11 0 0-16,11 1 0 16,-12 4 0-16,1 6 0 15,6-11 0-15,-1 6 0 16,0 0 0-16,1-6 0 15,-1 0 0-15,1 1 0 16,-1-6 1-16,1 0-2 16,-1 0 1-16,1-4 0 15,-1 4 1-15,6-5-1 16,1 0 0-16,-1 0 0 16,0 0 0-16,0 1 0 15,0-6 0-15,6 0 0 16,-11 0 0-16,5-6 0 15,6 1 0-15,0 5 0 16,-6 0 0-16,6-5 0 0,-5 5 0 16,-1-5 0-16,0 0 1 15,0 0-2-15,1 0 1 16,-1 5 0-16,0 0 0 16,0 0 0-16,0-6 1 15,1 1-1-15,-1 5 0 0,0 0 0 16,-5 0 0-1,-1 0 0-15,0 5 0 16,1-5-1-16,-1 0 1 16,1 0 0-16,-1-5 0 0,1 5 0 15,-1 5 0-15,1-5 0 16,-1 0 1-16,1 0-1 16,-1-5 0-16,0 5 0 15,1 5 0-15,-1-5 0 16,1-5 0-16,5 5 0 15,-5 5 0-15,-1-10 0 16,0 10 0-16,1-5-1 16,-6 0 1-16,-1 0 0 15,7 0 0-15,-7 6 0 16,1-1 0-16,0-5 0 16,-1 0 0-16,1 0 0 15,0 0 1-15,-1 0-1 16,1 5 0-16,0-10 0 15,0 10 0-15,-1-10 0 0,1 10 0 16,0 0 0-16,-1-5 0 16,1 0 0-16,-6 5 0 15,5-5 0-15,-5 0 0 16,6 0-1-16,0 0 0 16,5 0-2-16,1 0 0 15,-1 0-3-15,6 0 1 16,1 0-5-16,-1 0 0 15,0 5 0-15,-5 0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48.84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4-1 20 0,'-6'0'10'0,"6"0"-15"0,0 0 22 15,0 0-18-15,0 0 1 16,0 0-1-16,0 0 1 16,6 0-5-1,-6 0 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1.13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 10 9 0,'-11'5'4'0,"11"-20"3"0,0 15 5 16,0 0-12-16,0-10 0 15,0 10-2-15,0 0 0 16,6 5-1-16,-6-5 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3.01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3-1 9 0,'-5'-5'4'0,"10"5"-4"0,-5 0 5 15,0 0-7 1,0 0 1-16,6 0-3 0,0 0 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3.22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9 0,'0'0'4'0,"6"-11"-5"0,-6 11 7 0,0 0-10 15,11 0 0-15,1 0 0 16,-1-5 1-16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3.40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25 23 17 0,'-6'-6'8'0,"-17"-4"-13"0,29 10 18 16,-1-5-17-16,-5 5 0 16,18-5-4-16,-1 0 1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3.56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 16 4 0,'-6'0'2'0,"18"-10"-1"0,-12 10 0 0,11-6-3 16,-11 6 1-16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3.89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 10 4 0,'-17'0'2'0,"11"-10"-5"0,6 10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4.11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 32 12 0,'-11'-10'6'0,"-1"-11"-10"16,12 21 12-16,0 0-13 0,0 0 0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4.29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 0 6 0,'-12'0'3'0,"1"0"-5"0,11 0 6 0,0 0-7 15,0 0 1-15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4.43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9-18 18 0,'-17'5'9'0,"11"-10"-12"15,6 5 18-15,0 0-23 16,0 0 0-16,6 0-1 16,5-6 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5.15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27-5 17 0,'-12'0'8'0,"1"0"-12"16,11 0 15-16,0 6-13 16,-6-1 0-16,6 0-6 15,0 0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57.60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10 0,'6'0'5'0,"-6"0"-5"15,0 0 8-15,0 0-8 16,0 0 0-16,6 0 0 15,-6 0 0-15,0 0-1 16,0 0 0-16,0 0-2 16,0 0 1-16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5.32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61 43 12 0,'-35'0'6'0,"18"-16"-6"0,5 11 9 16,12 0-10-16,0 5 1 16,0-10-7-16,6-1 1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5.50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19-4 17 0,'-5'0'8'0,"-7"0"-8"15,12 0 15-15,-6 0-16 16,6 0 1-16,0 0-8 15,12-5 0-15,-1 5 7 16,12 0 1-16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5.61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-5-2 11 0,'0'5'5'0,"11"-15"-16"15,-11 10 8-15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6.63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-5-2 12 0,'0'-5'6'0,"6"5"-13"0,-6 5 12 0,0-5-9 16,6 5 1-16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6.81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52 9 0,'-6'-20'4'0,"6"4"-5"0,0 16 9 15,6-5-9-15,0-5 0 16,-6 10-4-16,17-5 1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7.24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 25 19 0,'-18'6'9'0,"13"-27"-14"16,5 21 19-16,0 0-14 15,0 0 1-15,5-5-2 16,7-5 0-16,-1 10-3 16,1 0 1-16,5 0-2 15,1 0 1-15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7.35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15-5 8 0,'-17'10'4'0,"17"-20"-5"0,0 10 6 15,0 0-7-15,6 0 1 16,5 5-3-16,-5-5 1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7.53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 14 7 0,'-23'-10'3'0,"46"15"-8"16,-23-5 5-16,11-5-1 15,0-5 0-15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7.69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31-1 12 0,'0'-5'6'0,"-40"20"-10"0,40-15 13 16,0 0-12-16,0 0 0 16,11 0-2-16,1 5 0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7.86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2 9 0,'-12'-6'4'0,"18"6"-6"15,-6 0 7-15,0 0-7 16,6 0 0-16,6 0-2 15,-1 0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02.82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8DF4DF-476E-42F9-8EE1-3FD12F002D97}" emma:medium="tactile" emma:mode="ink">
          <msink:context xmlns:msink="http://schemas.microsoft.com/ink/2010/main" type="writingRegion" rotatedBoundingBox="21108,13205 21972,15015 21817,15090 20952,13280"/>
        </emma:interpretation>
      </emma:emma>
    </inkml:annotationXML>
    <inkml:traceGroup>
      <inkml:annotationXML>
        <emma:emma xmlns:emma="http://www.w3.org/2003/04/emma" version="1.0">
          <emma:interpretation id="{1375F6AC-3380-4A77-A624-06044A6BD86C}" emma:medium="tactile" emma:mode="ink">
            <msink:context xmlns:msink="http://schemas.microsoft.com/ink/2010/main" type="paragraph" rotatedBoundingBox="21108,13205 21972,15015 21817,15090 20952,13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C65F2D-931F-4FC9-A8D8-13306E4C418E}" emma:medium="tactile" emma:mode="ink">
              <msink:context xmlns:msink="http://schemas.microsoft.com/ink/2010/main" type="line" rotatedBoundingBox="21108,13205 21972,15015 21817,15090 20952,13280"/>
            </emma:interpretation>
          </emma:emma>
        </inkml:annotationXML>
        <inkml:traceGroup>
          <inkml:annotationXML>
            <emma:emma xmlns:emma="http://www.w3.org/2003/04/emma" version="1.0">
              <emma:interpretation id="{F1C77936-D610-4CD4-B881-65EE98CAC847}" emma:medium="tactile" emma:mode="ink">
                <msink:context xmlns:msink="http://schemas.microsoft.com/ink/2010/main" type="inkWord" rotatedBoundingBox="21705,14454 21972,15015 21817,15090 21549,14529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☺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2095 6671 14 0,'0'20'7'0,"6"6"-8"16,-6-21 13-16,0-5-15 15,6 10 0-15,0-4-5 16,-6-1 1-16</inkml:trace>
          <inkml:trace contextRef="#ctx0" brushRef="#br0" timeOffset="1">2118 6968 9 0,'6'26'4'0,"0"-57"-12"0,-6 21 5 16</inkml:trace>
          <inkml:trace contextRef="#ctx0" brushRef="#br0" timeOffset="4.0086">2170 7066 6 0,'0'15'3'0,"0"6"-4"16,6-16 7-16,0 0-9 15,-6 0 0-15</inkml:trace>
          <inkml:trace contextRef="#ctx0" brushRef="#br0" timeOffset="184.0135">2216 7287 17 0,'-11'15'8'0,"17"-20"-11"15,-6 5 16-15,0 0-19 0,0 0 1 16,0 0-3-16,5 5 0 16</inkml:trace>
          <inkml:trace contextRef="#ctx0" brushRef="#br0" timeOffset="-1480.0431">1547 5773 7 0,'0'26'3'0,"0"-21"-3"16,0-5 5-16,0 5-5 15,0-5 0-15,0 0-3 16,0 0 0-16</inkml:trace>
          <inkml:trace contextRef="#ctx0" brushRef="#br0" timeOffset="-1104.0701">1639 6035 4 0,'0'5'2'0,"6"15"-5"16,-6-20 2-16</inkml:trace>
          <inkml:trace contextRef="#ctx0" brushRef="#br0" timeOffset="-896.0618">1749 6117 9 0,'-6'10'4'0,"18"0"-12"0,-12-10 8 16,5 0-1-16,1 5 0 16</inkml:trace>
          <inkml:trace contextRef="#ctx0" brushRef="#br0" timeOffset="-692.0473">1847 6265 10 0,'0'11'5'0,"12"4"-7"16,-7-10 10-16,1 0-9 15,0 6 1-15,5-6-5 16,-5 5 0-16</inkml:trace>
          <inkml:trace contextRef="#ctx0" brushRef="#br0" timeOffset="-1716.1151">1408 5506 8 0,'0'-41'4'0,"-5"51"-2"15,5-10 3-15,5 11-6 16,1-1 0-16,0-5-3 15,0 0 0-15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7.98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 3 5 0,'-18'0'2'0,"36"-5"-6"15,-18 5 3-15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8.46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26-3 11 0,'-12'0'5'0,"1"15"-7"0,11-15 11 16,0 0-11-16,0-5 0 15,-6 0-4-15,6 0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38.64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24 8 0,'0'-20'4'0,"0"15"-5"16,0 5 5-16,0 0-8 16,0 0 1-16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0.33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 11 0,'11'-6'5'0,"6"-4"-12"0,-11 5 11 15,6 0-7-15,-1 0 1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0.67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7 8 0,'0'0'4'0,"6"0"-6"15,-6 0 9-15,6-6-11 16,5 1 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1.18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-2-7 14 0,'0'5'7'0,"12"-10"-11"0,-12 5 15 15,0 0-13-15,6 0 1 16,-6 0-6-16,11 0 1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1.34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-3-9 11 0,'0'21'5'0,"0"-32"-6"16,0 11 8-16,0 0-8 15,6 5 1-15,-6-5-5 16,5 0 0-16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1.51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-2 0 5 0,'0'15'2'0,"0"6"-1"0,0-32 1 16,0 11-2-16,6 6 1 15,0-1-1-15,-6-5 0 16,5 5-2-16,-5-5 1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1.67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 10 18 0,'-21'21'9'0,"14"-37"-14"16,7 16 21-16,0 0-17 16,0 0 0-16,0 0-4 15,7-10 1-15,7 5 2 16,-7-5 0-16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1.82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 66 2 0,'-18'-10'1'0,"7"-36"0"15,11 36-3-15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1:07.23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D0E8D4-8600-4FED-8EFB-2F8A8DFF5178}" emma:medium="tactile" emma:mode="ink">
          <msink:context xmlns:msink="http://schemas.microsoft.com/ink/2010/main" type="writingRegion" rotatedBoundingBox="22368,15041 23255,13577 23540,13750 22653,15214"/>
        </emma:interpretation>
      </emma:emma>
    </inkml:annotationXML>
    <inkml:traceGroup>
      <inkml:annotationXML>
        <emma:emma xmlns:emma="http://www.w3.org/2003/04/emma" version="1.0">
          <emma:interpretation id="{2E750E6A-A9E2-4108-B137-6DBD0C126DAF}" emma:medium="tactile" emma:mode="ink">
            <msink:context xmlns:msink="http://schemas.microsoft.com/ink/2010/main" type="paragraph" rotatedBoundingBox="22368,15041 23255,13577 23540,13750 22653,15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1C1CFA-26C8-4B3F-9496-13EADAB0A995}" emma:medium="tactile" emma:mode="ink">
              <msink:context xmlns:msink="http://schemas.microsoft.com/ink/2010/main" type="line" rotatedBoundingBox="22368,15041 23255,13577 23540,13750 22653,15214"/>
            </emma:interpretation>
          </emma:emma>
        </inkml:annotationXML>
        <inkml:traceGroup>
          <inkml:annotationXML>
            <emma:emma xmlns:emma="http://www.w3.org/2003/04/emma" version="1.0">
              <emma:interpretation id="{BA603A33-EB91-44B4-8F44-20E5814BB2C4}" emma:medium="tactile" emma:mode="ink">
                <msink:context xmlns:msink="http://schemas.microsoft.com/ink/2010/main" type="inkWord" rotatedBoundingBox="22558,14943 22827,14419 22954,14484 22685,15008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3157 7066 12 0,'0'-5'6'0,"6"-16"-15"0,-6 21 12 16,0 0-6-16,6-10 1 15</inkml:trace>
          <inkml:trace contextRef="#ctx0" brushRef="#br0" timeOffset="220.0103">3198 6927 22 0,'-6'-5'11'0,"0"5"-14"16,6 0 21-16,0 0-18 15,6-10 0-15,0 0-2 16,-6 0 0-16,6-1-1 16,-6 11 0-16,0-15-3 15,5 5 1-15</inkml:trace>
          <inkml:trace contextRef="#ctx0" brushRef="#br0" timeOffset="420.0359">3204 6661 12 0,'11'-16'6'0,"-11"21"-7"0,0-5 8 15,0 0-9 1,0 0 0-16,12-10-4 15,-12 10 1-15</inkml:trace>
          <inkml:trace contextRef="#ctx0" brushRef="#br0" timeOffset="-880.05">3221 6850 4 0,'-5'11'2'0,"15"4"-4"15,-5-25 1-15</inkml:trace>
          <inkml:trace contextRef="#ctx0" brushRef="#br0" timeOffset="-1376.0998">2977 7174 8 0,'0'-5'4'0,"0"-1"-3"0,0 6 2 15,0 0-4-15,13 0 1 16,-13 0 1-16,0 0 0 16,12 0-1-16,0-5 0 15,-6 0-2-15,-6-5 1 16</inkml:trace>
          <inkml:trace contextRef="#ctx0" brushRef="#br0" timeOffset="-1128.0825">3094 6994 20 0,'-6'0'10'0,"0"0"-13"16,6 0 21 0,0 0-19-1,0 0 1-15,0 0-6 16,6-5 1-16,6 0 2 15,-12 5 1-15</inkml:trace>
          <inkml:trace contextRef="#ctx0" brushRef="#br0" timeOffset="-884.0624">3140 6963 17 0,'0'5'8'0,"6"-30"-14"0,0 30 13 16,-6-5-13-16,0 0 0 15,0 0 0-15,5 0 1 16</inkml:trace>
        </inkml:traceGroup>
        <inkml:traceGroup>
          <inkml:annotationXML>
            <emma:emma xmlns:emma="http://www.w3.org/2003/04/emma" version="1.0">
              <emma:interpretation id="{89731A95-732A-48BD-86A1-E58379B1EEEF}" emma:medium="tactile" emma:mode="ink">
                <msink:context xmlns:msink="http://schemas.microsoft.com/ink/2010/main" type="inkWord" rotatedBoundingBox="22479,15105 22538,15028 22582,15061 22523,15138"/>
              </emma:interpretation>
              <emma:one-of disjunction-type="recognition" id="oneOf1">
                <emma:interpretation id="interp5" emma:lang="en-US" emma:confidence="0">
                  <emma:literal>T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1612.1166">2932 7302 16 0,'18'5'8'0,"-47"-20"-2"16,29 15 11-16,0 0-16 16,0 0 0-16,-6-5 0 15,6 5 1-15,0 0-4 16,0 0 1-16,0 0-2 15,12-11 1-15,-1 1-5 16,1 5 1-16</inkml:trace>
          <inkml:trace contextRef="#ctx0" brushRef="#br0" timeOffset="-1680.1199">2898 7287 13 0,'0'0'6'0,"0"5"-2"0,-6-5 10 16,6 10-13-16,0-10 1 15,-6 5 0-15,12 5 1 16,0-4-4-16,-6-1 0 16,0 5 2-16,-6-15 1 0,6 5-2 15,0 5 1 1,0-5-4-16,6 0 1 16,-6 0-4-16,5-10 0 15</inkml:trace>
        </inkml:traceGroup>
        <inkml:traceGroup>
          <inkml:annotationXML>
            <emma:emma xmlns:emma="http://www.w3.org/2003/04/emma" version="1.0">
              <emma:interpretation id="{684DD704-A93C-4F6D-84D2-4C8CC4AA0FF9}" emma:medium="tactile" emma:mode="ink">
                <msink:context xmlns:msink="http://schemas.microsoft.com/ink/2010/main" type="inkWord" rotatedBoundingBox="22899,14166 23255,13577 23540,13750 23184,14338"/>
              </emma:interpretation>
              <emma:one-of disjunction-type="recognition" id="oneOf2">
                <emma:interpretation id="interp10" emma:lang="en-US" emma:confidence="0">
                  <emma:literal>?</emma:literal>
                </emma:interpretation>
                <emma:interpretation id="interp11" emma:lang="en-US" emma:confidence="0">
                  <emma:literal>Y</emma:literal>
                </emma:interpretation>
                <emma:interpretation id="interp12" emma:lang="en-US" emma:confidence="0">
                  <emma:literal>F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1296.0871">3573 6050 16 0,'0'0'8'0,"6"0"-5"15,-6 0 14-15,0 0-16 16,0 0 1-16,0 5 0 16,0-5 0-16,0 0-4 15,0 0 0-15,11-5 0 16,-5 0 0-16,0 0-3 0,6 5 1 15,-1 5-2-15,-5 0 0 16,0-10 1-16,-1 0 1 16,1 0 1-16,0-1 0 15,-6 6 1-15,6-10 0 16</inkml:trace>
          <inkml:trace contextRef="#ctx0" brushRef="#br0" timeOffset="1297.0871">3729 6045 17 0,'0'5'8'0,"5"5"-18"0,-5-10 20 0,5-10-16 16,-5 10 0-16</inkml:trace>
          <inkml:trace contextRef="#ctx0" brushRef="#br0" timeOffset="1512.1">3735 6024 20 0,'-6'0'10'0,"6"-5"-15"16,0 5 20-16,0-10-19 16,0 10 0-16,0-15-5 15,0 15 0-15,0-6 10 0,0-4 1 16</inkml:trace>
          <inkml:trace contextRef="#ctx0" brushRef="#br0" timeOffset="1724.1501">3624 5876 10 0,'-5'-11'5'16,"0"16"-16"-16,5 1 9 0,0-6 2 16,0 5 0-16</inkml:trace>
          <inkml:trace contextRef="#ctx0" brushRef="#br0" timeOffset="51991.5796">3700 6117 13 0,'-17'5'6'0,"5"5"-8"0,12-10 12 16,0 0-11-16,0 0 1 0,0 0-4 15,0 0 0-15,0 5 3 16,0-5 0-16</inkml:trace>
          <inkml:trace contextRef="#ctx0" brushRef="#br0" timeOffset="632.0384">3325 6384 19 0,'0'0'9'0,"0"20"-9"0,6-30 18 16,-6 10-19-16,0 0 0 0,0 0-3 15,0 0 1-15,0 0 2 16,0 0 1-16,5-5-4 16,1-6 1-16,0 1-2 15,0 0 0-15</inkml:trace>
          <inkml:trace contextRef="#ctx0" brushRef="#br0" timeOffset="848.0544">3394 6209 3 0,'6'0'1'0,"0"-15"-1"16,-6 15-2-16</inkml:trace>
          <inkml:trace contextRef="#ctx0" brushRef="#br0" timeOffset="849.0544">3423 6189 12 0,'0'5'6'0,"6"0"-9"0,-6-5 12 15,0 0-14-15,0 0 0 16,6-10-1-16,-6 10 1 16</inkml:trace>
          <inkml:trace contextRef="#ctx0" brushRef="#br0" timeOffset="1076.0882">3475 6142 18 0,'0'0'9'0,"0"-5"-10"0,0 5 19 15,0 0-19-15,0 0 1 16,6-5-1-16,-1 0 0 16,7 0 0-16,-12 5 0 0,0 0-2 15,6-5 0-15,5-6-2 16,1 1 0-16</inkml:trace>
          <inkml:trace contextRef="#ctx0" brushRef="#br0" timeOffset="52947.6633">3798 5958 12 0,'0'10'6'0,"-6"-15"-4"0,1 5 11 16,-1 0-11-1,6 0 0-15,0-5 2 16,0 5 0-16,0 0-6 16,0 0 1-16,0 0 1 0,0 5 1 15,6-5-6-15,-6-5 1 16,5 5-2-16,13 5 1 16</inkml:trace>
          <inkml:trace contextRef="#ctx0" brushRef="#br0" timeOffset="53159.6598">3902 6004 16 0,'0'10'8'0,"0"-25"-5"0,-6 15 16 0,6 0-19 15,0-5 0-15,0-6 0 16,0 11 0-16,6-5-3 15,-6 5 1-15,12-10-4 16,-1 5 1-16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2.00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52 9 10 0,'-18'0'5'0,"7"0"-5"15,11 0 11-15,-6 0-11 16,6 0 0-1,-6 0-3-15,0 0 0 0,6-5 1 16,-5-1 1-16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2.20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25 6 21 0,'-23'-10'10'0,"11"4"-15"15,6 1 21-15,6 5-21 16,0 0 1-16,0 0-6 16,0-10 0-16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2.33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21-2 6 0,'-23'5'3'0,"23"-10"-6"0,0 5 0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2.47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 1 12 0,'-5'0'6'0,"-1"5"-9"15,6-5 13-15,0 0-16 16,0 0 1-16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3.70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-2 50 13 0,'-6'-26'6'0,"6"16"-10"16,0 10 13-16,0 0-13 16,0 0 1-16,6-16-3 15,-6 6 1-15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3.89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5 11 0,'-6'0'5'0,"6"0"-6"0,0 0 9 15,0 0-9-15,0-10 1 0,0 10-2 16,0 0 1-16,11 0-1 16,1 0 0-16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4.07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0-5 11 0,'-5'5'5'0,"5"5"-6"16,0-10 10-16,5 5-10 16,-5-5 0-16,6 6-5 0,0-1 1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4.24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-6-7 7 0,'0'5'3'0,"0"-5"-2"0,0 0 4 0,6 5-9 15,0 1 1-15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4.40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 0,'0'15'0'0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4.57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1-2 3 0,'6'0'1'0,"0"6"-3"0,-6-6 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52.08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775 93 7 0,'6'-10'3'0,"-1"-10"-3"16,-5 20 4-16,6-6-4 16,0-4 0-16,0 0 0 15,0 5 0-15,-1 0-1 16,7 0 1-16,-12 5 1 15,0 0 0-15,6 0 0 16,-1 5 0-16,1-5 0 16,6 5 1-16,-1 0-1 15,1-5 1-15,-1 0-1 16,-5 0 0-16,11 0-1 16,-5 5 1-16,5-5 0 15,1 0 0-15,5 0-1 16,6 0 1-16,-1 0-1 0,-4-5 1 15,-1-5-1-15,0 5 1 16,-6-1-1-16,6-4 1 16,-6 5-1-16,1 5 0 15,-1 0 0-15,0 0 0 16,1 0 0-16,-1 0 0 16,0 0 0-16,1 0 0 0,-1 0 0 15,0 5 0 1,1 0 0-16,-1-5 0 15,0 5 0-15,1-5 0 16,-7 0 0-16,1 0 0 0,-1 6 0 16,1-6 0-16,-7 5-1 15,7 0 1-15,0 5 0 16,-7-5 0-16,7 0 0 16,5 0 0-16,-5-5 0 15,-1 11 0-15,1-1 0 16,-1-5 1-16,-5 0-1 15,-6-5 0-15,12 0 0 16,-12 0 1-16,0 0-1 16,0 0 1-16,23-5-1 15,-12 5 1-15,12 0-1 16,-5 0 1-16,-1 0-1 16,0-10 1-16,1 10-1 15,-1-10 0-15,0 10 0 16,-5-6 1-16,-12 6-1 0,0 6 0 15,0-6 0-15,0 0 0 16,-6 0 0-16,0 0 1 16,1 5-1-16,-13 0 0 15,12-5 0-15,-11-5 0 16,0 5 0-16,0 0 1 16,-1 0 0-16,-5 5 0 15,6 0-1-15,-6 5 1 16,0-5 0-16,0 0 0 15,-1 6-1-15,-4-6 0 0,4 0 0 16,1-5 0-16,0 5 0 16,0-5 0-16,0 0 0 15,6 0 0-15,-6 5 1 16,5 0 0-16,1-5-1 16,0 6 1-16,-1-1 0 15,1 0 0-15,0-5-1 16,5 0 1-16,1 0-2 15,-1 0 1-15,1 0-1 16,-7 0 1-16,1 0-1 16,5-5 1-16,-5 5 0 15,6-5 0-15,-1 5 0 16,1-6 0-16,-1 6 0 16,0 0 0-16,1 0 0 15,-1 0 0-15,-5 0-1 0,0 6 1 16,-1-6-1-16,1 0 1 15,0 5-1-15,-6-5 1 16,5 0 0 0,-11 0 0-16,12 5 0 0,-12 0 0 15,0 0 0-15,6 0 1 16,0 0-1-16,0 0 1 16,6 6-1-16,-6-6 0 15,0 0 0-15,5 5 0 16,1 1 0-16,5-6 0 15,1 0 0-15,-1 0 0 0,1 0 0 16,-1 0 0-16,1 0 0 16,5 0 1-16,0 1-1 15,0-1 0 1,6 0 0-16,0 0 0 0,0-5 0 16,0 0 0-16,12 0 0 15,0 0 0-15,5-5 0 16,-6 5 0-16,7 0-1 15,-7-5 1-15,1 0 0 16,5-1 0-16,0 1 0 16,18-5 0-16,-6 5 0 15,0 0 1-15,0 0-1 16,-6 0 0-16,6-1-1 16,5 6 1-16,-5 0 0 0,-6 0 0 15,6 6 0 1,-6-6 0-16,6 0 0 15,0 0 0-15,-6-6 0 16,0 1 0-16,-6 0 0 0,6 0 0 16,-5 0 0-16,-1 0 0 15,0 0 0-15,1 5 0 16,-1 0 0-16,-5 0 0 16,5 5-1-16,0 0 1 15,6 0 0-15,-5 0 0 16,-1 0 0-16,6-5 0 0,-6 0 0 15,1-5 1 1,-1 0-1-16,-5 0 1 16,-1 5 0-16,1-5 1 15,-7 5-2-15,-5 0 1 0,0 0 0 16,0 0 0-16,0 0-2 16,0 0 1-16,0 5-1 15,0 0 1-15,0 0-1 16,0 0 1-16,-5 0 0 15,-1 1 0-15,0-1 0 16,-5 0 0-16,-1 0 0 16,0 0 1-16,1 0-1 15,-1 0 0-15,-5 6 0 16,0-1 1-16,-1 5-1 16,1-5 1-16,0 1-2 15,5-1 1-15,-5 0 0 16,0-5 1-16,5 1-2 15,0-1 1-15,-5 0 0 0,0 0 0 16,-6 0 0-16,0 0 0 16,0 0 0-16,0-5 0 15,-1 5 0-15,1-5 0 16,0 0 0-16,-6 0 0 16,6 0 0-16,-6 0 0 15,6 6 0-15,0-6 0 16,-6 5 0-16,1 0 0 15,-1 5 0-15,6-5 0 16,-1 6 0-16,1-1 1 16,6 0-1-16,0 0 0 0,-6 1 0 15,5-6 0-15,1 0 0 16,0 0 0-16,-1 0-1 16,-5 0 1-16,0 5 0 15,0-4 1-15,0 4-1 16,6 5 0-16,-1-4 0 15,1 4 0-15,0 0 0 16,-1 1 0-16,1-1-1 16,0 6 1-16,5-11 0 15,1 0 1-15,-1 0-1 16,1 1 1-16,5-6-1 16,0 0 1-16,6 5-1 15,0-10 1-15,0 10-1 16,6-4 0-16,-6-6 0 15,6 0 0-15,5-6 0 0,1-4 0 16,-1 10 0-16,7-5 0 16,-1-5-1-16,6-6 1 15,0 1-1 1,0 0 0-16,6 4 0 0,-6-4 1 16,0-6-1-16,0 1 1 15,0 5 0-15,6-1 0 16,6-4 0-16,5 4 0 15,-5 1 0-15,0-1 1 16,5 1-1-16,-5 0 0 0,-1 4-1 16,7 1 1-16,-1 5 0 15,0 0 0-15,-5 0-1 16,-6 0 1-16,-6-1 0 16,0 1 1-16,-6 0-1 15,1 0 1-15,-1-5-1 16,0 5 1-16,1 0-1 15,-1-1 1-15,0 6-2 16,6 0 1-16,1 6 0 16,-1-1 0-1,6 0-1 1,-6 0 1-16,0 0-1 16,-6 0 1-16,0 0 0 15,-5-5 0-15,-1 0 0 16,1 0 0-16,-6 0 0 0,-6 5 0 15,0-5 0 1,0 6 1-16,-6-1-1 16,0 0 1-16,-5 0-1 15,-1 0 0-15,1 0 0 0,-7 0 1 16,1 1-1-16,0 4 0 16,-1-5 0-16,-5 5 0 15,0 0 0-15,6 1 0 16,-6 4 0-16,0 0 1 15,-1 6-1-15,-4 0 1 16,-1-1-1-16,0 6 1 0,0-1-1 16,0-4 1-16,6-1-1 15,-6-4 0 1,6 4 0-16,-6-9 0 16,0-1 0-16,1 0 0 0,-1 0 0 15,0 1 0-15,0 4 0 16,0 0 1-16,0 1-1 15,6-6 0-15,0 0-1 16,6 1 1-16,-6-1 0 16,5 5 0-16,7-4 0 15,-1-6 0-15,1 0 0 16,5 0 0-16,0 0 0 16,0 0 0-16,1 5-1 15,-1-4 1-15,-6-6 0 16,7 5 1-16,-1-5-1 15,-6 5 0-15,6-5-1 16,1 0 1-16,-1 5 0 16,0 0 0-16,0 0-1 0,1-5 1 15,-1 0 0-15,0 0 0 16,0-5 0-16,0 10 0 16,1-5 0-16,-1 11 0 15,0-11 0-15,0 5 1 16,1 0-1-16,-1 5 0 15,0-5 0-15,0 5 1 16,0 1-1-16,1-6 0 16,-7 5-1-16,6-5 1 15,-5-5 0-15,5 5 0 16,0 0 0-16,1 1 1 0,-1-1-1 16,0 0 0-16,0-10 0 15,0 10 1-15,1 0-1 16,-1-5 0-16,0 0 0 15,0 0 0-15,1 0-1 16,-1 5 1-16,0 0 0 16,0 0 0-16,1 1 0 15,-1-1 0-15,0 0 0 16,0 0 0-16,0 0 0 16,1 0 1-16,-1 0-1 15,0 0 0-15,0 1 0 16,1-1 0-16,-1 5 0 15,6 0 0-15,-6-5 0 16,0 6 0-16,6-1-1 16,-6-5 1-16,-5 0-1 0,5 5 1 15,0 1-1-15,1-1 1 16,-1-5 0-16,0 5 0 16,0 1 0-16,0-1 0 15,1-5 0-15,-1 5 0 16,0 1 0-16,0-1 0 15,1 5 0-15,-1-10 0 16,-6 6 0-16,1-1 0 16,5 5 0-16,-6-10 0 15,7 6 0-15,-1-6 1 0,-6 0-1 16,7 0 1-16,-1-5-1 16,0 5 0-16,0 0 0 15,6 0 0-15,0 1 0 16,-5-1 0-16,5 0 1 15,0 0 0-15,-6 5 0 16,0-5 0-16,6 0-1 16,0-5 1-16,0 0-1 15,0 6 1-15,0 4-1 16,0-10 0-16,0 10 0 16,0 0 0-16,0 1 1 15,0-6 0-15,0 0 0 16,-6 5 0-16,6-5-1 15,0-5 0-15,0 11 0 16,0-1 0-16,0-5 0 0,0 5 0 16,0-5 0-16,0 11 0 15,0-11 0 1,0 5 0-16,-6-5 0 16,6 6 0-16,-5-1 0 0,5 0 0 15,-6 0 0-15,0-5 0 16,6 1 0-16,-6 4 0 15,6-5 0-15,0 0 0 16,0 0 0-16,-5 0 0 16,5-5 0-16,0 0 0 15,0 0 0-15,5 5 0 0,-5-5 0 16,0 6 0-16,0-1 0 16,0-5 0-1,6 5 0-15,-6-5 0 16,0 0 0-16,6 5 0 0,-6-5-1 15,6 5 1-15,-1-5 0 16,1 5 1-16,-6-5-1 16,6 5 0-16,-6 1 0 15,0 4 1-15,6-5-1 16,-6 0 0-16,0 5 0 16,0 1 0-16,0-6 0 15,0 0 0-15,6 0 0 16,-1 5 0-16,-5-5-1 15,0-5 1-15,6 11 0 16,-6-6 0-16,0 0 0 16,0 0 0-16,0 0 0 15,0-5 0-15,0 0 0 16,0 0 1-16,0 0-1 0,6 5 0 16,0 0 0-16,-6-5 0 15,0 6-1-15,0-1 1 16,0-5 0-16,0 5 0 15,0-5 0-15,0 0 0 16,0 5 0-16,0 0 0 16,0-5 0-16,0 0 0 0,0 5 0 15,0 0 0 1,0 0 0-16,0 1 0 16,0-1 0-16,0 0 1 15,0-5-1-15,0 10 0 0,0-10 0 16,0 5 0-16,0 0 0 15,0 1 0-15,0-6-1 16,0 0 1-16,0 0 0 16,5 0 0-16,1 0 0 15,0 0 1-15,-6 0-1 16,11-11 0-16,1 1 0 16,0 5 0-16,-1 0 0 15,6 0 0-15,-5-6 0 16,-1 11 0-16,1-5 0 15,0 0 0-15,-7 0 0 16,1 0 0-16,6 5 0 16,-12 0 0-16,5-5 0 15,-5 5 0-15,0 0 0 0,6 5 0 16,-6-5 0-16,0 10 0 16,0-10 0-16,0 5 0 15,0 0 0-15,-6 6 0 16,1-6 0-16,-1 5 0 15,-6 0 0-15,7 6 0 16,-1-11 0-16,0 0 0 16,0 5 0-16,0-5 0 15,1 0 0-15,5 6 0 16,-6-6 0-16,0 0 0 16,0-5 0-16,6 5 0 0,-5-5 0 15,5 5 0-15,0-5 0 16,0 0 0-16,0 5 0 15,0-5 0-15,5 6 0 16,-5-1 0-16,0-5 0 16,0 0 0-16,0 0 0 15,0 0 0-15,6-11 0 16,-6 11 0-16,0 0 0 16,6 6 0-16,-6-6 0 15,0 0 0-15,0 0 0 16,6 0 0-16,-6 0 0 15,0 0 0-15,0 0 0 16,0 5 0-16,-6 0 0 16,6-5 0-16,0 0 0 15,0 0 0-15,0 0 0 0,0 0 0 16,0 5-1-16,0 0 1 16,0 0 0-1,0 0 0-15,0 0 0 16,-6 1 0-16,0-1-1 0,6-5 1 15,0 0 0-15,6 5 0 16,-6-5-2-16,0 0 1 16,0 0-1-16,6 0 1 15,-6 0-1-15,6 0 0 16,-6 0-1-16,0 0 0 16,11 5 0-16,-5-5 0 0,0 5-4 15,0 0 1-15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4.74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 41 7 0,'-23'-10'3'0,"28"-11"-10"15,-5 11 6-15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4.94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 45 7 0,'-11'-5'3'0,"5"-11"-8"0,6 11 7 16,0-5-4-16,0 0 1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5.14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32 35 20 0,'-23'0'10'0,"6"-10"-13"16,17 10 21-16,0 0-21 15,0-5 1 1,0-10-9 0,6-1 1-16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5.47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-2-22 18 0,'-6'11'9'0,"0"-22"-10"16,6 11 13-16,0 0-16 15,0 0 0-15,0 0-5 16,12-5 0-16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5.62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 0 9 0,'-11'10'4'0,"16"-10"-11"0,-5 0 4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5.83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8-2 2 0,'-6'10'1'0,"12"-25"1"0,-6 15 1 16,0 0-4-16,6 5 1 0,0 5-2 15,-1-5 1-15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6.01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0 17 0,'-5'30'8'0,"-1"6"-14"15,6-30 20-15,6-1-21 16,-6-5 1-16,5 5-2 16,7-5 1-16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6.37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 9 20 0,'-18'0'10'0,"13"-5"-14"15,-7 5 21-15,12 0-19 16,0 0 0-16,6 0-6 15,0-10 0-15,5 5 7 16,1-1 1-16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6.54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67 21 14 0,'-5'-10'7'0,"-36"5"-11"0,35 5 13 16,6-5-11-16,-5 5 1 15,5 5-5-15,-12-5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6.75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35 33 19 0,'-12'0'9'0,"1"-11"-6"16,5 6 18-16,0 5-21 15,0-6 0-15,6 6-3 16,0 0 1-16,0 0-3 15,0 0 0-15,12-6-2 16,0-4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2:58.75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6 17 0,'0'-10'8'0,"-6"10"-5"0,6 0 8 0,0 0-10 16,0 0 0-16,0 0 0 16,0 0 0-16,0-5-2 15,0 5 1-15,0 0 0 16,0 0 0-16,0 0-1 15,0 0 0-15,0 0-4 16,6 5 0-16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6.91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 50 18 0,'-12'0'9'0,"7"-11"-13"0,5 11 18 16,0-10-18-16,0 0 0 15,5 0-5-15,1-1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7.09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 0 1 0,'-6'0'0'0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7.30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16-13 17 0,'-17'16'8'0,"6"-32"-6"0,11 16 9 0,0 0-14 15,0 0 1 1,0 0-7-16,0-10 0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8.41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0 7 0,'-12'5'3'0,"12"-10"-2"0,0 5 0 15,0 0-4-15,0 0 1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8.59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8-4 9 0,'-12'5'4'0,"12"-10"-13"15,0 5 9-15,0 0-1 16,0 0 1-16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8.928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 34 22 0,'-12'-10'11'0,"12"-5"-18"16,0 4 22-16,0 11-21 15,6-10 1-15,-6 10-5 16,6-5 1-16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49.71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 0 4 0,'-6'5'2'0,"6"6"-3"15,0-11-2-15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0.22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16 11 0,'-12'-16'5'0,"12"16"-12"15,0 0 10-15,0 0-6 16,0 0 1-16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0.400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 10 9 0,'-11'5'4'0,"11"-20"-6"0,0 15 8 0,0 0-10 16,0 0 0-16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8T17:03:50.61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4-6 8 0,'-6'0'4'0,"6"5"-5"15,0-5 9-15,0 0-10 0,0 10 1 16,0 0-4-16,0-10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13FE6-EB27-463E-8C02-F47391940D1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BA4BB-88EB-45C3-A693-C577AF74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6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-Electron</a:t>
            </a:r>
            <a:r>
              <a:rPr lang="en-US" baseline="0" dirty="0" smtClean="0"/>
              <a:t> excited into Conduction zone</a:t>
            </a:r>
          </a:p>
          <a:p>
            <a:r>
              <a:rPr lang="en-US" baseline="0" dirty="0" smtClean="0"/>
              <a:t>-Of no Effect unless charge is running through</a:t>
            </a:r>
          </a:p>
          <a:p>
            <a:r>
              <a:rPr lang="en-US" baseline="0" dirty="0" smtClean="0"/>
              <a:t>-The injection current doesn’t reach the threshold to emit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hook</a:t>
            </a:r>
            <a:r>
              <a:rPr lang="en-US" baseline="0" dirty="0" smtClean="0"/>
              <a:t> up a source and are then able to measure the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-Experience. </a:t>
            </a:r>
          </a:p>
          <a:p>
            <a:r>
              <a:rPr lang="en-US" dirty="0" smtClean="0"/>
              <a:t>-Getting our feet wet in</a:t>
            </a:r>
            <a:r>
              <a:rPr lang="en-US" baseline="0" dirty="0" smtClean="0"/>
              <a:t> the atmospheric optics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-Light</a:t>
            </a:r>
            <a:r>
              <a:rPr lang="en-US" baseline="0" dirty="0" smtClean="0"/>
              <a:t> waves propagate</a:t>
            </a:r>
            <a:endParaRPr lang="en-US" dirty="0" smtClean="0"/>
          </a:p>
          <a:p>
            <a:r>
              <a:rPr lang="en-US" dirty="0" smtClean="0"/>
              <a:t>-Solar irradiance</a:t>
            </a:r>
            <a:r>
              <a:rPr lang="en-US" baseline="0" dirty="0" smtClean="0"/>
              <a:t> at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-Extinction = absorption + scattering</a:t>
            </a:r>
          </a:p>
          <a:p>
            <a:r>
              <a:rPr lang="en-US" dirty="0" smtClean="0"/>
              <a:t>-Ex</a:t>
            </a:r>
            <a:r>
              <a:rPr lang="en-US" baseline="0" dirty="0" smtClean="0"/>
              <a:t> of scattering is Rayleigh scattering (blue sky)</a:t>
            </a:r>
          </a:p>
          <a:p>
            <a:r>
              <a:rPr lang="en-US" baseline="0" dirty="0" smtClean="0"/>
              <a:t>-ex of absorption is water vapor (most effective green house gas)</a:t>
            </a:r>
            <a:endParaRPr lang="en-US" dirty="0" smtClean="0"/>
          </a:p>
          <a:p>
            <a:r>
              <a:rPr lang="en-US" dirty="0" smtClean="0"/>
              <a:t>-Higher latitudes</a:t>
            </a:r>
            <a:r>
              <a:rPr lang="en-US" baseline="0" dirty="0" smtClean="0"/>
              <a:t> means more extinction because of greater optical depth.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-sigma</a:t>
            </a:r>
            <a:r>
              <a:rPr lang="en-US" baseline="0" dirty="0" smtClean="0"/>
              <a:t> describes the property of a gas or aerosol to cause extinction.</a:t>
            </a:r>
          </a:p>
          <a:p>
            <a:r>
              <a:rPr lang="en-US" baseline="0" dirty="0" smtClean="0"/>
              <a:t>-N = density</a:t>
            </a:r>
          </a:p>
          <a:p>
            <a:r>
              <a:rPr lang="en-US" baseline="0" dirty="0" smtClean="0"/>
              <a:t>-path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-unit less number that describes the extinction of the light along that particular path</a:t>
            </a:r>
          </a:p>
          <a:p>
            <a:r>
              <a:rPr lang="en-US" baseline="0" dirty="0" smtClean="0"/>
              <a:t>-in order to know the optical depth we need to know the air mass.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-Path with</a:t>
            </a:r>
            <a:r>
              <a:rPr lang="en-US" baseline="0" dirty="0" smtClean="0"/>
              <a:t> witch light has to pass to reach the observer. </a:t>
            </a:r>
          </a:p>
          <a:p>
            <a:r>
              <a:rPr lang="en-US" baseline="0" dirty="0" smtClean="0"/>
              <a:t>-Angle relative to the zenith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-Irradiance at the point of the observer corresponds to the</a:t>
            </a:r>
            <a:r>
              <a:rPr lang="en-US" baseline="0" dirty="0" smtClean="0"/>
              <a:t> irradiance outside the atmospheric in a decaying exponential equation. </a:t>
            </a:r>
          </a:p>
          <a:p>
            <a:r>
              <a:rPr lang="en-US" baseline="0" dirty="0" smtClean="0"/>
              <a:t>-do example with E=700 and </a:t>
            </a:r>
            <a:r>
              <a:rPr lang="en-US" baseline="0" dirty="0" err="1" smtClean="0"/>
              <a:t>E_o</a:t>
            </a:r>
            <a:r>
              <a:rPr lang="en-US" baseline="0" dirty="0" smtClean="0"/>
              <a:t> = 1366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-it is a linear</a:t>
            </a:r>
            <a:r>
              <a:rPr lang="en-US" baseline="0" dirty="0" smtClean="0"/>
              <a:t> equation of a line</a:t>
            </a:r>
          </a:p>
          <a:p>
            <a:r>
              <a:rPr lang="en-US" baseline="0" dirty="0" smtClean="0"/>
              <a:t>-the y intercept is the </a:t>
            </a:r>
            <a:r>
              <a:rPr lang="en-US" baseline="0" dirty="0" err="1" smtClean="0"/>
              <a:t>exo</a:t>
            </a:r>
            <a:r>
              <a:rPr lang="en-US" baseline="0" dirty="0" smtClean="0"/>
              <a:t>-atmospheric irradiance</a:t>
            </a:r>
          </a:p>
          <a:p>
            <a:r>
              <a:rPr lang="en-US" baseline="0" dirty="0" smtClean="0"/>
              <a:t>-the slope is the optical depth.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6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-Semiconductor  (Gallium Nitride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-Electroluminescence</a:t>
            </a:r>
            <a:r>
              <a:rPr lang="en-US" baseline="0" dirty="0" smtClean="0"/>
              <a:t> </a:t>
            </a:r>
            <a:endParaRPr lang="en-US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-Band</a:t>
            </a:r>
            <a:r>
              <a:rPr lang="en-US" baseline="0" dirty="0" smtClean="0"/>
              <a:t> Gap determines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4BB-88EB-45C3-A693-C577AF748E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2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4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31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2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CFB9B0-3EB6-476B-9513-2FC66F62FF8E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B636-5302-4382-8BBD-789193C5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5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image" Target="../media/image156.emf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image" Target="../media/image92.emf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image" Target="../media/image23.emf"/><Relationship Id="rId74" Type="http://schemas.openxmlformats.org/officeDocument/2006/relationships/image" Target="../media/image44.emf"/><Relationship Id="rId128" Type="http://schemas.openxmlformats.org/officeDocument/2006/relationships/image" Target="../media/image71.emf"/><Relationship Id="rId335" Type="http://schemas.openxmlformats.org/officeDocument/2006/relationships/image" Target="../media/image174.emf"/><Relationship Id="rId377" Type="http://schemas.openxmlformats.org/officeDocument/2006/relationships/image" Target="../media/image195.emf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image" Target="../media/image125.emf"/><Relationship Id="rId402" Type="http://schemas.openxmlformats.org/officeDocument/2006/relationships/customXml" Target="../ink/ink201.xml"/><Relationship Id="rId279" Type="http://schemas.openxmlformats.org/officeDocument/2006/relationships/image" Target="../media/image146.emf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customXml" Target="../ink/ink42.xml"/><Relationship Id="rId150" Type="http://schemas.openxmlformats.org/officeDocument/2006/relationships/image" Target="../media/image82.emf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13.emf"/><Relationship Id="rId248" Type="http://schemas.openxmlformats.org/officeDocument/2006/relationships/customXml" Target="../ink/ink124.xml"/><Relationship Id="rId12" Type="http://schemas.openxmlformats.org/officeDocument/2006/relationships/image" Target="../media/image13.emf"/><Relationship Id="rId108" Type="http://schemas.openxmlformats.org/officeDocument/2006/relationships/image" Target="../media/image61.emf"/><Relationship Id="rId315" Type="http://schemas.openxmlformats.org/officeDocument/2006/relationships/image" Target="../media/image164.emf"/><Relationship Id="rId357" Type="http://schemas.openxmlformats.org/officeDocument/2006/relationships/image" Target="../media/image185.emf"/><Relationship Id="rId54" Type="http://schemas.openxmlformats.org/officeDocument/2006/relationships/image" Target="../media/image34.emf"/><Relationship Id="rId96" Type="http://schemas.openxmlformats.org/officeDocument/2006/relationships/image" Target="../media/image55.emf"/><Relationship Id="rId161" Type="http://schemas.openxmlformats.org/officeDocument/2006/relationships/customXml" Target="../ink/ink80.xml"/><Relationship Id="rId217" Type="http://schemas.openxmlformats.org/officeDocument/2006/relationships/image" Target="../media/image115.emf"/><Relationship Id="rId399" Type="http://schemas.openxmlformats.org/officeDocument/2006/relationships/image" Target="../media/image206.emf"/><Relationship Id="rId259" Type="http://schemas.openxmlformats.org/officeDocument/2006/relationships/image" Target="../media/image136.emf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customXml" Target="../ink/ink32.xml"/><Relationship Id="rId130" Type="http://schemas.openxmlformats.org/officeDocument/2006/relationships/image" Target="../media/image72.emf"/><Relationship Id="rId368" Type="http://schemas.openxmlformats.org/officeDocument/2006/relationships/customXml" Target="../ink/ink184.xml"/><Relationship Id="rId172" Type="http://schemas.openxmlformats.org/officeDocument/2006/relationships/image" Target="../media/image93.emf"/><Relationship Id="rId228" Type="http://schemas.openxmlformats.org/officeDocument/2006/relationships/customXml" Target="../ink/ink114.xml"/><Relationship Id="rId281" Type="http://schemas.openxmlformats.org/officeDocument/2006/relationships/image" Target="../media/image147.emf"/><Relationship Id="rId337" Type="http://schemas.openxmlformats.org/officeDocument/2006/relationships/image" Target="../media/image175.emf"/><Relationship Id="rId34" Type="http://schemas.openxmlformats.org/officeDocument/2006/relationships/image" Target="../media/image24.emf"/><Relationship Id="rId76" Type="http://schemas.openxmlformats.org/officeDocument/2006/relationships/image" Target="../media/image45.emf"/><Relationship Id="rId141" Type="http://schemas.openxmlformats.org/officeDocument/2006/relationships/customXml" Target="../ink/ink70.xml"/><Relationship Id="rId379" Type="http://schemas.openxmlformats.org/officeDocument/2006/relationships/image" Target="../media/image196.emf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image" Target="../media/image126.emf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62.emf"/><Relationship Id="rId348" Type="http://schemas.openxmlformats.org/officeDocument/2006/relationships/customXml" Target="../ink/ink174.xml"/><Relationship Id="rId152" Type="http://schemas.openxmlformats.org/officeDocument/2006/relationships/image" Target="../media/image83.emf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14.emf"/><Relationship Id="rId261" Type="http://schemas.openxmlformats.org/officeDocument/2006/relationships/image" Target="../media/image137.emf"/><Relationship Id="rId14" Type="http://schemas.openxmlformats.org/officeDocument/2006/relationships/image" Target="../media/image14.emf"/><Relationship Id="rId56" Type="http://schemas.openxmlformats.org/officeDocument/2006/relationships/image" Target="../media/image35.emf"/><Relationship Id="rId317" Type="http://schemas.openxmlformats.org/officeDocument/2006/relationships/image" Target="../media/image165.emf"/><Relationship Id="rId359" Type="http://schemas.openxmlformats.org/officeDocument/2006/relationships/image" Target="../media/image186.emf"/><Relationship Id="rId98" Type="http://schemas.openxmlformats.org/officeDocument/2006/relationships/image" Target="../media/image56.emf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image" Target="../media/image116.emf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image" Target="../media/image73.emf"/><Relationship Id="rId174" Type="http://schemas.openxmlformats.org/officeDocument/2006/relationships/image" Target="../media/image94.emf"/><Relationship Id="rId381" Type="http://schemas.openxmlformats.org/officeDocument/2006/relationships/image" Target="../media/image197.emf"/><Relationship Id="rId241" Type="http://schemas.openxmlformats.org/officeDocument/2006/relationships/image" Target="../media/image127.emf"/><Relationship Id="rId36" Type="http://schemas.openxmlformats.org/officeDocument/2006/relationships/image" Target="../media/image25.emf"/><Relationship Id="rId283" Type="http://schemas.openxmlformats.org/officeDocument/2006/relationships/image" Target="../media/image148.emf"/><Relationship Id="rId339" Type="http://schemas.openxmlformats.org/officeDocument/2006/relationships/image" Target="../media/image176.emf"/><Relationship Id="rId78" Type="http://schemas.openxmlformats.org/officeDocument/2006/relationships/image" Target="../media/image46.emf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image" Target="../media/image99.emf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customXml" Target="../ink/ink4.xml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63.emf"/><Relationship Id="rId154" Type="http://schemas.openxmlformats.org/officeDocument/2006/relationships/image" Target="../media/image84.emf"/><Relationship Id="rId361" Type="http://schemas.openxmlformats.org/officeDocument/2006/relationships/image" Target="../media/image187.emf"/><Relationship Id="rId196" Type="http://schemas.openxmlformats.org/officeDocument/2006/relationships/customXml" Target="../ink/ink98.xml"/><Relationship Id="rId417" Type="http://schemas.openxmlformats.org/officeDocument/2006/relationships/image" Target="../media/image215.emf"/><Relationship Id="rId16" Type="http://schemas.openxmlformats.org/officeDocument/2006/relationships/image" Target="../media/image15.emf"/><Relationship Id="rId221" Type="http://schemas.openxmlformats.org/officeDocument/2006/relationships/image" Target="../media/image117.emf"/><Relationship Id="rId263" Type="http://schemas.openxmlformats.org/officeDocument/2006/relationships/image" Target="../media/image138.emf"/><Relationship Id="rId319" Type="http://schemas.openxmlformats.org/officeDocument/2006/relationships/image" Target="../media/image166.emf"/><Relationship Id="rId58" Type="http://schemas.openxmlformats.org/officeDocument/2006/relationships/image" Target="../media/image36.emf"/><Relationship Id="rId123" Type="http://schemas.openxmlformats.org/officeDocument/2006/relationships/customXml" Target="../ink/ink61.xml"/><Relationship Id="rId330" Type="http://schemas.openxmlformats.org/officeDocument/2006/relationships/customXml" Target="../ink/ink165.xml"/><Relationship Id="rId165" Type="http://schemas.openxmlformats.org/officeDocument/2006/relationships/customXml" Target="../ink/ink82.xml"/><Relationship Id="rId372" Type="http://schemas.openxmlformats.org/officeDocument/2006/relationships/customXml" Target="../ink/ink186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74.emf"/><Relationship Id="rId80" Type="http://schemas.openxmlformats.org/officeDocument/2006/relationships/image" Target="../media/image47.emf"/><Relationship Id="rId176" Type="http://schemas.openxmlformats.org/officeDocument/2006/relationships/image" Target="../media/image95.emf"/><Relationship Id="rId341" Type="http://schemas.openxmlformats.org/officeDocument/2006/relationships/image" Target="../media/image177.emf"/><Relationship Id="rId383" Type="http://schemas.openxmlformats.org/officeDocument/2006/relationships/image" Target="../media/image198.emf"/><Relationship Id="rId201" Type="http://schemas.openxmlformats.org/officeDocument/2006/relationships/image" Target="../media/image107.emf"/><Relationship Id="rId243" Type="http://schemas.openxmlformats.org/officeDocument/2006/relationships/image" Target="../media/image128.emf"/><Relationship Id="rId285" Type="http://schemas.openxmlformats.org/officeDocument/2006/relationships/image" Target="../media/image149.emf"/><Relationship Id="rId17" Type="http://schemas.openxmlformats.org/officeDocument/2006/relationships/customXml" Target="../ink/ink8.xml"/><Relationship Id="rId38" Type="http://schemas.openxmlformats.org/officeDocument/2006/relationships/image" Target="../media/image26.emf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9.emf"/><Relationship Id="rId310" Type="http://schemas.openxmlformats.org/officeDocument/2006/relationships/customXml" Target="../ink/ink155.xml"/><Relationship Id="rId70" Type="http://schemas.openxmlformats.org/officeDocument/2006/relationships/image" Target="../media/image42.emf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90.emf"/><Relationship Id="rId187" Type="http://schemas.openxmlformats.org/officeDocument/2006/relationships/image" Target="../media/image100.emf"/><Relationship Id="rId331" Type="http://schemas.openxmlformats.org/officeDocument/2006/relationships/image" Target="../media/image172.emf"/><Relationship Id="rId352" Type="http://schemas.openxmlformats.org/officeDocument/2006/relationships/customXml" Target="../ink/ink176.xml"/><Relationship Id="rId373" Type="http://schemas.openxmlformats.org/officeDocument/2006/relationships/image" Target="../media/image193.emf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23.emf"/><Relationship Id="rId254" Type="http://schemas.openxmlformats.org/officeDocument/2006/relationships/customXml" Target="../ink/ink127.xml"/><Relationship Id="rId28" Type="http://schemas.openxmlformats.org/officeDocument/2006/relationships/image" Target="../media/image21.emf"/><Relationship Id="rId49" Type="http://schemas.openxmlformats.org/officeDocument/2006/relationships/customXml" Target="../ink/ink24.xml"/><Relationship Id="rId114" Type="http://schemas.openxmlformats.org/officeDocument/2006/relationships/image" Target="../media/image64.emf"/><Relationship Id="rId275" Type="http://schemas.openxmlformats.org/officeDocument/2006/relationships/image" Target="../media/image144.emf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image" Target="../media/image37.emf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5.emf"/><Relationship Id="rId177" Type="http://schemas.openxmlformats.org/officeDocument/2006/relationships/customXml" Target="../ink/ink88.xml"/><Relationship Id="rId198" Type="http://schemas.openxmlformats.org/officeDocument/2006/relationships/customXml" Target="../ink/ink99.xml"/><Relationship Id="rId321" Type="http://schemas.openxmlformats.org/officeDocument/2006/relationships/image" Target="../media/image167.emf"/><Relationship Id="rId342" Type="http://schemas.openxmlformats.org/officeDocument/2006/relationships/customXml" Target="../ink/ink171.xml"/><Relationship Id="rId363" Type="http://schemas.openxmlformats.org/officeDocument/2006/relationships/image" Target="../media/image188.emf"/><Relationship Id="rId384" Type="http://schemas.openxmlformats.org/officeDocument/2006/relationships/customXml" Target="../ink/ink192.xml"/><Relationship Id="rId419" Type="http://schemas.openxmlformats.org/officeDocument/2006/relationships/image" Target="../media/image216.emf"/><Relationship Id="rId202" Type="http://schemas.openxmlformats.org/officeDocument/2006/relationships/customXml" Target="../ink/ink101.xml"/><Relationship Id="rId223" Type="http://schemas.openxmlformats.org/officeDocument/2006/relationships/image" Target="../media/image118.emf"/><Relationship Id="rId244" Type="http://schemas.openxmlformats.org/officeDocument/2006/relationships/customXml" Target="../ink/ink122.xml"/><Relationship Id="rId18" Type="http://schemas.openxmlformats.org/officeDocument/2006/relationships/image" Target="../media/image16.emf"/><Relationship Id="rId39" Type="http://schemas.openxmlformats.org/officeDocument/2006/relationships/customXml" Target="../ink/ink19.xml"/><Relationship Id="rId265" Type="http://schemas.openxmlformats.org/officeDocument/2006/relationships/image" Target="../media/image139.emf"/><Relationship Id="rId286" Type="http://schemas.openxmlformats.org/officeDocument/2006/relationships/customXml" Target="../ink/ink143.xml"/><Relationship Id="rId50" Type="http://schemas.openxmlformats.org/officeDocument/2006/relationships/image" Target="../media/image32.emf"/><Relationship Id="rId104" Type="http://schemas.openxmlformats.org/officeDocument/2006/relationships/image" Target="../media/image59.emf"/><Relationship Id="rId125" Type="http://schemas.openxmlformats.org/officeDocument/2006/relationships/customXml" Target="../ink/ink62.xml"/><Relationship Id="rId146" Type="http://schemas.openxmlformats.org/officeDocument/2006/relationships/image" Target="../media/image80.emf"/><Relationship Id="rId167" Type="http://schemas.openxmlformats.org/officeDocument/2006/relationships/customXml" Target="../ink/ink83.xml"/><Relationship Id="rId188" Type="http://schemas.openxmlformats.org/officeDocument/2006/relationships/customXml" Target="../ink/ink94.xml"/><Relationship Id="rId311" Type="http://schemas.openxmlformats.org/officeDocument/2006/relationships/image" Target="../media/image162.emf"/><Relationship Id="rId332" Type="http://schemas.openxmlformats.org/officeDocument/2006/relationships/customXml" Target="../ink/ink166.xml"/><Relationship Id="rId353" Type="http://schemas.openxmlformats.org/officeDocument/2006/relationships/image" Target="../media/image183.emf"/><Relationship Id="rId374" Type="http://schemas.openxmlformats.org/officeDocument/2006/relationships/customXml" Target="../ink/ink187.xml"/><Relationship Id="rId395" Type="http://schemas.openxmlformats.org/officeDocument/2006/relationships/image" Target="../media/image204.emf"/><Relationship Id="rId409" Type="http://schemas.openxmlformats.org/officeDocument/2006/relationships/image" Target="../media/image211.emf"/><Relationship Id="rId71" Type="http://schemas.openxmlformats.org/officeDocument/2006/relationships/customXml" Target="../ink/ink35.xml"/><Relationship Id="rId92" Type="http://schemas.openxmlformats.org/officeDocument/2006/relationships/image" Target="../media/image53.emf"/><Relationship Id="rId213" Type="http://schemas.openxmlformats.org/officeDocument/2006/relationships/image" Target="../media/image113.emf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4.xml"/><Relationship Id="rId255" Type="http://schemas.openxmlformats.org/officeDocument/2006/relationships/image" Target="../media/image134.emf"/><Relationship Id="rId276" Type="http://schemas.openxmlformats.org/officeDocument/2006/relationships/customXml" Target="../ink/ink138.xml"/><Relationship Id="rId297" Type="http://schemas.openxmlformats.org/officeDocument/2006/relationships/image" Target="../media/image155.emf"/><Relationship Id="rId40" Type="http://schemas.openxmlformats.org/officeDocument/2006/relationships/image" Target="../media/image27.emf"/><Relationship Id="rId115" Type="http://schemas.openxmlformats.org/officeDocument/2006/relationships/customXml" Target="../ink/ink57.xml"/><Relationship Id="rId136" Type="http://schemas.openxmlformats.org/officeDocument/2006/relationships/image" Target="../media/image75.emf"/><Relationship Id="rId157" Type="http://schemas.openxmlformats.org/officeDocument/2006/relationships/customXml" Target="../ink/ink78.xml"/><Relationship Id="rId178" Type="http://schemas.openxmlformats.org/officeDocument/2006/relationships/image" Target="../media/image96.emf"/><Relationship Id="rId301" Type="http://schemas.openxmlformats.org/officeDocument/2006/relationships/image" Target="../media/image157.emf"/><Relationship Id="rId322" Type="http://schemas.openxmlformats.org/officeDocument/2006/relationships/customXml" Target="../ink/ink161.xml"/><Relationship Id="rId343" Type="http://schemas.openxmlformats.org/officeDocument/2006/relationships/image" Target="../media/image178.emf"/><Relationship Id="rId364" Type="http://schemas.openxmlformats.org/officeDocument/2006/relationships/customXml" Target="../ink/ink182.xml"/><Relationship Id="rId61" Type="http://schemas.openxmlformats.org/officeDocument/2006/relationships/customXml" Target="../ink/ink30.xml"/><Relationship Id="rId82" Type="http://schemas.openxmlformats.org/officeDocument/2006/relationships/image" Target="../media/image48.emf"/><Relationship Id="rId199" Type="http://schemas.openxmlformats.org/officeDocument/2006/relationships/image" Target="../media/image106.emf"/><Relationship Id="rId203" Type="http://schemas.openxmlformats.org/officeDocument/2006/relationships/image" Target="../media/image108.emf"/><Relationship Id="rId385" Type="http://schemas.openxmlformats.org/officeDocument/2006/relationships/image" Target="../media/image199.emf"/><Relationship Id="rId19" Type="http://schemas.openxmlformats.org/officeDocument/2006/relationships/customXml" Target="../ink/ink9.xml"/><Relationship Id="rId224" Type="http://schemas.openxmlformats.org/officeDocument/2006/relationships/customXml" Target="../ink/ink112.xml"/><Relationship Id="rId245" Type="http://schemas.openxmlformats.org/officeDocument/2006/relationships/image" Target="../media/image129.emf"/><Relationship Id="rId266" Type="http://schemas.openxmlformats.org/officeDocument/2006/relationships/customXml" Target="../ink/ink133.xml"/><Relationship Id="rId287" Type="http://schemas.openxmlformats.org/officeDocument/2006/relationships/image" Target="../media/image150.emf"/><Relationship Id="rId410" Type="http://schemas.openxmlformats.org/officeDocument/2006/relationships/customXml" Target="../ink/ink205.xml"/><Relationship Id="rId30" Type="http://schemas.openxmlformats.org/officeDocument/2006/relationships/image" Target="../media/image22.emf"/><Relationship Id="rId105" Type="http://schemas.openxmlformats.org/officeDocument/2006/relationships/customXml" Target="../ink/ink52.xml"/><Relationship Id="rId126" Type="http://schemas.openxmlformats.org/officeDocument/2006/relationships/image" Target="../media/image70.emf"/><Relationship Id="rId147" Type="http://schemas.openxmlformats.org/officeDocument/2006/relationships/customXml" Target="../ink/ink73.xml"/><Relationship Id="rId168" Type="http://schemas.openxmlformats.org/officeDocument/2006/relationships/image" Target="../media/image91.emf"/><Relationship Id="rId312" Type="http://schemas.openxmlformats.org/officeDocument/2006/relationships/customXml" Target="../ink/ink156.xml"/><Relationship Id="rId333" Type="http://schemas.openxmlformats.org/officeDocument/2006/relationships/image" Target="../media/image173.emf"/><Relationship Id="rId354" Type="http://schemas.openxmlformats.org/officeDocument/2006/relationships/customXml" Target="../ink/ink177.xml"/><Relationship Id="rId51" Type="http://schemas.openxmlformats.org/officeDocument/2006/relationships/customXml" Target="../ink/ink25.xml"/><Relationship Id="rId72" Type="http://schemas.openxmlformats.org/officeDocument/2006/relationships/image" Target="../media/image43.emf"/><Relationship Id="rId93" Type="http://schemas.openxmlformats.org/officeDocument/2006/relationships/customXml" Target="../ink/ink46.xml"/><Relationship Id="rId189" Type="http://schemas.openxmlformats.org/officeDocument/2006/relationships/image" Target="../media/image101.emf"/><Relationship Id="rId375" Type="http://schemas.openxmlformats.org/officeDocument/2006/relationships/image" Target="../media/image194.emf"/><Relationship Id="rId396" Type="http://schemas.openxmlformats.org/officeDocument/2006/relationships/customXml" Target="../ink/ink198.xml"/><Relationship Id="rId3" Type="http://schemas.openxmlformats.org/officeDocument/2006/relationships/customXml" Target="../ink/ink1.xml"/><Relationship Id="rId214" Type="http://schemas.openxmlformats.org/officeDocument/2006/relationships/customXml" Target="../ink/ink107.xml"/><Relationship Id="rId235" Type="http://schemas.openxmlformats.org/officeDocument/2006/relationships/image" Target="../media/image124.emf"/><Relationship Id="rId256" Type="http://schemas.openxmlformats.org/officeDocument/2006/relationships/customXml" Target="../ink/ink128.xml"/><Relationship Id="rId277" Type="http://schemas.openxmlformats.org/officeDocument/2006/relationships/image" Target="../media/image145.emf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7.emf"/><Relationship Id="rId116" Type="http://schemas.openxmlformats.org/officeDocument/2006/relationships/image" Target="../media/image65.emf"/><Relationship Id="rId137" Type="http://schemas.openxmlformats.org/officeDocument/2006/relationships/customXml" Target="../ink/ink68.xml"/><Relationship Id="rId158" Type="http://schemas.openxmlformats.org/officeDocument/2006/relationships/image" Target="../media/image86.emf"/><Relationship Id="rId302" Type="http://schemas.openxmlformats.org/officeDocument/2006/relationships/customXml" Target="../ink/ink151.xml"/><Relationship Id="rId323" Type="http://schemas.openxmlformats.org/officeDocument/2006/relationships/image" Target="../media/image168.emf"/><Relationship Id="rId344" Type="http://schemas.openxmlformats.org/officeDocument/2006/relationships/customXml" Target="../ink/ink172.xml"/><Relationship Id="rId20" Type="http://schemas.openxmlformats.org/officeDocument/2006/relationships/image" Target="../media/image17.emf"/><Relationship Id="rId41" Type="http://schemas.openxmlformats.org/officeDocument/2006/relationships/customXml" Target="../ink/ink20.xml"/><Relationship Id="rId62" Type="http://schemas.openxmlformats.org/officeDocument/2006/relationships/image" Target="../media/image38.emf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image" Target="../media/image189.emf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9.emf"/><Relationship Id="rId246" Type="http://schemas.openxmlformats.org/officeDocument/2006/relationships/customXml" Target="../ink/ink123.xml"/><Relationship Id="rId267" Type="http://schemas.openxmlformats.org/officeDocument/2006/relationships/image" Target="../media/image140.emf"/><Relationship Id="rId288" Type="http://schemas.openxmlformats.org/officeDocument/2006/relationships/customXml" Target="../ink/ink144.xml"/><Relationship Id="rId411" Type="http://schemas.openxmlformats.org/officeDocument/2006/relationships/image" Target="../media/image212.emf"/><Relationship Id="rId106" Type="http://schemas.openxmlformats.org/officeDocument/2006/relationships/image" Target="../media/image60.emf"/><Relationship Id="rId127" Type="http://schemas.openxmlformats.org/officeDocument/2006/relationships/customXml" Target="../ink/ink63.xml"/><Relationship Id="rId313" Type="http://schemas.openxmlformats.org/officeDocument/2006/relationships/image" Target="../media/image163.emf"/><Relationship Id="rId10" Type="http://schemas.openxmlformats.org/officeDocument/2006/relationships/image" Target="../media/image12.emf"/><Relationship Id="rId31" Type="http://schemas.openxmlformats.org/officeDocument/2006/relationships/customXml" Target="../ink/ink15.xml"/><Relationship Id="rId52" Type="http://schemas.openxmlformats.org/officeDocument/2006/relationships/image" Target="../media/image33.emf"/><Relationship Id="rId73" Type="http://schemas.openxmlformats.org/officeDocument/2006/relationships/customXml" Target="../ink/ink36.xml"/><Relationship Id="rId94" Type="http://schemas.openxmlformats.org/officeDocument/2006/relationships/image" Target="../media/image54.emf"/><Relationship Id="rId148" Type="http://schemas.openxmlformats.org/officeDocument/2006/relationships/image" Target="../media/image81.emf"/><Relationship Id="rId169" Type="http://schemas.openxmlformats.org/officeDocument/2006/relationships/customXml" Target="../ink/ink84.xml"/><Relationship Id="rId334" Type="http://schemas.openxmlformats.org/officeDocument/2006/relationships/customXml" Target="../ink/ink167.xml"/><Relationship Id="rId355" Type="http://schemas.openxmlformats.org/officeDocument/2006/relationships/image" Target="../media/image184.emf"/><Relationship Id="rId376" Type="http://schemas.openxmlformats.org/officeDocument/2006/relationships/customXml" Target="../ink/ink188.xml"/><Relationship Id="rId397" Type="http://schemas.openxmlformats.org/officeDocument/2006/relationships/image" Target="../media/image205.emf"/><Relationship Id="rId4" Type="http://schemas.openxmlformats.org/officeDocument/2006/relationships/image" Target="../media/image9.emf"/><Relationship Id="rId180" Type="http://schemas.openxmlformats.org/officeDocument/2006/relationships/image" Target="../media/image97.emf"/><Relationship Id="rId215" Type="http://schemas.openxmlformats.org/officeDocument/2006/relationships/image" Target="../media/image114.emf"/><Relationship Id="rId236" Type="http://schemas.openxmlformats.org/officeDocument/2006/relationships/customXml" Target="../ink/ink118.xml"/><Relationship Id="rId257" Type="http://schemas.openxmlformats.org/officeDocument/2006/relationships/image" Target="../media/image135.emf"/><Relationship Id="rId278" Type="http://schemas.openxmlformats.org/officeDocument/2006/relationships/customXml" Target="../ink/ink139.xml"/><Relationship Id="rId401" Type="http://schemas.openxmlformats.org/officeDocument/2006/relationships/image" Target="../media/image207.emf"/><Relationship Id="rId303" Type="http://schemas.openxmlformats.org/officeDocument/2006/relationships/image" Target="../media/image158.emf"/><Relationship Id="rId42" Type="http://schemas.openxmlformats.org/officeDocument/2006/relationships/image" Target="../media/image28.emf"/><Relationship Id="rId84" Type="http://schemas.openxmlformats.org/officeDocument/2006/relationships/image" Target="../media/image49.emf"/><Relationship Id="rId138" Type="http://schemas.openxmlformats.org/officeDocument/2006/relationships/image" Target="../media/image76.emf"/><Relationship Id="rId345" Type="http://schemas.openxmlformats.org/officeDocument/2006/relationships/image" Target="../media/image179.emf"/><Relationship Id="rId387" Type="http://schemas.openxmlformats.org/officeDocument/2006/relationships/image" Target="../media/image200.emf"/><Relationship Id="rId191" Type="http://schemas.openxmlformats.org/officeDocument/2006/relationships/image" Target="../media/image102.emf"/><Relationship Id="rId205" Type="http://schemas.openxmlformats.org/officeDocument/2006/relationships/image" Target="../media/image109.emf"/><Relationship Id="rId247" Type="http://schemas.openxmlformats.org/officeDocument/2006/relationships/image" Target="../media/image130.emf"/><Relationship Id="rId412" Type="http://schemas.openxmlformats.org/officeDocument/2006/relationships/customXml" Target="../ink/ink206.xml"/><Relationship Id="rId107" Type="http://schemas.openxmlformats.org/officeDocument/2006/relationships/customXml" Target="../ink/ink53.xml"/><Relationship Id="rId289" Type="http://schemas.openxmlformats.org/officeDocument/2006/relationships/image" Target="../media/image151.emf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customXml" Target="../ink/ink47.xml"/><Relationship Id="rId160" Type="http://schemas.openxmlformats.org/officeDocument/2006/relationships/image" Target="../media/image87.emf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image" Target="../media/image18.emf"/><Relationship Id="rId64" Type="http://schemas.openxmlformats.org/officeDocument/2006/relationships/image" Target="../media/image39.emf"/><Relationship Id="rId118" Type="http://schemas.openxmlformats.org/officeDocument/2006/relationships/image" Target="../media/image66.emf"/><Relationship Id="rId325" Type="http://schemas.openxmlformats.org/officeDocument/2006/relationships/image" Target="../media/image169.emf"/><Relationship Id="rId367" Type="http://schemas.openxmlformats.org/officeDocument/2006/relationships/image" Target="../media/image190.emf"/><Relationship Id="rId171" Type="http://schemas.openxmlformats.org/officeDocument/2006/relationships/customXml" Target="../ink/ink85.xml"/><Relationship Id="rId227" Type="http://schemas.openxmlformats.org/officeDocument/2006/relationships/image" Target="../media/image120.emf"/><Relationship Id="rId269" Type="http://schemas.openxmlformats.org/officeDocument/2006/relationships/image" Target="../media/image141.emf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customXml" Target="../ink/ink37.xml"/><Relationship Id="rId140" Type="http://schemas.openxmlformats.org/officeDocument/2006/relationships/image" Target="../media/image77.emf"/><Relationship Id="rId182" Type="http://schemas.openxmlformats.org/officeDocument/2006/relationships/image" Target="../media/image98.emf"/><Relationship Id="rId378" Type="http://schemas.openxmlformats.org/officeDocument/2006/relationships/customXml" Target="../ink/ink189.xml"/><Relationship Id="rId403" Type="http://schemas.openxmlformats.org/officeDocument/2006/relationships/image" Target="../media/image208.emf"/><Relationship Id="rId6" Type="http://schemas.openxmlformats.org/officeDocument/2006/relationships/image" Target="../media/image10.emf"/><Relationship Id="rId238" Type="http://schemas.openxmlformats.org/officeDocument/2006/relationships/customXml" Target="../ink/ink119.xml"/><Relationship Id="rId291" Type="http://schemas.openxmlformats.org/officeDocument/2006/relationships/image" Target="../media/image152.emf"/><Relationship Id="rId305" Type="http://schemas.openxmlformats.org/officeDocument/2006/relationships/image" Target="../media/image159.emf"/><Relationship Id="rId347" Type="http://schemas.openxmlformats.org/officeDocument/2006/relationships/image" Target="../media/image180.emf"/><Relationship Id="rId44" Type="http://schemas.openxmlformats.org/officeDocument/2006/relationships/image" Target="../media/image29.emf"/><Relationship Id="rId86" Type="http://schemas.openxmlformats.org/officeDocument/2006/relationships/image" Target="../media/image50.emf"/><Relationship Id="rId151" Type="http://schemas.openxmlformats.org/officeDocument/2006/relationships/customXml" Target="../ink/ink75.xml"/><Relationship Id="rId389" Type="http://schemas.openxmlformats.org/officeDocument/2006/relationships/image" Target="../media/image201.emf"/><Relationship Id="rId193" Type="http://schemas.openxmlformats.org/officeDocument/2006/relationships/image" Target="../media/image103.emf"/><Relationship Id="rId207" Type="http://schemas.openxmlformats.org/officeDocument/2006/relationships/image" Target="../media/image110.emf"/><Relationship Id="rId249" Type="http://schemas.openxmlformats.org/officeDocument/2006/relationships/image" Target="../media/image131.emf"/><Relationship Id="rId414" Type="http://schemas.openxmlformats.org/officeDocument/2006/relationships/customXml" Target="../ink/ink207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7.emf"/><Relationship Id="rId358" Type="http://schemas.openxmlformats.org/officeDocument/2006/relationships/customXml" Target="../ink/ink179.xml"/><Relationship Id="rId162" Type="http://schemas.openxmlformats.org/officeDocument/2006/relationships/image" Target="../media/image88.emf"/><Relationship Id="rId218" Type="http://schemas.openxmlformats.org/officeDocument/2006/relationships/customXml" Target="../ink/ink109.xml"/><Relationship Id="rId271" Type="http://schemas.openxmlformats.org/officeDocument/2006/relationships/image" Target="../media/image142.emf"/><Relationship Id="rId24" Type="http://schemas.openxmlformats.org/officeDocument/2006/relationships/image" Target="../media/image19.emf"/><Relationship Id="rId66" Type="http://schemas.openxmlformats.org/officeDocument/2006/relationships/image" Target="../media/image40.emf"/><Relationship Id="rId131" Type="http://schemas.openxmlformats.org/officeDocument/2006/relationships/customXml" Target="../ink/ink65.xml"/><Relationship Id="rId327" Type="http://schemas.openxmlformats.org/officeDocument/2006/relationships/image" Target="../media/image170.emf"/><Relationship Id="rId369" Type="http://schemas.openxmlformats.org/officeDocument/2006/relationships/image" Target="../media/image191.emf"/><Relationship Id="rId173" Type="http://schemas.openxmlformats.org/officeDocument/2006/relationships/customXml" Target="../ink/ink86.xml"/><Relationship Id="rId229" Type="http://schemas.openxmlformats.org/officeDocument/2006/relationships/image" Target="../media/image121.emf"/><Relationship Id="rId380" Type="http://schemas.openxmlformats.org/officeDocument/2006/relationships/customXml" Target="../ink/ink190.xml"/><Relationship Id="rId240" Type="http://schemas.openxmlformats.org/officeDocument/2006/relationships/customXml" Target="../ink/ink120.xml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7.emf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image" Target="../media/image11.emf"/><Relationship Id="rId142" Type="http://schemas.openxmlformats.org/officeDocument/2006/relationships/image" Target="../media/image78.emf"/><Relationship Id="rId184" Type="http://schemas.openxmlformats.org/officeDocument/2006/relationships/customXml" Target="../ink/ink92.xml"/><Relationship Id="rId391" Type="http://schemas.openxmlformats.org/officeDocument/2006/relationships/image" Target="../media/image202.emf"/><Relationship Id="rId405" Type="http://schemas.openxmlformats.org/officeDocument/2006/relationships/image" Target="../media/image209.emf"/><Relationship Id="rId251" Type="http://schemas.openxmlformats.org/officeDocument/2006/relationships/image" Target="../media/image132.emf"/><Relationship Id="rId46" Type="http://schemas.openxmlformats.org/officeDocument/2006/relationships/image" Target="../media/image30.emf"/><Relationship Id="rId293" Type="http://schemas.openxmlformats.org/officeDocument/2006/relationships/image" Target="../media/image153.emf"/><Relationship Id="rId307" Type="http://schemas.openxmlformats.org/officeDocument/2006/relationships/image" Target="../media/image160.emf"/><Relationship Id="rId349" Type="http://schemas.openxmlformats.org/officeDocument/2006/relationships/image" Target="../media/image181.emf"/><Relationship Id="rId88" Type="http://schemas.openxmlformats.org/officeDocument/2006/relationships/image" Target="../media/image51.emf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image" Target="../media/image104.emf"/><Relationship Id="rId209" Type="http://schemas.openxmlformats.org/officeDocument/2006/relationships/image" Target="../media/image111.emf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customXml" Target="../ink/ink49.xml"/><Relationship Id="rId122" Type="http://schemas.openxmlformats.org/officeDocument/2006/relationships/image" Target="../media/image68.emf"/><Relationship Id="rId164" Type="http://schemas.openxmlformats.org/officeDocument/2006/relationships/image" Target="../media/image89.emf"/><Relationship Id="rId371" Type="http://schemas.openxmlformats.org/officeDocument/2006/relationships/image" Target="../media/image192.emf"/><Relationship Id="rId26" Type="http://schemas.openxmlformats.org/officeDocument/2006/relationships/image" Target="../media/image20.emf"/><Relationship Id="rId231" Type="http://schemas.openxmlformats.org/officeDocument/2006/relationships/image" Target="../media/image122.emf"/><Relationship Id="rId273" Type="http://schemas.openxmlformats.org/officeDocument/2006/relationships/image" Target="../media/image143.emf"/><Relationship Id="rId329" Type="http://schemas.openxmlformats.org/officeDocument/2006/relationships/image" Target="../media/image171.emf"/><Relationship Id="rId68" Type="http://schemas.openxmlformats.org/officeDocument/2006/relationships/image" Target="../media/image41.emf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8.emf"/><Relationship Id="rId144" Type="http://schemas.openxmlformats.org/officeDocument/2006/relationships/image" Target="../media/image79.emf"/><Relationship Id="rId90" Type="http://schemas.openxmlformats.org/officeDocument/2006/relationships/image" Target="../media/image52.emf"/><Relationship Id="rId186" Type="http://schemas.openxmlformats.org/officeDocument/2006/relationships/customXml" Target="../ink/ink93.xml"/><Relationship Id="rId351" Type="http://schemas.openxmlformats.org/officeDocument/2006/relationships/image" Target="../media/image182.emf"/><Relationship Id="rId393" Type="http://schemas.openxmlformats.org/officeDocument/2006/relationships/image" Target="../media/image203.emf"/><Relationship Id="rId407" Type="http://schemas.openxmlformats.org/officeDocument/2006/relationships/image" Target="../media/image210.emf"/><Relationship Id="rId211" Type="http://schemas.openxmlformats.org/officeDocument/2006/relationships/image" Target="../media/image112.emf"/><Relationship Id="rId253" Type="http://schemas.openxmlformats.org/officeDocument/2006/relationships/image" Target="../media/image133.emf"/><Relationship Id="rId295" Type="http://schemas.openxmlformats.org/officeDocument/2006/relationships/image" Target="../media/image154.emf"/><Relationship Id="rId309" Type="http://schemas.openxmlformats.org/officeDocument/2006/relationships/image" Target="../media/image161.emf"/><Relationship Id="rId48" Type="http://schemas.openxmlformats.org/officeDocument/2006/relationships/image" Target="../media/image31.emf"/><Relationship Id="rId113" Type="http://schemas.openxmlformats.org/officeDocument/2006/relationships/customXml" Target="../ink/ink56.xml"/><Relationship Id="rId320" Type="http://schemas.openxmlformats.org/officeDocument/2006/relationships/customXml" Target="../ink/ink160.xml"/><Relationship Id="rId155" Type="http://schemas.openxmlformats.org/officeDocument/2006/relationships/customXml" Target="../ink/ink77.xml"/><Relationship Id="rId197" Type="http://schemas.openxmlformats.org/officeDocument/2006/relationships/image" Target="../media/image105.emf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emf"/><Relationship Id="rId3" Type="http://schemas.openxmlformats.org/officeDocument/2006/relationships/image" Target="../media/image80.png"/><Relationship Id="rId7" Type="http://schemas.openxmlformats.org/officeDocument/2006/relationships/customXml" Target="../ink/ink2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923" y="1074725"/>
            <a:ext cx="8825658" cy="3329581"/>
          </a:xfrm>
        </p:spPr>
        <p:txBody>
          <a:bodyPr/>
          <a:lstStyle/>
          <a:p>
            <a:r>
              <a:rPr lang="en-US" dirty="0" smtClean="0"/>
              <a:t>Optical Instruments for Solar Eclipse Measurements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/>
              <a:t>A</a:t>
            </a:r>
            <a:r>
              <a:rPr lang="en-US" sz="2000" dirty="0" smtClean="0"/>
              <a:t>dvisor: Dr. Joe Shaw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923" y="4762750"/>
            <a:ext cx="8825658" cy="861420"/>
          </a:xfrm>
        </p:spPr>
        <p:txBody>
          <a:bodyPr>
            <a:normAutofit fontScale="85000" lnSpcReduction="20000"/>
          </a:bodyPr>
          <a:lstStyle/>
          <a:p>
            <a:endParaRPr lang="en-US" sz="1600" dirty="0" smtClean="0"/>
          </a:p>
          <a:p>
            <a:r>
              <a:rPr lang="en-US" sz="1600" dirty="0" smtClean="0"/>
              <a:t>LOGAN </a:t>
            </a:r>
          </a:p>
          <a:p>
            <a:r>
              <a:rPr lang="en-US" sz="1600" dirty="0" err="1" smtClean="0"/>
              <a:t>cARPENTER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0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17" y="429471"/>
            <a:ext cx="9778633" cy="670909"/>
          </a:xfrm>
        </p:spPr>
        <p:txBody>
          <a:bodyPr/>
          <a:lstStyle/>
          <a:p>
            <a:r>
              <a:rPr lang="en-US" sz="3200" dirty="0"/>
              <a:t>Calibrating </a:t>
            </a:r>
            <a:r>
              <a:rPr lang="en-US" sz="3200" dirty="0" smtClean="0"/>
              <a:t>the radiometer by plotting voltages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372934"/>
              </a:xfrm>
            </p:spPr>
            <p:txBody>
              <a:bodyPr/>
              <a:lstStyle/>
              <a:p>
                <a:r>
                  <a:rPr lang="en-US" dirty="0" smtClean="0"/>
                  <a:t>The solar irradiance correlates to the detector’s voltage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∝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∴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τ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τ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∝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𝑜𝑝𝑡𝑐𝑎𝑙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𝑑𝑒𝑝𝑡h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=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e>
                    </m:func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372934"/>
              </a:xfrm>
              <a:blipFill rotWithShape="0">
                <a:blip r:embed="rId3"/>
                <a:stretch>
                  <a:fillRect l="-341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609" y="2725528"/>
            <a:ext cx="3295816" cy="3027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9401" y="25978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27934" y="6392825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Gracias to Joe Shaw for the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Explanation of LEDs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426" y="1423949"/>
            <a:ext cx="11469949" cy="51490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09204" y="2936909"/>
            <a:ext cx="337351" cy="3284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9204" y="3121492"/>
            <a:ext cx="337351" cy="3597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0337" y="3409273"/>
            <a:ext cx="88867" cy="742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1907" y="3186475"/>
            <a:ext cx="45719" cy="7867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V="1">
            <a:off x="1625176" y="3188643"/>
            <a:ext cx="52703" cy="48195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flipH="1">
            <a:off x="1704231" y="3191119"/>
            <a:ext cx="45719" cy="4571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66746" y="3186474"/>
            <a:ext cx="45719" cy="7867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 flipV="1">
            <a:off x="1565502" y="2512095"/>
            <a:ext cx="84247" cy="607076"/>
          </a:xfrm>
          <a:custGeom>
            <a:avLst/>
            <a:gdLst>
              <a:gd name="connsiteX0" fmla="*/ 47268 w 96964"/>
              <a:gd name="connsiteY0" fmla="*/ 569015 h 569015"/>
              <a:gd name="connsiteX1" fmla="*/ 67146 w 96964"/>
              <a:gd name="connsiteY1" fmla="*/ 536713 h 569015"/>
              <a:gd name="connsiteX2" fmla="*/ 62177 w 96964"/>
              <a:gd name="connsiteY2" fmla="*/ 494472 h 569015"/>
              <a:gd name="connsiteX3" fmla="*/ 59692 w 96964"/>
              <a:gd name="connsiteY3" fmla="*/ 487017 h 569015"/>
              <a:gd name="connsiteX4" fmla="*/ 57207 w 96964"/>
              <a:gd name="connsiteY4" fmla="*/ 477078 h 569015"/>
              <a:gd name="connsiteX5" fmla="*/ 42298 w 96964"/>
              <a:gd name="connsiteY5" fmla="*/ 457200 h 569015"/>
              <a:gd name="connsiteX6" fmla="*/ 39814 w 96964"/>
              <a:gd name="connsiteY6" fmla="*/ 447261 h 569015"/>
              <a:gd name="connsiteX7" fmla="*/ 34844 w 96964"/>
              <a:gd name="connsiteY7" fmla="*/ 439806 h 569015"/>
              <a:gd name="connsiteX8" fmla="*/ 32359 w 96964"/>
              <a:gd name="connsiteY8" fmla="*/ 427382 h 569015"/>
              <a:gd name="connsiteX9" fmla="*/ 34844 w 96964"/>
              <a:gd name="connsiteY9" fmla="*/ 412474 h 569015"/>
              <a:gd name="connsiteX10" fmla="*/ 39814 w 96964"/>
              <a:gd name="connsiteY10" fmla="*/ 395080 h 569015"/>
              <a:gd name="connsiteX11" fmla="*/ 42298 w 96964"/>
              <a:gd name="connsiteY11" fmla="*/ 385141 h 569015"/>
              <a:gd name="connsiteX12" fmla="*/ 52237 w 96964"/>
              <a:gd name="connsiteY12" fmla="*/ 370232 h 569015"/>
              <a:gd name="connsiteX13" fmla="*/ 54722 w 96964"/>
              <a:gd name="connsiteY13" fmla="*/ 362778 h 569015"/>
              <a:gd name="connsiteX14" fmla="*/ 59692 w 96964"/>
              <a:gd name="connsiteY14" fmla="*/ 352839 h 569015"/>
              <a:gd name="connsiteX15" fmla="*/ 64661 w 96964"/>
              <a:gd name="connsiteY15" fmla="*/ 330476 h 569015"/>
              <a:gd name="connsiteX16" fmla="*/ 62177 w 96964"/>
              <a:gd name="connsiteY16" fmla="*/ 283265 h 569015"/>
              <a:gd name="connsiteX17" fmla="*/ 59692 w 96964"/>
              <a:gd name="connsiteY17" fmla="*/ 270841 h 569015"/>
              <a:gd name="connsiteX18" fmla="*/ 52237 w 96964"/>
              <a:gd name="connsiteY18" fmla="*/ 263387 h 569015"/>
              <a:gd name="connsiteX19" fmla="*/ 47268 w 96964"/>
              <a:gd name="connsiteY19" fmla="*/ 253448 h 569015"/>
              <a:gd name="connsiteX20" fmla="*/ 29874 w 96964"/>
              <a:gd name="connsiteY20" fmla="*/ 233569 h 569015"/>
              <a:gd name="connsiteX21" fmla="*/ 24905 w 96964"/>
              <a:gd name="connsiteY21" fmla="*/ 223630 h 569015"/>
              <a:gd name="connsiteX22" fmla="*/ 19935 w 96964"/>
              <a:gd name="connsiteY22" fmla="*/ 206237 h 569015"/>
              <a:gd name="connsiteX23" fmla="*/ 22420 w 96964"/>
              <a:gd name="connsiteY23" fmla="*/ 198782 h 569015"/>
              <a:gd name="connsiteX24" fmla="*/ 27390 w 96964"/>
              <a:gd name="connsiteY24" fmla="*/ 181389 h 569015"/>
              <a:gd name="connsiteX25" fmla="*/ 42298 w 96964"/>
              <a:gd name="connsiteY25" fmla="*/ 156541 h 569015"/>
              <a:gd name="connsiteX26" fmla="*/ 47268 w 96964"/>
              <a:gd name="connsiteY26" fmla="*/ 149087 h 569015"/>
              <a:gd name="connsiteX27" fmla="*/ 52237 w 96964"/>
              <a:gd name="connsiteY27" fmla="*/ 141632 h 569015"/>
              <a:gd name="connsiteX28" fmla="*/ 57207 w 96964"/>
              <a:gd name="connsiteY28" fmla="*/ 124239 h 569015"/>
              <a:gd name="connsiteX29" fmla="*/ 59692 w 96964"/>
              <a:gd name="connsiteY29" fmla="*/ 114300 h 569015"/>
              <a:gd name="connsiteX30" fmla="*/ 54722 w 96964"/>
              <a:gd name="connsiteY30" fmla="*/ 54665 h 569015"/>
              <a:gd name="connsiteX31" fmla="*/ 49753 w 96964"/>
              <a:gd name="connsiteY31" fmla="*/ 32302 h 569015"/>
              <a:gd name="connsiteX32" fmla="*/ 42298 w 96964"/>
              <a:gd name="connsiteY32" fmla="*/ 37272 h 569015"/>
              <a:gd name="connsiteX33" fmla="*/ 34844 w 96964"/>
              <a:gd name="connsiteY33" fmla="*/ 39756 h 569015"/>
              <a:gd name="connsiteX34" fmla="*/ 9996 w 96964"/>
              <a:gd name="connsiteY34" fmla="*/ 57150 h 569015"/>
              <a:gd name="connsiteX35" fmla="*/ 2542 w 96964"/>
              <a:gd name="connsiteY35" fmla="*/ 62119 h 569015"/>
              <a:gd name="connsiteX36" fmla="*/ 57 w 96964"/>
              <a:gd name="connsiteY36" fmla="*/ 54665 h 569015"/>
              <a:gd name="connsiteX37" fmla="*/ 5027 w 96964"/>
              <a:gd name="connsiteY37" fmla="*/ 47211 h 569015"/>
              <a:gd name="connsiteX38" fmla="*/ 17451 w 96964"/>
              <a:gd name="connsiteY38" fmla="*/ 29817 h 569015"/>
              <a:gd name="connsiteX39" fmla="*/ 24905 w 96964"/>
              <a:gd name="connsiteY39" fmla="*/ 19878 h 569015"/>
              <a:gd name="connsiteX40" fmla="*/ 39814 w 96964"/>
              <a:gd name="connsiteY40" fmla="*/ 2485 h 569015"/>
              <a:gd name="connsiteX41" fmla="*/ 47268 w 96964"/>
              <a:gd name="connsiteY41" fmla="*/ 0 h 569015"/>
              <a:gd name="connsiteX42" fmla="*/ 54722 w 96964"/>
              <a:gd name="connsiteY42" fmla="*/ 4969 h 569015"/>
              <a:gd name="connsiteX43" fmla="*/ 64661 w 96964"/>
              <a:gd name="connsiteY43" fmla="*/ 9939 h 569015"/>
              <a:gd name="connsiteX44" fmla="*/ 74601 w 96964"/>
              <a:gd name="connsiteY44" fmla="*/ 24848 h 569015"/>
              <a:gd name="connsiteX45" fmla="*/ 82055 w 96964"/>
              <a:gd name="connsiteY45" fmla="*/ 34787 h 569015"/>
              <a:gd name="connsiteX46" fmla="*/ 94479 w 96964"/>
              <a:gd name="connsiteY46" fmla="*/ 44726 h 569015"/>
              <a:gd name="connsiteX47" fmla="*/ 96964 w 96964"/>
              <a:gd name="connsiteY47" fmla="*/ 44726 h 56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6964" h="569015">
                <a:moveTo>
                  <a:pt x="47268" y="569015"/>
                </a:moveTo>
                <a:cubicBezTo>
                  <a:pt x="53894" y="558248"/>
                  <a:pt x="63737" y="548888"/>
                  <a:pt x="67146" y="536713"/>
                </a:cubicBezTo>
                <a:cubicBezTo>
                  <a:pt x="68755" y="530965"/>
                  <a:pt x="64734" y="504702"/>
                  <a:pt x="62177" y="494472"/>
                </a:cubicBezTo>
                <a:cubicBezTo>
                  <a:pt x="61542" y="491931"/>
                  <a:pt x="60412" y="489536"/>
                  <a:pt x="59692" y="487017"/>
                </a:cubicBezTo>
                <a:cubicBezTo>
                  <a:pt x="58754" y="483733"/>
                  <a:pt x="58928" y="480028"/>
                  <a:pt x="57207" y="477078"/>
                </a:cubicBezTo>
                <a:cubicBezTo>
                  <a:pt x="53034" y="469924"/>
                  <a:pt x="42298" y="457200"/>
                  <a:pt x="42298" y="457200"/>
                </a:cubicBezTo>
                <a:cubicBezTo>
                  <a:pt x="41470" y="453887"/>
                  <a:pt x="41159" y="450400"/>
                  <a:pt x="39814" y="447261"/>
                </a:cubicBezTo>
                <a:cubicBezTo>
                  <a:pt x="38638" y="444516"/>
                  <a:pt x="35893" y="442602"/>
                  <a:pt x="34844" y="439806"/>
                </a:cubicBezTo>
                <a:cubicBezTo>
                  <a:pt x="33361" y="435852"/>
                  <a:pt x="33187" y="431523"/>
                  <a:pt x="32359" y="427382"/>
                </a:cubicBezTo>
                <a:cubicBezTo>
                  <a:pt x="33187" y="422413"/>
                  <a:pt x="33856" y="417414"/>
                  <a:pt x="34844" y="412474"/>
                </a:cubicBezTo>
                <a:cubicBezTo>
                  <a:pt x="37435" y="399521"/>
                  <a:pt x="36655" y="406137"/>
                  <a:pt x="39814" y="395080"/>
                </a:cubicBezTo>
                <a:cubicBezTo>
                  <a:pt x="40752" y="391796"/>
                  <a:pt x="40771" y="388195"/>
                  <a:pt x="42298" y="385141"/>
                </a:cubicBezTo>
                <a:cubicBezTo>
                  <a:pt x="44969" y="379799"/>
                  <a:pt x="50348" y="375898"/>
                  <a:pt x="52237" y="370232"/>
                </a:cubicBezTo>
                <a:cubicBezTo>
                  <a:pt x="53065" y="367747"/>
                  <a:pt x="53690" y="365185"/>
                  <a:pt x="54722" y="362778"/>
                </a:cubicBezTo>
                <a:cubicBezTo>
                  <a:pt x="56181" y="359373"/>
                  <a:pt x="58391" y="356307"/>
                  <a:pt x="59692" y="352839"/>
                </a:cubicBezTo>
                <a:cubicBezTo>
                  <a:pt x="61198" y="348824"/>
                  <a:pt x="63985" y="333856"/>
                  <a:pt x="64661" y="330476"/>
                </a:cubicBezTo>
                <a:cubicBezTo>
                  <a:pt x="63833" y="314739"/>
                  <a:pt x="63486" y="298969"/>
                  <a:pt x="62177" y="283265"/>
                </a:cubicBezTo>
                <a:cubicBezTo>
                  <a:pt x="61826" y="279056"/>
                  <a:pt x="61581" y="274618"/>
                  <a:pt x="59692" y="270841"/>
                </a:cubicBezTo>
                <a:cubicBezTo>
                  <a:pt x="58120" y="267698"/>
                  <a:pt x="54722" y="265872"/>
                  <a:pt x="52237" y="263387"/>
                </a:cubicBezTo>
                <a:cubicBezTo>
                  <a:pt x="50581" y="260074"/>
                  <a:pt x="49323" y="256530"/>
                  <a:pt x="47268" y="253448"/>
                </a:cubicBezTo>
                <a:cubicBezTo>
                  <a:pt x="41201" y="244347"/>
                  <a:pt x="37059" y="240754"/>
                  <a:pt x="29874" y="233569"/>
                </a:cubicBezTo>
                <a:cubicBezTo>
                  <a:pt x="28218" y="230256"/>
                  <a:pt x="26364" y="227034"/>
                  <a:pt x="24905" y="223630"/>
                </a:cubicBezTo>
                <a:cubicBezTo>
                  <a:pt x="22765" y="218638"/>
                  <a:pt x="21197" y="211283"/>
                  <a:pt x="19935" y="206237"/>
                </a:cubicBezTo>
                <a:cubicBezTo>
                  <a:pt x="20763" y="203752"/>
                  <a:pt x="21700" y="201301"/>
                  <a:pt x="22420" y="198782"/>
                </a:cubicBezTo>
                <a:cubicBezTo>
                  <a:pt x="24222" y="192474"/>
                  <a:pt x="24836" y="187349"/>
                  <a:pt x="27390" y="181389"/>
                </a:cubicBezTo>
                <a:cubicBezTo>
                  <a:pt x="31975" y="170691"/>
                  <a:pt x="35231" y="167142"/>
                  <a:pt x="42298" y="156541"/>
                </a:cubicBezTo>
                <a:lnTo>
                  <a:pt x="47268" y="149087"/>
                </a:lnTo>
                <a:lnTo>
                  <a:pt x="52237" y="141632"/>
                </a:lnTo>
                <a:cubicBezTo>
                  <a:pt x="60006" y="110561"/>
                  <a:pt x="50077" y="149191"/>
                  <a:pt x="57207" y="124239"/>
                </a:cubicBezTo>
                <a:cubicBezTo>
                  <a:pt x="58145" y="120955"/>
                  <a:pt x="58864" y="117613"/>
                  <a:pt x="59692" y="114300"/>
                </a:cubicBezTo>
                <a:cubicBezTo>
                  <a:pt x="57703" y="82483"/>
                  <a:pt x="58395" y="80374"/>
                  <a:pt x="54722" y="54665"/>
                </a:cubicBezTo>
                <a:cubicBezTo>
                  <a:pt x="52535" y="39360"/>
                  <a:pt x="53451" y="43399"/>
                  <a:pt x="49753" y="32302"/>
                </a:cubicBezTo>
                <a:cubicBezTo>
                  <a:pt x="47268" y="33959"/>
                  <a:pt x="44969" y="35936"/>
                  <a:pt x="42298" y="37272"/>
                </a:cubicBezTo>
                <a:cubicBezTo>
                  <a:pt x="39955" y="38443"/>
                  <a:pt x="37133" y="38484"/>
                  <a:pt x="34844" y="39756"/>
                </a:cubicBezTo>
                <a:cubicBezTo>
                  <a:pt x="24567" y="45465"/>
                  <a:pt x="19113" y="50638"/>
                  <a:pt x="9996" y="57150"/>
                </a:cubicBezTo>
                <a:cubicBezTo>
                  <a:pt x="7566" y="58886"/>
                  <a:pt x="5027" y="60463"/>
                  <a:pt x="2542" y="62119"/>
                </a:cubicBezTo>
                <a:cubicBezTo>
                  <a:pt x="1714" y="59634"/>
                  <a:pt x="-374" y="57248"/>
                  <a:pt x="57" y="54665"/>
                </a:cubicBezTo>
                <a:cubicBezTo>
                  <a:pt x="548" y="51719"/>
                  <a:pt x="3545" y="49804"/>
                  <a:pt x="5027" y="47211"/>
                </a:cubicBezTo>
                <a:cubicBezTo>
                  <a:pt x="17407" y="25546"/>
                  <a:pt x="1836" y="48035"/>
                  <a:pt x="17451" y="29817"/>
                </a:cubicBezTo>
                <a:cubicBezTo>
                  <a:pt x="20146" y="26673"/>
                  <a:pt x="22498" y="23248"/>
                  <a:pt x="24905" y="19878"/>
                </a:cubicBezTo>
                <a:cubicBezTo>
                  <a:pt x="30378" y="12216"/>
                  <a:pt x="31050" y="8745"/>
                  <a:pt x="39814" y="2485"/>
                </a:cubicBezTo>
                <a:cubicBezTo>
                  <a:pt x="41945" y="963"/>
                  <a:pt x="44783" y="828"/>
                  <a:pt x="47268" y="0"/>
                </a:cubicBezTo>
                <a:cubicBezTo>
                  <a:pt x="49753" y="1656"/>
                  <a:pt x="52129" y="3487"/>
                  <a:pt x="54722" y="4969"/>
                </a:cubicBezTo>
                <a:cubicBezTo>
                  <a:pt x="57938" y="6807"/>
                  <a:pt x="62042" y="7320"/>
                  <a:pt x="64661" y="9939"/>
                </a:cubicBezTo>
                <a:cubicBezTo>
                  <a:pt x="68884" y="14162"/>
                  <a:pt x="71017" y="20070"/>
                  <a:pt x="74601" y="24848"/>
                </a:cubicBezTo>
                <a:cubicBezTo>
                  <a:pt x="77086" y="28161"/>
                  <a:pt x="79648" y="31417"/>
                  <a:pt x="82055" y="34787"/>
                </a:cubicBezTo>
                <a:cubicBezTo>
                  <a:pt x="88186" y="43370"/>
                  <a:pt x="84447" y="42218"/>
                  <a:pt x="94479" y="44726"/>
                </a:cubicBezTo>
                <a:cubicBezTo>
                  <a:pt x="95283" y="44927"/>
                  <a:pt x="96136" y="44726"/>
                  <a:pt x="96964" y="4472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1712030" y="2580256"/>
            <a:ext cx="88979" cy="506383"/>
          </a:xfrm>
          <a:custGeom>
            <a:avLst/>
            <a:gdLst>
              <a:gd name="connsiteX0" fmla="*/ 47268 w 96964"/>
              <a:gd name="connsiteY0" fmla="*/ 569015 h 569015"/>
              <a:gd name="connsiteX1" fmla="*/ 67146 w 96964"/>
              <a:gd name="connsiteY1" fmla="*/ 536713 h 569015"/>
              <a:gd name="connsiteX2" fmla="*/ 62177 w 96964"/>
              <a:gd name="connsiteY2" fmla="*/ 494472 h 569015"/>
              <a:gd name="connsiteX3" fmla="*/ 59692 w 96964"/>
              <a:gd name="connsiteY3" fmla="*/ 487017 h 569015"/>
              <a:gd name="connsiteX4" fmla="*/ 57207 w 96964"/>
              <a:gd name="connsiteY4" fmla="*/ 477078 h 569015"/>
              <a:gd name="connsiteX5" fmla="*/ 42298 w 96964"/>
              <a:gd name="connsiteY5" fmla="*/ 457200 h 569015"/>
              <a:gd name="connsiteX6" fmla="*/ 39814 w 96964"/>
              <a:gd name="connsiteY6" fmla="*/ 447261 h 569015"/>
              <a:gd name="connsiteX7" fmla="*/ 34844 w 96964"/>
              <a:gd name="connsiteY7" fmla="*/ 439806 h 569015"/>
              <a:gd name="connsiteX8" fmla="*/ 32359 w 96964"/>
              <a:gd name="connsiteY8" fmla="*/ 427382 h 569015"/>
              <a:gd name="connsiteX9" fmla="*/ 34844 w 96964"/>
              <a:gd name="connsiteY9" fmla="*/ 412474 h 569015"/>
              <a:gd name="connsiteX10" fmla="*/ 39814 w 96964"/>
              <a:gd name="connsiteY10" fmla="*/ 395080 h 569015"/>
              <a:gd name="connsiteX11" fmla="*/ 42298 w 96964"/>
              <a:gd name="connsiteY11" fmla="*/ 385141 h 569015"/>
              <a:gd name="connsiteX12" fmla="*/ 52237 w 96964"/>
              <a:gd name="connsiteY12" fmla="*/ 370232 h 569015"/>
              <a:gd name="connsiteX13" fmla="*/ 54722 w 96964"/>
              <a:gd name="connsiteY13" fmla="*/ 362778 h 569015"/>
              <a:gd name="connsiteX14" fmla="*/ 59692 w 96964"/>
              <a:gd name="connsiteY14" fmla="*/ 352839 h 569015"/>
              <a:gd name="connsiteX15" fmla="*/ 64661 w 96964"/>
              <a:gd name="connsiteY15" fmla="*/ 330476 h 569015"/>
              <a:gd name="connsiteX16" fmla="*/ 62177 w 96964"/>
              <a:gd name="connsiteY16" fmla="*/ 283265 h 569015"/>
              <a:gd name="connsiteX17" fmla="*/ 59692 w 96964"/>
              <a:gd name="connsiteY17" fmla="*/ 270841 h 569015"/>
              <a:gd name="connsiteX18" fmla="*/ 52237 w 96964"/>
              <a:gd name="connsiteY18" fmla="*/ 263387 h 569015"/>
              <a:gd name="connsiteX19" fmla="*/ 47268 w 96964"/>
              <a:gd name="connsiteY19" fmla="*/ 253448 h 569015"/>
              <a:gd name="connsiteX20" fmla="*/ 29874 w 96964"/>
              <a:gd name="connsiteY20" fmla="*/ 233569 h 569015"/>
              <a:gd name="connsiteX21" fmla="*/ 24905 w 96964"/>
              <a:gd name="connsiteY21" fmla="*/ 223630 h 569015"/>
              <a:gd name="connsiteX22" fmla="*/ 19935 w 96964"/>
              <a:gd name="connsiteY22" fmla="*/ 206237 h 569015"/>
              <a:gd name="connsiteX23" fmla="*/ 22420 w 96964"/>
              <a:gd name="connsiteY23" fmla="*/ 198782 h 569015"/>
              <a:gd name="connsiteX24" fmla="*/ 27390 w 96964"/>
              <a:gd name="connsiteY24" fmla="*/ 181389 h 569015"/>
              <a:gd name="connsiteX25" fmla="*/ 42298 w 96964"/>
              <a:gd name="connsiteY25" fmla="*/ 156541 h 569015"/>
              <a:gd name="connsiteX26" fmla="*/ 47268 w 96964"/>
              <a:gd name="connsiteY26" fmla="*/ 149087 h 569015"/>
              <a:gd name="connsiteX27" fmla="*/ 52237 w 96964"/>
              <a:gd name="connsiteY27" fmla="*/ 141632 h 569015"/>
              <a:gd name="connsiteX28" fmla="*/ 57207 w 96964"/>
              <a:gd name="connsiteY28" fmla="*/ 124239 h 569015"/>
              <a:gd name="connsiteX29" fmla="*/ 59692 w 96964"/>
              <a:gd name="connsiteY29" fmla="*/ 114300 h 569015"/>
              <a:gd name="connsiteX30" fmla="*/ 54722 w 96964"/>
              <a:gd name="connsiteY30" fmla="*/ 54665 h 569015"/>
              <a:gd name="connsiteX31" fmla="*/ 49753 w 96964"/>
              <a:gd name="connsiteY31" fmla="*/ 32302 h 569015"/>
              <a:gd name="connsiteX32" fmla="*/ 42298 w 96964"/>
              <a:gd name="connsiteY32" fmla="*/ 37272 h 569015"/>
              <a:gd name="connsiteX33" fmla="*/ 34844 w 96964"/>
              <a:gd name="connsiteY33" fmla="*/ 39756 h 569015"/>
              <a:gd name="connsiteX34" fmla="*/ 9996 w 96964"/>
              <a:gd name="connsiteY34" fmla="*/ 57150 h 569015"/>
              <a:gd name="connsiteX35" fmla="*/ 2542 w 96964"/>
              <a:gd name="connsiteY35" fmla="*/ 62119 h 569015"/>
              <a:gd name="connsiteX36" fmla="*/ 57 w 96964"/>
              <a:gd name="connsiteY36" fmla="*/ 54665 h 569015"/>
              <a:gd name="connsiteX37" fmla="*/ 5027 w 96964"/>
              <a:gd name="connsiteY37" fmla="*/ 47211 h 569015"/>
              <a:gd name="connsiteX38" fmla="*/ 17451 w 96964"/>
              <a:gd name="connsiteY38" fmla="*/ 29817 h 569015"/>
              <a:gd name="connsiteX39" fmla="*/ 24905 w 96964"/>
              <a:gd name="connsiteY39" fmla="*/ 19878 h 569015"/>
              <a:gd name="connsiteX40" fmla="*/ 39814 w 96964"/>
              <a:gd name="connsiteY40" fmla="*/ 2485 h 569015"/>
              <a:gd name="connsiteX41" fmla="*/ 47268 w 96964"/>
              <a:gd name="connsiteY41" fmla="*/ 0 h 569015"/>
              <a:gd name="connsiteX42" fmla="*/ 54722 w 96964"/>
              <a:gd name="connsiteY42" fmla="*/ 4969 h 569015"/>
              <a:gd name="connsiteX43" fmla="*/ 64661 w 96964"/>
              <a:gd name="connsiteY43" fmla="*/ 9939 h 569015"/>
              <a:gd name="connsiteX44" fmla="*/ 74601 w 96964"/>
              <a:gd name="connsiteY44" fmla="*/ 24848 h 569015"/>
              <a:gd name="connsiteX45" fmla="*/ 82055 w 96964"/>
              <a:gd name="connsiteY45" fmla="*/ 34787 h 569015"/>
              <a:gd name="connsiteX46" fmla="*/ 94479 w 96964"/>
              <a:gd name="connsiteY46" fmla="*/ 44726 h 569015"/>
              <a:gd name="connsiteX47" fmla="*/ 96964 w 96964"/>
              <a:gd name="connsiteY47" fmla="*/ 44726 h 56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6964" h="569015">
                <a:moveTo>
                  <a:pt x="47268" y="569015"/>
                </a:moveTo>
                <a:cubicBezTo>
                  <a:pt x="53894" y="558248"/>
                  <a:pt x="63737" y="548888"/>
                  <a:pt x="67146" y="536713"/>
                </a:cubicBezTo>
                <a:cubicBezTo>
                  <a:pt x="68755" y="530965"/>
                  <a:pt x="64734" y="504702"/>
                  <a:pt x="62177" y="494472"/>
                </a:cubicBezTo>
                <a:cubicBezTo>
                  <a:pt x="61542" y="491931"/>
                  <a:pt x="60412" y="489536"/>
                  <a:pt x="59692" y="487017"/>
                </a:cubicBezTo>
                <a:cubicBezTo>
                  <a:pt x="58754" y="483733"/>
                  <a:pt x="58928" y="480028"/>
                  <a:pt x="57207" y="477078"/>
                </a:cubicBezTo>
                <a:cubicBezTo>
                  <a:pt x="53034" y="469924"/>
                  <a:pt x="42298" y="457200"/>
                  <a:pt x="42298" y="457200"/>
                </a:cubicBezTo>
                <a:cubicBezTo>
                  <a:pt x="41470" y="453887"/>
                  <a:pt x="41159" y="450400"/>
                  <a:pt x="39814" y="447261"/>
                </a:cubicBezTo>
                <a:cubicBezTo>
                  <a:pt x="38638" y="444516"/>
                  <a:pt x="35893" y="442602"/>
                  <a:pt x="34844" y="439806"/>
                </a:cubicBezTo>
                <a:cubicBezTo>
                  <a:pt x="33361" y="435852"/>
                  <a:pt x="33187" y="431523"/>
                  <a:pt x="32359" y="427382"/>
                </a:cubicBezTo>
                <a:cubicBezTo>
                  <a:pt x="33187" y="422413"/>
                  <a:pt x="33856" y="417414"/>
                  <a:pt x="34844" y="412474"/>
                </a:cubicBezTo>
                <a:cubicBezTo>
                  <a:pt x="37435" y="399521"/>
                  <a:pt x="36655" y="406137"/>
                  <a:pt x="39814" y="395080"/>
                </a:cubicBezTo>
                <a:cubicBezTo>
                  <a:pt x="40752" y="391796"/>
                  <a:pt x="40771" y="388195"/>
                  <a:pt x="42298" y="385141"/>
                </a:cubicBezTo>
                <a:cubicBezTo>
                  <a:pt x="44969" y="379799"/>
                  <a:pt x="50348" y="375898"/>
                  <a:pt x="52237" y="370232"/>
                </a:cubicBezTo>
                <a:cubicBezTo>
                  <a:pt x="53065" y="367747"/>
                  <a:pt x="53690" y="365185"/>
                  <a:pt x="54722" y="362778"/>
                </a:cubicBezTo>
                <a:cubicBezTo>
                  <a:pt x="56181" y="359373"/>
                  <a:pt x="58391" y="356307"/>
                  <a:pt x="59692" y="352839"/>
                </a:cubicBezTo>
                <a:cubicBezTo>
                  <a:pt x="61198" y="348824"/>
                  <a:pt x="63985" y="333856"/>
                  <a:pt x="64661" y="330476"/>
                </a:cubicBezTo>
                <a:cubicBezTo>
                  <a:pt x="63833" y="314739"/>
                  <a:pt x="63486" y="298969"/>
                  <a:pt x="62177" y="283265"/>
                </a:cubicBezTo>
                <a:cubicBezTo>
                  <a:pt x="61826" y="279056"/>
                  <a:pt x="61581" y="274618"/>
                  <a:pt x="59692" y="270841"/>
                </a:cubicBezTo>
                <a:cubicBezTo>
                  <a:pt x="58120" y="267698"/>
                  <a:pt x="54722" y="265872"/>
                  <a:pt x="52237" y="263387"/>
                </a:cubicBezTo>
                <a:cubicBezTo>
                  <a:pt x="50581" y="260074"/>
                  <a:pt x="49323" y="256530"/>
                  <a:pt x="47268" y="253448"/>
                </a:cubicBezTo>
                <a:cubicBezTo>
                  <a:pt x="41201" y="244347"/>
                  <a:pt x="37059" y="240754"/>
                  <a:pt x="29874" y="233569"/>
                </a:cubicBezTo>
                <a:cubicBezTo>
                  <a:pt x="28218" y="230256"/>
                  <a:pt x="26364" y="227034"/>
                  <a:pt x="24905" y="223630"/>
                </a:cubicBezTo>
                <a:cubicBezTo>
                  <a:pt x="22765" y="218638"/>
                  <a:pt x="21197" y="211283"/>
                  <a:pt x="19935" y="206237"/>
                </a:cubicBezTo>
                <a:cubicBezTo>
                  <a:pt x="20763" y="203752"/>
                  <a:pt x="21700" y="201301"/>
                  <a:pt x="22420" y="198782"/>
                </a:cubicBezTo>
                <a:cubicBezTo>
                  <a:pt x="24222" y="192474"/>
                  <a:pt x="24836" y="187349"/>
                  <a:pt x="27390" y="181389"/>
                </a:cubicBezTo>
                <a:cubicBezTo>
                  <a:pt x="31975" y="170691"/>
                  <a:pt x="35231" y="167142"/>
                  <a:pt x="42298" y="156541"/>
                </a:cubicBezTo>
                <a:lnTo>
                  <a:pt x="47268" y="149087"/>
                </a:lnTo>
                <a:lnTo>
                  <a:pt x="52237" y="141632"/>
                </a:lnTo>
                <a:cubicBezTo>
                  <a:pt x="60006" y="110561"/>
                  <a:pt x="50077" y="149191"/>
                  <a:pt x="57207" y="124239"/>
                </a:cubicBezTo>
                <a:cubicBezTo>
                  <a:pt x="58145" y="120955"/>
                  <a:pt x="58864" y="117613"/>
                  <a:pt x="59692" y="114300"/>
                </a:cubicBezTo>
                <a:cubicBezTo>
                  <a:pt x="57703" y="82483"/>
                  <a:pt x="58395" y="80374"/>
                  <a:pt x="54722" y="54665"/>
                </a:cubicBezTo>
                <a:cubicBezTo>
                  <a:pt x="52535" y="39360"/>
                  <a:pt x="53451" y="43399"/>
                  <a:pt x="49753" y="32302"/>
                </a:cubicBezTo>
                <a:cubicBezTo>
                  <a:pt x="47268" y="33959"/>
                  <a:pt x="44969" y="35936"/>
                  <a:pt x="42298" y="37272"/>
                </a:cubicBezTo>
                <a:cubicBezTo>
                  <a:pt x="39955" y="38443"/>
                  <a:pt x="37133" y="38484"/>
                  <a:pt x="34844" y="39756"/>
                </a:cubicBezTo>
                <a:cubicBezTo>
                  <a:pt x="24567" y="45465"/>
                  <a:pt x="19113" y="50638"/>
                  <a:pt x="9996" y="57150"/>
                </a:cubicBezTo>
                <a:cubicBezTo>
                  <a:pt x="7566" y="58886"/>
                  <a:pt x="5027" y="60463"/>
                  <a:pt x="2542" y="62119"/>
                </a:cubicBezTo>
                <a:cubicBezTo>
                  <a:pt x="1714" y="59634"/>
                  <a:pt x="-374" y="57248"/>
                  <a:pt x="57" y="54665"/>
                </a:cubicBezTo>
                <a:cubicBezTo>
                  <a:pt x="548" y="51719"/>
                  <a:pt x="3545" y="49804"/>
                  <a:pt x="5027" y="47211"/>
                </a:cubicBezTo>
                <a:cubicBezTo>
                  <a:pt x="17407" y="25546"/>
                  <a:pt x="1836" y="48035"/>
                  <a:pt x="17451" y="29817"/>
                </a:cubicBezTo>
                <a:cubicBezTo>
                  <a:pt x="20146" y="26673"/>
                  <a:pt x="22498" y="23248"/>
                  <a:pt x="24905" y="19878"/>
                </a:cubicBezTo>
                <a:cubicBezTo>
                  <a:pt x="30378" y="12216"/>
                  <a:pt x="31050" y="8745"/>
                  <a:pt x="39814" y="2485"/>
                </a:cubicBezTo>
                <a:cubicBezTo>
                  <a:pt x="41945" y="963"/>
                  <a:pt x="44783" y="828"/>
                  <a:pt x="47268" y="0"/>
                </a:cubicBezTo>
                <a:cubicBezTo>
                  <a:pt x="49753" y="1656"/>
                  <a:pt x="52129" y="3487"/>
                  <a:pt x="54722" y="4969"/>
                </a:cubicBezTo>
                <a:cubicBezTo>
                  <a:pt x="57938" y="6807"/>
                  <a:pt x="62042" y="7320"/>
                  <a:pt x="64661" y="9939"/>
                </a:cubicBezTo>
                <a:cubicBezTo>
                  <a:pt x="68884" y="14162"/>
                  <a:pt x="71017" y="20070"/>
                  <a:pt x="74601" y="24848"/>
                </a:cubicBezTo>
                <a:cubicBezTo>
                  <a:pt x="77086" y="28161"/>
                  <a:pt x="79648" y="31417"/>
                  <a:pt x="82055" y="34787"/>
                </a:cubicBezTo>
                <a:cubicBezTo>
                  <a:pt x="88186" y="43370"/>
                  <a:pt x="84447" y="42218"/>
                  <a:pt x="94479" y="44726"/>
                </a:cubicBezTo>
                <a:cubicBezTo>
                  <a:pt x="95283" y="44927"/>
                  <a:pt x="96136" y="44726"/>
                  <a:pt x="96964" y="4472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41" y="1794510"/>
            <a:ext cx="2452169" cy="4232910"/>
          </a:xfrm>
          <a:prstGeom prst="rect">
            <a:avLst/>
          </a:prstGeom>
        </p:spPr>
      </p:pic>
      <p:sp>
        <p:nvSpPr>
          <p:cNvPr id="20" name="Plus 19"/>
          <p:cNvSpPr/>
          <p:nvPr/>
        </p:nvSpPr>
        <p:spPr>
          <a:xfrm>
            <a:off x="2885308" y="4441049"/>
            <a:ext cx="395436" cy="39337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3977325" y="4479475"/>
            <a:ext cx="356137" cy="316523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6757" y="2465173"/>
            <a:ext cx="1342375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31276" y="4376791"/>
            <a:ext cx="1304818" cy="580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P-type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52535" y="3796301"/>
            <a:ext cx="1304818" cy="580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30620" y="3902754"/>
            <a:ext cx="9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N-type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700481" y="3621007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86501" y="3629987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17044" y="3613519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3306" y="3626462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200989" y="3623185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67473" y="3622529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95952" y="3629987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98831" y="3633486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18226" y="3621007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855382" y="3605184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923554" y="3503409"/>
            <a:ext cx="262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Conduction Band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55664" y="4196993"/>
            <a:ext cx="69016" cy="75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450619" y="4179322"/>
            <a:ext cx="69016" cy="75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643848" y="4185557"/>
            <a:ext cx="69016" cy="75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12871" y="4196993"/>
            <a:ext cx="69016" cy="75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78883" y="4211799"/>
            <a:ext cx="69016" cy="75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44962" y="4211799"/>
            <a:ext cx="69016" cy="75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307196" y="4201679"/>
            <a:ext cx="69016" cy="75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746149" y="4095456"/>
            <a:ext cx="1638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Valence Band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317500" y="4214931"/>
            <a:ext cx="45719" cy="457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316902" y="3657297"/>
            <a:ext cx="332509" cy="473826"/>
          </a:xfrm>
          <a:custGeom>
            <a:avLst/>
            <a:gdLst>
              <a:gd name="connsiteX0" fmla="*/ 332509 w 332509"/>
              <a:gd name="connsiteY0" fmla="*/ 0 h 473826"/>
              <a:gd name="connsiteX1" fmla="*/ 303414 w 332509"/>
              <a:gd name="connsiteY1" fmla="*/ 16626 h 473826"/>
              <a:gd name="connsiteX2" fmla="*/ 297180 w 332509"/>
              <a:gd name="connsiteY2" fmla="*/ 20782 h 473826"/>
              <a:gd name="connsiteX3" fmla="*/ 290945 w 332509"/>
              <a:gd name="connsiteY3" fmla="*/ 27017 h 473826"/>
              <a:gd name="connsiteX4" fmla="*/ 286789 w 332509"/>
              <a:gd name="connsiteY4" fmla="*/ 33251 h 473826"/>
              <a:gd name="connsiteX5" fmla="*/ 276398 w 332509"/>
              <a:gd name="connsiteY5" fmla="*/ 39486 h 473826"/>
              <a:gd name="connsiteX6" fmla="*/ 268085 w 332509"/>
              <a:gd name="connsiteY6" fmla="*/ 45720 h 473826"/>
              <a:gd name="connsiteX7" fmla="*/ 259772 w 332509"/>
              <a:gd name="connsiteY7" fmla="*/ 56111 h 473826"/>
              <a:gd name="connsiteX8" fmla="*/ 245225 w 332509"/>
              <a:gd name="connsiteY8" fmla="*/ 64424 h 473826"/>
              <a:gd name="connsiteX9" fmla="*/ 236912 w 332509"/>
              <a:gd name="connsiteY9" fmla="*/ 70659 h 473826"/>
              <a:gd name="connsiteX10" fmla="*/ 214052 w 332509"/>
              <a:gd name="connsiteY10" fmla="*/ 91440 h 473826"/>
              <a:gd name="connsiteX11" fmla="*/ 207818 w 332509"/>
              <a:gd name="connsiteY11" fmla="*/ 99753 h 473826"/>
              <a:gd name="connsiteX12" fmla="*/ 199505 w 332509"/>
              <a:gd name="connsiteY12" fmla="*/ 108066 h 473826"/>
              <a:gd name="connsiteX13" fmla="*/ 182880 w 332509"/>
              <a:gd name="connsiteY13" fmla="*/ 130926 h 473826"/>
              <a:gd name="connsiteX14" fmla="*/ 170411 w 332509"/>
              <a:gd name="connsiteY14" fmla="*/ 143395 h 473826"/>
              <a:gd name="connsiteX15" fmla="*/ 162098 w 332509"/>
              <a:gd name="connsiteY15" fmla="*/ 155864 h 473826"/>
              <a:gd name="connsiteX16" fmla="*/ 153785 w 332509"/>
              <a:gd name="connsiteY16" fmla="*/ 168333 h 473826"/>
              <a:gd name="connsiteX17" fmla="*/ 149629 w 332509"/>
              <a:gd name="connsiteY17" fmla="*/ 172490 h 473826"/>
              <a:gd name="connsiteX18" fmla="*/ 141316 w 332509"/>
              <a:gd name="connsiteY18" fmla="*/ 189115 h 473826"/>
              <a:gd name="connsiteX19" fmla="*/ 137160 w 332509"/>
              <a:gd name="connsiteY19" fmla="*/ 195350 h 473826"/>
              <a:gd name="connsiteX20" fmla="*/ 133003 w 332509"/>
              <a:gd name="connsiteY20" fmla="*/ 209897 h 473826"/>
              <a:gd name="connsiteX21" fmla="*/ 128847 w 332509"/>
              <a:gd name="connsiteY21" fmla="*/ 216131 h 473826"/>
              <a:gd name="connsiteX22" fmla="*/ 126769 w 332509"/>
              <a:gd name="connsiteY22" fmla="*/ 224444 h 473826"/>
              <a:gd name="connsiteX23" fmla="*/ 122612 w 332509"/>
              <a:gd name="connsiteY23" fmla="*/ 232757 h 473826"/>
              <a:gd name="connsiteX24" fmla="*/ 118456 w 332509"/>
              <a:gd name="connsiteY24" fmla="*/ 251460 h 473826"/>
              <a:gd name="connsiteX25" fmla="*/ 114300 w 332509"/>
              <a:gd name="connsiteY25" fmla="*/ 259773 h 473826"/>
              <a:gd name="connsiteX26" fmla="*/ 108065 w 332509"/>
              <a:gd name="connsiteY26" fmla="*/ 274320 h 473826"/>
              <a:gd name="connsiteX27" fmla="*/ 101831 w 332509"/>
              <a:gd name="connsiteY27" fmla="*/ 290946 h 473826"/>
              <a:gd name="connsiteX28" fmla="*/ 93518 w 332509"/>
              <a:gd name="connsiteY28" fmla="*/ 301337 h 473826"/>
              <a:gd name="connsiteX29" fmla="*/ 85205 w 332509"/>
              <a:gd name="connsiteY29" fmla="*/ 317962 h 473826"/>
              <a:gd name="connsiteX30" fmla="*/ 76892 w 332509"/>
              <a:gd name="connsiteY30" fmla="*/ 330431 h 473826"/>
              <a:gd name="connsiteX31" fmla="*/ 72736 w 332509"/>
              <a:gd name="connsiteY31" fmla="*/ 338744 h 473826"/>
              <a:gd name="connsiteX32" fmla="*/ 64423 w 332509"/>
              <a:gd name="connsiteY32" fmla="*/ 355370 h 473826"/>
              <a:gd name="connsiteX33" fmla="*/ 60267 w 332509"/>
              <a:gd name="connsiteY33" fmla="*/ 367839 h 473826"/>
              <a:gd name="connsiteX34" fmla="*/ 58189 w 332509"/>
              <a:gd name="connsiteY34" fmla="*/ 374073 h 473826"/>
              <a:gd name="connsiteX35" fmla="*/ 54032 w 332509"/>
              <a:gd name="connsiteY35" fmla="*/ 392777 h 473826"/>
              <a:gd name="connsiteX36" fmla="*/ 49876 w 332509"/>
              <a:gd name="connsiteY36" fmla="*/ 401090 h 473826"/>
              <a:gd name="connsiteX37" fmla="*/ 47798 w 332509"/>
              <a:gd name="connsiteY37" fmla="*/ 409402 h 473826"/>
              <a:gd name="connsiteX38" fmla="*/ 43642 w 332509"/>
              <a:gd name="connsiteY38" fmla="*/ 417715 h 473826"/>
              <a:gd name="connsiteX39" fmla="*/ 39485 w 332509"/>
              <a:gd name="connsiteY39" fmla="*/ 430184 h 473826"/>
              <a:gd name="connsiteX40" fmla="*/ 37407 w 332509"/>
              <a:gd name="connsiteY40" fmla="*/ 436419 h 473826"/>
              <a:gd name="connsiteX41" fmla="*/ 33251 w 332509"/>
              <a:gd name="connsiteY41" fmla="*/ 442653 h 473826"/>
              <a:gd name="connsiteX42" fmla="*/ 24938 w 332509"/>
              <a:gd name="connsiteY42" fmla="*/ 453044 h 473826"/>
              <a:gd name="connsiteX43" fmla="*/ 22860 w 332509"/>
              <a:gd name="connsiteY43" fmla="*/ 459279 h 473826"/>
              <a:gd name="connsiteX44" fmla="*/ 18703 w 332509"/>
              <a:gd name="connsiteY44" fmla="*/ 455122 h 473826"/>
              <a:gd name="connsiteX45" fmla="*/ 14547 w 332509"/>
              <a:gd name="connsiteY45" fmla="*/ 448888 h 473826"/>
              <a:gd name="connsiteX46" fmla="*/ 6234 w 332509"/>
              <a:gd name="connsiteY46" fmla="*/ 403168 h 473826"/>
              <a:gd name="connsiteX47" fmla="*/ 2078 w 332509"/>
              <a:gd name="connsiteY47" fmla="*/ 374073 h 473826"/>
              <a:gd name="connsiteX48" fmla="*/ 0 w 332509"/>
              <a:gd name="connsiteY48" fmla="*/ 380308 h 473826"/>
              <a:gd name="connsiteX49" fmla="*/ 2078 w 332509"/>
              <a:gd name="connsiteY49" fmla="*/ 386542 h 473826"/>
              <a:gd name="connsiteX50" fmla="*/ 4156 w 332509"/>
              <a:gd name="connsiteY50" fmla="*/ 394855 h 473826"/>
              <a:gd name="connsiteX51" fmla="*/ 6234 w 332509"/>
              <a:gd name="connsiteY51" fmla="*/ 401090 h 473826"/>
              <a:gd name="connsiteX52" fmla="*/ 8312 w 332509"/>
              <a:gd name="connsiteY52" fmla="*/ 413559 h 473826"/>
              <a:gd name="connsiteX53" fmla="*/ 10391 w 332509"/>
              <a:gd name="connsiteY53" fmla="*/ 419793 h 473826"/>
              <a:gd name="connsiteX54" fmla="*/ 12469 w 332509"/>
              <a:gd name="connsiteY54" fmla="*/ 428106 h 473826"/>
              <a:gd name="connsiteX55" fmla="*/ 16625 w 332509"/>
              <a:gd name="connsiteY55" fmla="*/ 440575 h 473826"/>
              <a:gd name="connsiteX56" fmla="*/ 20782 w 332509"/>
              <a:gd name="connsiteY56" fmla="*/ 463435 h 473826"/>
              <a:gd name="connsiteX57" fmla="*/ 22860 w 332509"/>
              <a:gd name="connsiteY57" fmla="*/ 469670 h 473826"/>
              <a:gd name="connsiteX58" fmla="*/ 29094 w 332509"/>
              <a:gd name="connsiteY58" fmla="*/ 473826 h 473826"/>
              <a:gd name="connsiteX59" fmla="*/ 35329 w 332509"/>
              <a:gd name="connsiteY59" fmla="*/ 471748 h 473826"/>
              <a:gd name="connsiteX60" fmla="*/ 37407 w 332509"/>
              <a:gd name="connsiteY60" fmla="*/ 465513 h 473826"/>
              <a:gd name="connsiteX61" fmla="*/ 45720 w 332509"/>
              <a:gd name="connsiteY61" fmla="*/ 453044 h 473826"/>
              <a:gd name="connsiteX62" fmla="*/ 56111 w 332509"/>
              <a:gd name="connsiteY62" fmla="*/ 442653 h 473826"/>
              <a:gd name="connsiteX63" fmla="*/ 68580 w 332509"/>
              <a:gd name="connsiteY63" fmla="*/ 434340 h 473826"/>
              <a:gd name="connsiteX64" fmla="*/ 74814 w 332509"/>
              <a:gd name="connsiteY64" fmla="*/ 430184 h 473826"/>
              <a:gd name="connsiteX65" fmla="*/ 83127 w 332509"/>
              <a:gd name="connsiteY65" fmla="*/ 426028 h 473826"/>
              <a:gd name="connsiteX66" fmla="*/ 93518 w 332509"/>
              <a:gd name="connsiteY66" fmla="*/ 419793 h 473826"/>
              <a:gd name="connsiteX67" fmla="*/ 99752 w 332509"/>
              <a:gd name="connsiteY67" fmla="*/ 413559 h 473826"/>
              <a:gd name="connsiteX68" fmla="*/ 110143 w 332509"/>
              <a:gd name="connsiteY68" fmla="*/ 407324 h 47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2509" h="473826">
                <a:moveTo>
                  <a:pt x="332509" y="0"/>
                </a:moveTo>
                <a:lnTo>
                  <a:pt x="303414" y="16626"/>
                </a:lnTo>
                <a:cubicBezTo>
                  <a:pt x="301261" y="17892"/>
                  <a:pt x="299099" y="19183"/>
                  <a:pt x="297180" y="20782"/>
                </a:cubicBezTo>
                <a:cubicBezTo>
                  <a:pt x="294922" y="22664"/>
                  <a:pt x="292827" y="24759"/>
                  <a:pt x="290945" y="27017"/>
                </a:cubicBezTo>
                <a:cubicBezTo>
                  <a:pt x="289346" y="28936"/>
                  <a:pt x="288685" y="31626"/>
                  <a:pt x="286789" y="33251"/>
                </a:cubicBezTo>
                <a:cubicBezTo>
                  <a:pt x="283722" y="35880"/>
                  <a:pt x="279759" y="37245"/>
                  <a:pt x="276398" y="39486"/>
                </a:cubicBezTo>
                <a:cubicBezTo>
                  <a:pt x="273516" y="41407"/>
                  <a:pt x="270856" y="43642"/>
                  <a:pt x="268085" y="45720"/>
                </a:cubicBezTo>
                <a:cubicBezTo>
                  <a:pt x="264996" y="50354"/>
                  <a:pt x="264006" y="52724"/>
                  <a:pt x="259772" y="56111"/>
                </a:cubicBezTo>
                <a:cubicBezTo>
                  <a:pt x="251591" y="62656"/>
                  <a:pt x="254990" y="58321"/>
                  <a:pt x="245225" y="64424"/>
                </a:cubicBezTo>
                <a:cubicBezTo>
                  <a:pt x="242288" y="66260"/>
                  <a:pt x="239731" y="68646"/>
                  <a:pt x="236912" y="70659"/>
                </a:cubicBezTo>
                <a:cubicBezTo>
                  <a:pt x="226333" y="78216"/>
                  <a:pt x="225616" y="76020"/>
                  <a:pt x="214052" y="91440"/>
                </a:cubicBezTo>
                <a:cubicBezTo>
                  <a:pt x="211974" y="94211"/>
                  <a:pt x="210099" y="97146"/>
                  <a:pt x="207818" y="99753"/>
                </a:cubicBezTo>
                <a:cubicBezTo>
                  <a:pt x="205238" y="102702"/>
                  <a:pt x="201679" y="104805"/>
                  <a:pt x="199505" y="108066"/>
                </a:cubicBezTo>
                <a:cubicBezTo>
                  <a:pt x="194864" y="115028"/>
                  <a:pt x="187534" y="126272"/>
                  <a:pt x="182880" y="130926"/>
                </a:cubicBezTo>
                <a:cubicBezTo>
                  <a:pt x="178724" y="135082"/>
                  <a:pt x="173672" y="138504"/>
                  <a:pt x="170411" y="143395"/>
                </a:cubicBezTo>
                <a:lnTo>
                  <a:pt x="162098" y="155864"/>
                </a:lnTo>
                <a:cubicBezTo>
                  <a:pt x="159327" y="160020"/>
                  <a:pt x="157317" y="164800"/>
                  <a:pt x="153785" y="168333"/>
                </a:cubicBezTo>
                <a:cubicBezTo>
                  <a:pt x="152400" y="169719"/>
                  <a:pt x="150637" y="170810"/>
                  <a:pt x="149629" y="172490"/>
                </a:cubicBezTo>
                <a:cubicBezTo>
                  <a:pt x="146441" y="177803"/>
                  <a:pt x="144752" y="183959"/>
                  <a:pt x="141316" y="189115"/>
                </a:cubicBezTo>
                <a:cubicBezTo>
                  <a:pt x="139931" y="191193"/>
                  <a:pt x="138277" y="193116"/>
                  <a:pt x="137160" y="195350"/>
                </a:cubicBezTo>
                <a:cubicBezTo>
                  <a:pt x="133118" y="203434"/>
                  <a:pt x="136996" y="200580"/>
                  <a:pt x="133003" y="209897"/>
                </a:cubicBezTo>
                <a:cubicBezTo>
                  <a:pt x="132019" y="212192"/>
                  <a:pt x="130232" y="214053"/>
                  <a:pt x="128847" y="216131"/>
                </a:cubicBezTo>
                <a:cubicBezTo>
                  <a:pt x="128154" y="218902"/>
                  <a:pt x="127772" y="221770"/>
                  <a:pt x="126769" y="224444"/>
                </a:cubicBezTo>
                <a:cubicBezTo>
                  <a:pt x="125681" y="227345"/>
                  <a:pt x="123592" y="229818"/>
                  <a:pt x="122612" y="232757"/>
                </a:cubicBezTo>
                <a:cubicBezTo>
                  <a:pt x="118656" y="244624"/>
                  <a:pt x="122456" y="240792"/>
                  <a:pt x="118456" y="251460"/>
                </a:cubicBezTo>
                <a:cubicBezTo>
                  <a:pt x="117368" y="254361"/>
                  <a:pt x="115388" y="256872"/>
                  <a:pt x="114300" y="259773"/>
                </a:cubicBezTo>
                <a:cubicBezTo>
                  <a:pt x="108551" y="275106"/>
                  <a:pt x="116487" y="261689"/>
                  <a:pt x="108065" y="274320"/>
                </a:cubicBezTo>
                <a:cubicBezTo>
                  <a:pt x="106238" y="281630"/>
                  <a:pt x="106177" y="284426"/>
                  <a:pt x="101831" y="290946"/>
                </a:cubicBezTo>
                <a:cubicBezTo>
                  <a:pt x="99371" y="294637"/>
                  <a:pt x="95843" y="297559"/>
                  <a:pt x="93518" y="301337"/>
                </a:cubicBezTo>
                <a:cubicBezTo>
                  <a:pt x="90271" y="306614"/>
                  <a:pt x="88642" y="312807"/>
                  <a:pt x="85205" y="317962"/>
                </a:cubicBezTo>
                <a:cubicBezTo>
                  <a:pt x="82434" y="322118"/>
                  <a:pt x="79126" y="325963"/>
                  <a:pt x="76892" y="330431"/>
                </a:cubicBezTo>
                <a:cubicBezTo>
                  <a:pt x="75507" y="333202"/>
                  <a:pt x="73886" y="335868"/>
                  <a:pt x="72736" y="338744"/>
                </a:cubicBezTo>
                <a:cubicBezTo>
                  <a:pt x="66369" y="354664"/>
                  <a:pt x="72390" y="347403"/>
                  <a:pt x="64423" y="355370"/>
                </a:cubicBezTo>
                <a:lnTo>
                  <a:pt x="60267" y="367839"/>
                </a:lnTo>
                <a:cubicBezTo>
                  <a:pt x="59574" y="369917"/>
                  <a:pt x="58619" y="371925"/>
                  <a:pt x="58189" y="374073"/>
                </a:cubicBezTo>
                <a:cubicBezTo>
                  <a:pt x="57623" y="376903"/>
                  <a:pt x="55292" y="389416"/>
                  <a:pt x="54032" y="392777"/>
                </a:cubicBezTo>
                <a:cubicBezTo>
                  <a:pt x="52944" y="395678"/>
                  <a:pt x="50964" y="398189"/>
                  <a:pt x="49876" y="401090"/>
                </a:cubicBezTo>
                <a:cubicBezTo>
                  <a:pt x="48873" y="403764"/>
                  <a:pt x="48801" y="406728"/>
                  <a:pt x="47798" y="409402"/>
                </a:cubicBezTo>
                <a:cubicBezTo>
                  <a:pt x="46710" y="412303"/>
                  <a:pt x="44793" y="414839"/>
                  <a:pt x="43642" y="417715"/>
                </a:cubicBezTo>
                <a:cubicBezTo>
                  <a:pt x="42015" y="421783"/>
                  <a:pt x="40871" y="426028"/>
                  <a:pt x="39485" y="430184"/>
                </a:cubicBezTo>
                <a:cubicBezTo>
                  <a:pt x="38792" y="432262"/>
                  <a:pt x="38622" y="434596"/>
                  <a:pt x="37407" y="436419"/>
                </a:cubicBezTo>
                <a:cubicBezTo>
                  <a:pt x="36022" y="438497"/>
                  <a:pt x="34811" y="440703"/>
                  <a:pt x="33251" y="442653"/>
                </a:cubicBezTo>
                <a:cubicBezTo>
                  <a:pt x="21407" y="457458"/>
                  <a:pt x="37728" y="433859"/>
                  <a:pt x="24938" y="453044"/>
                </a:cubicBezTo>
                <a:cubicBezTo>
                  <a:pt x="24245" y="455122"/>
                  <a:pt x="24938" y="458586"/>
                  <a:pt x="22860" y="459279"/>
                </a:cubicBezTo>
                <a:cubicBezTo>
                  <a:pt x="21001" y="459899"/>
                  <a:pt x="19927" y="456652"/>
                  <a:pt x="18703" y="455122"/>
                </a:cubicBezTo>
                <a:cubicBezTo>
                  <a:pt x="17143" y="453172"/>
                  <a:pt x="15932" y="450966"/>
                  <a:pt x="14547" y="448888"/>
                </a:cubicBezTo>
                <a:cubicBezTo>
                  <a:pt x="9464" y="428553"/>
                  <a:pt x="8715" y="427980"/>
                  <a:pt x="6234" y="403168"/>
                </a:cubicBezTo>
                <a:cubicBezTo>
                  <a:pt x="3872" y="379544"/>
                  <a:pt x="5844" y="389140"/>
                  <a:pt x="2078" y="374073"/>
                </a:cubicBezTo>
                <a:cubicBezTo>
                  <a:pt x="1385" y="376151"/>
                  <a:pt x="0" y="378117"/>
                  <a:pt x="0" y="380308"/>
                </a:cubicBezTo>
                <a:cubicBezTo>
                  <a:pt x="0" y="382498"/>
                  <a:pt x="1476" y="384436"/>
                  <a:pt x="2078" y="386542"/>
                </a:cubicBezTo>
                <a:cubicBezTo>
                  <a:pt x="2863" y="389288"/>
                  <a:pt x="3371" y="392109"/>
                  <a:pt x="4156" y="394855"/>
                </a:cubicBezTo>
                <a:cubicBezTo>
                  <a:pt x="4758" y="396961"/>
                  <a:pt x="5759" y="398951"/>
                  <a:pt x="6234" y="401090"/>
                </a:cubicBezTo>
                <a:cubicBezTo>
                  <a:pt x="7148" y="405203"/>
                  <a:pt x="7398" y="409446"/>
                  <a:pt x="8312" y="413559"/>
                </a:cubicBezTo>
                <a:cubicBezTo>
                  <a:pt x="8787" y="415697"/>
                  <a:pt x="9789" y="417687"/>
                  <a:pt x="10391" y="419793"/>
                </a:cubicBezTo>
                <a:cubicBezTo>
                  <a:pt x="11176" y="422539"/>
                  <a:pt x="11648" y="425370"/>
                  <a:pt x="12469" y="428106"/>
                </a:cubicBezTo>
                <a:cubicBezTo>
                  <a:pt x="13728" y="432302"/>
                  <a:pt x="15905" y="436253"/>
                  <a:pt x="16625" y="440575"/>
                </a:cubicBezTo>
                <a:cubicBezTo>
                  <a:pt x="17554" y="446149"/>
                  <a:pt x="19326" y="457613"/>
                  <a:pt x="20782" y="463435"/>
                </a:cubicBezTo>
                <a:cubicBezTo>
                  <a:pt x="21313" y="465560"/>
                  <a:pt x="21492" y="467959"/>
                  <a:pt x="22860" y="469670"/>
                </a:cubicBezTo>
                <a:cubicBezTo>
                  <a:pt x="24420" y="471620"/>
                  <a:pt x="27016" y="472441"/>
                  <a:pt x="29094" y="473826"/>
                </a:cubicBezTo>
                <a:cubicBezTo>
                  <a:pt x="31172" y="473133"/>
                  <a:pt x="33780" y="473297"/>
                  <a:pt x="35329" y="471748"/>
                </a:cubicBezTo>
                <a:cubicBezTo>
                  <a:pt x="36878" y="470199"/>
                  <a:pt x="36343" y="467428"/>
                  <a:pt x="37407" y="465513"/>
                </a:cubicBezTo>
                <a:cubicBezTo>
                  <a:pt x="39833" y="461146"/>
                  <a:pt x="42188" y="456576"/>
                  <a:pt x="45720" y="453044"/>
                </a:cubicBezTo>
                <a:cubicBezTo>
                  <a:pt x="49184" y="449580"/>
                  <a:pt x="52035" y="445370"/>
                  <a:pt x="56111" y="442653"/>
                </a:cubicBezTo>
                <a:lnTo>
                  <a:pt x="68580" y="434340"/>
                </a:lnTo>
                <a:cubicBezTo>
                  <a:pt x="70658" y="432955"/>
                  <a:pt x="72580" y="431301"/>
                  <a:pt x="74814" y="430184"/>
                </a:cubicBezTo>
                <a:lnTo>
                  <a:pt x="83127" y="426028"/>
                </a:lnTo>
                <a:cubicBezTo>
                  <a:pt x="96065" y="413087"/>
                  <a:pt x="77337" y="430579"/>
                  <a:pt x="93518" y="419793"/>
                </a:cubicBezTo>
                <a:cubicBezTo>
                  <a:pt x="95963" y="418163"/>
                  <a:pt x="97307" y="415189"/>
                  <a:pt x="99752" y="413559"/>
                </a:cubicBezTo>
                <a:cubicBezTo>
                  <a:pt x="115938" y="402768"/>
                  <a:pt x="97201" y="420266"/>
                  <a:pt x="110143" y="40732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835836" y="3435476"/>
            <a:ext cx="540392" cy="401254"/>
          </a:xfrm>
          <a:custGeom>
            <a:avLst/>
            <a:gdLst>
              <a:gd name="connsiteX0" fmla="*/ 540392 w 540392"/>
              <a:gd name="connsiteY0" fmla="*/ 401254 h 401254"/>
              <a:gd name="connsiteX1" fmla="*/ 521689 w 540392"/>
              <a:gd name="connsiteY1" fmla="*/ 392941 h 401254"/>
              <a:gd name="connsiteX2" fmla="*/ 509220 w 540392"/>
              <a:gd name="connsiteY2" fmla="*/ 386707 h 401254"/>
              <a:gd name="connsiteX3" fmla="*/ 500907 w 540392"/>
              <a:gd name="connsiteY3" fmla="*/ 372159 h 401254"/>
              <a:gd name="connsiteX4" fmla="*/ 496751 w 540392"/>
              <a:gd name="connsiteY4" fmla="*/ 355534 h 401254"/>
              <a:gd name="connsiteX5" fmla="*/ 494672 w 540392"/>
              <a:gd name="connsiteY5" fmla="*/ 347221 h 401254"/>
              <a:gd name="connsiteX6" fmla="*/ 492594 w 540392"/>
              <a:gd name="connsiteY6" fmla="*/ 336830 h 401254"/>
              <a:gd name="connsiteX7" fmla="*/ 486360 w 540392"/>
              <a:gd name="connsiteY7" fmla="*/ 332674 h 401254"/>
              <a:gd name="connsiteX8" fmla="*/ 482203 w 540392"/>
              <a:gd name="connsiteY8" fmla="*/ 328518 h 401254"/>
              <a:gd name="connsiteX9" fmla="*/ 457265 w 540392"/>
              <a:gd name="connsiteY9" fmla="*/ 322283 h 401254"/>
              <a:gd name="connsiteX10" fmla="*/ 419858 w 540392"/>
              <a:gd name="connsiteY10" fmla="*/ 320205 h 401254"/>
              <a:gd name="connsiteX11" fmla="*/ 407389 w 540392"/>
              <a:gd name="connsiteY11" fmla="*/ 316048 h 401254"/>
              <a:gd name="connsiteX12" fmla="*/ 396998 w 540392"/>
              <a:gd name="connsiteY12" fmla="*/ 307736 h 401254"/>
              <a:gd name="connsiteX13" fmla="*/ 392842 w 540392"/>
              <a:gd name="connsiteY13" fmla="*/ 301501 h 401254"/>
              <a:gd name="connsiteX14" fmla="*/ 388685 w 540392"/>
              <a:gd name="connsiteY14" fmla="*/ 289032 h 401254"/>
              <a:gd name="connsiteX15" fmla="*/ 384529 w 540392"/>
              <a:gd name="connsiteY15" fmla="*/ 274485 h 401254"/>
              <a:gd name="connsiteX16" fmla="*/ 382451 w 540392"/>
              <a:gd name="connsiteY16" fmla="*/ 268250 h 401254"/>
              <a:gd name="connsiteX17" fmla="*/ 378294 w 540392"/>
              <a:gd name="connsiteY17" fmla="*/ 241234 h 401254"/>
              <a:gd name="connsiteX18" fmla="*/ 374138 w 540392"/>
              <a:gd name="connsiteY18" fmla="*/ 234999 h 401254"/>
              <a:gd name="connsiteX19" fmla="*/ 367903 w 540392"/>
              <a:gd name="connsiteY19" fmla="*/ 232921 h 401254"/>
              <a:gd name="connsiteX20" fmla="*/ 355434 w 540392"/>
              <a:gd name="connsiteY20" fmla="*/ 218374 h 401254"/>
              <a:gd name="connsiteX21" fmla="*/ 349200 w 540392"/>
              <a:gd name="connsiteY21" fmla="*/ 216296 h 401254"/>
              <a:gd name="connsiteX22" fmla="*/ 345043 w 540392"/>
              <a:gd name="connsiteY22" fmla="*/ 212139 h 401254"/>
              <a:gd name="connsiteX23" fmla="*/ 326340 w 540392"/>
              <a:gd name="connsiteY23" fmla="*/ 207983 h 401254"/>
              <a:gd name="connsiteX24" fmla="*/ 297245 w 540392"/>
              <a:gd name="connsiteY24" fmla="*/ 212139 h 401254"/>
              <a:gd name="connsiteX25" fmla="*/ 286854 w 540392"/>
              <a:gd name="connsiteY25" fmla="*/ 210061 h 401254"/>
              <a:gd name="connsiteX26" fmla="*/ 272307 w 540392"/>
              <a:gd name="connsiteY26" fmla="*/ 207983 h 401254"/>
              <a:gd name="connsiteX27" fmla="*/ 266072 w 540392"/>
              <a:gd name="connsiteY27" fmla="*/ 203827 h 401254"/>
              <a:gd name="connsiteX28" fmla="*/ 259838 w 540392"/>
              <a:gd name="connsiteY28" fmla="*/ 201748 h 401254"/>
              <a:gd name="connsiteX29" fmla="*/ 251525 w 540392"/>
              <a:gd name="connsiteY29" fmla="*/ 195514 h 401254"/>
              <a:gd name="connsiteX30" fmla="*/ 243212 w 540392"/>
              <a:gd name="connsiteY30" fmla="*/ 191358 h 401254"/>
              <a:gd name="connsiteX31" fmla="*/ 236978 w 540392"/>
              <a:gd name="connsiteY31" fmla="*/ 187201 h 401254"/>
              <a:gd name="connsiteX32" fmla="*/ 232822 w 540392"/>
              <a:gd name="connsiteY32" fmla="*/ 180967 h 401254"/>
              <a:gd name="connsiteX33" fmla="*/ 228665 w 540392"/>
              <a:gd name="connsiteY33" fmla="*/ 176810 h 401254"/>
              <a:gd name="connsiteX34" fmla="*/ 226587 w 540392"/>
              <a:gd name="connsiteY34" fmla="*/ 168498 h 401254"/>
              <a:gd name="connsiteX35" fmla="*/ 224509 w 540392"/>
              <a:gd name="connsiteY35" fmla="*/ 143559 h 401254"/>
              <a:gd name="connsiteX36" fmla="*/ 220352 w 540392"/>
              <a:gd name="connsiteY36" fmla="*/ 126934 h 401254"/>
              <a:gd name="connsiteX37" fmla="*/ 218274 w 540392"/>
              <a:gd name="connsiteY37" fmla="*/ 118621 h 401254"/>
              <a:gd name="connsiteX38" fmla="*/ 212040 w 540392"/>
              <a:gd name="connsiteY38" fmla="*/ 114465 h 401254"/>
              <a:gd name="connsiteX39" fmla="*/ 207883 w 540392"/>
              <a:gd name="connsiteY39" fmla="*/ 110308 h 401254"/>
              <a:gd name="connsiteX40" fmla="*/ 195414 w 540392"/>
              <a:gd name="connsiteY40" fmla="*/ 104074 h 401254"/>
              <a:gd name="connsiteX41" fmla="*/ 133069 w 540392"/>
              <a:gd name="connsiteY41" fmla="*/ 101996 h 401254"/>
              <a:gd name="connsiteX42" fmla="*/ 120600 w 540392"/>
              <a:gd name="connsiteY42" fmla="*/ 97839 h 401254"/>
              <a:gd name="connsiteX43" fmla="*/ 114365 w 540392"/>
              <a:gd name="connsiteY43" fmla="*/ 95761 h 401254"/>
              <a:gd name="connsiteX44" fmla="*/ 99818 w 540392"/>
              <a:gd name="connsiteY44" fmla="*/ 89527 h 401254"/>
              <a:gd name="connsiteX45" fmla="*/ 91505 w 540392"/>
              <a:gd name="connsiteY45" fmla="*/ 81214 h 401254"/>
              <a:gd name="connsiteX46" fmla="*/ 83192 w 540392"/>
              <a:gd name="connsiteY46" fmla="*/ 74979 h 401254"/>
              <a:gd name="connsiteX47" fmla="*/ 74880 w 540392"/>
              <a:gd name="connsiteY47" fmla="*/ 62510 h 401254"/>
              <a:gd name="connsiteX48" fmla="*/ 66567 w 540392"/>
              <a:gd name="connsiteY48" fmla="*/ 50041 h 401254"/>
              <a:gd name="connsiteX49" fmla="*/ 62411 w 540392"/>
              <a:gd name="connsiteY49" fmla="*/ 43807 h 401254"/>
              <a:gd name="connsiteX50" fmla="*/ 49942 w 540392"/>
              <a:gd name="connsiteY50" fmla="*/ 39650 h 401254"/>
              <a:gd name="connsiteX51" fmla="*/ 43707 w 540392"/>
              <a:gd name="connsiteY51" fmla="*/ 37572 h 401254"/>
              <a:gd name="connsiteX52" fmla="*/ 35394 w 540392"/>
              <a:gd name="connsiteY52" fmla="*/ 39650 h 401254"/>
              <a:gd name="connsiteX53" fmla="*/ 37472 w 540392"/>
              <a:gd name="connsiteY53" fmla="*/ 52119 h 401254"/>
              <a:gd name="connsiteX54" fmla="*/ 39551 w 540392"/>
              <a:gd name="connsiteY54" fmla="*/ 89527 h 401254"/>
              <a:gd name="connsiteX55" fmla="*/ 37472 w 540392"/>
              <a:gd name="connsiteY55" fmla="*/ 74979 h 401254"/>
              <a:gd name="connsiteX56" fmla="*/ 33316 w 540392"/>
              <a:gd name="connsiteY56" fmla="*/ 58354 h 401254"/>
              <a:gd name="connsiteX57" fmla="*/ 31238 w 540392"/>
              <a:gd name="connsiteY57" fmla="*/ 50041 h 401254"/>
              <a:gd name="connsiteX58" fmla="*/ 25003 w 540392"/>
              <a:gd name="connsiteY58" fmla="*/ 41728 h 401254"/>
              <a:gd name="connsiteX59" fmla="*/ 20847 w 540392"/>
              <a:gd name="connsiteY59" fmla="*/ 35494 h 401254"/>
              <a:gd name="connsiteX60" fmla="*/ 12534 w 540392"/>
              <a:gd name="connsiteY60" fmla="*/ 25103 h 401254"/>
              <a:gd name="connsiteX61" fmla="*/ 8378 w 540392"/>
              <a:gd name="connsiteY61" fmla="*/ 18868 h 401254"/>
              <a:gd name="connsiteX62" fmla="*/ 2143 w 540392"/>
              <a:gd name="connsiteY62" fmla="*/ 12634 h 401254"/>
              <a:gd name="connsiteX63" fmla="*/ 65 w 540392"/>
              <a:gd name="connsiteY63" fmla="*/ 6399 h 401254"/>
              <a:gd name="connsiteX64" fmla="*/ 4222 w 540392"/>
              <a:gd name="connsiteY64" fmla="*/ 2243 h 401254"/>
              <a:gd name="connsiteX65" fmla="*/ 41629 w 540392"/>
              <a:gd name="connsiteY65" fmla="*/ 165 h 401254"/>
              <a:gd name="connsiteX66" fmla="*/ 85271 w 540392"/>
              <a:gd name="connsiteY66" fmla="*/ 165 h 4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0392" h="401254">
                <a:moveTo>
                  <a:pt x="540392" y="401254"/>
                </a:moveTo>
                <a:cubicBezTo>
                  <a:pt x="534158" y="398483"/>
                  <a:pt x="527987" y="395565"/>
                  <a:pt x="521689" y="392941"/>
                </a:cubicBezTo>
                <a:cubicBezTo>
                  <a:pt x="510214" y="388160"/>
                  <a:pt x="520549" y="394260"/>
                  <a:pt x="509220" y="386707"/>
                </a:cubicBezTo>
                <a:cubicBezTo>
                  <a:pt x="506178" y="382145"/>
                  <a:pt x="502666" y="377435"/>
                  <a:pt x="500907" y="372159"/>
                </a:cubicBezTo>
                <a:cubicBezTo>
                  <a:pt x="499101" y="366740"/>
                  <a:pt x="498137" y="361076"/>
                  <a:pt x="496751" y="355534"/>
                </a:cubicBezTo>
                <a:cubicBezTo>
                  <a:pt x="496058" y="352763"/>
                  <a:pt x="495232" y="350022"/>
                  <a:pt x="494672" y="347221"/>
                </a:cubicBezTo>
                <a:cubicBezTo>
                  <a:pt x="493979" y="343757"/>
                  <a:pt x="494346" y="339897"/>
                  <a:pt x="492594" y="336830"/>
                </a:cubicBezTo>
                <a:cubicBezTo>
                  <a:pt x="491355" y="334662"/>
                  <a:pt x="488310" y="334234"/>
                  <a:pt x="486360" y="332674"/>
                </a:cubicBezTo>
                <a:cubicBezTo>
                  <a:pt x="484830" y="331450"/>
                  <a:pt x="483956" y="329394"/>
                  <a:pt x="482203" y="328518"/>
                </a:cubicBezTo>
                <a:cubicBezTo>
                  <a:pt x="475812" y="325323"/>
                  <a:pt x="464365" y="322875"/>
                  <a:pt x="457265" y="322283"/>
                </a:cubicBezTo>
                <a:cubicBezTo>
                  <a:pt x="444820" y="321246"/>
                  <a:pt x="432327" y="320898"/>
                  <a:pt x="419858" y="320205"/>
                </a:cubicBezTo>
                <a:cubicBezTo>
                  <a:pt x="415702" y="318819"/>
                  <a:pt x="410487" y="319146"/>
                  <a:pt x="407389" y="316048"/>
                </a:cubicBezTo>
                <a:cubicBezTo>
                  <a:pt x="401466" y="310126"/>
                  <a:pt x="404862" y="312979"/>
                  <a:pt x="396998" y="307736"/>
                </a:cubicBezTo>
                <a:cubicBezTo>
                  <a:pt x="395613" y="305658"/>
                  <a:pt x="393856" y="303783"/>
                  <a:pt x="392842" y="301501"/>
                </a:cubicBezTo>
                <a:cubicBezTo>
                  <a:pt x="391063" y="297497"/>
                  <a:pt x="390071" y="293188"/>
                  <a:pt x="388685" y="289032"/>
                </a:cubicBezTo>
                <a:cubicBezTo>
                  <a:pt x="383708" y="274102"/>
                  <a:pt x="389741" y="292729"/>
                  <a:pt x="384529" y="274485"/>
                </a:cubicBezTo>
                <a:cubicBezTo>
                  <a:pt x="383927" y="272379"/>
                  <a:pt x="383144" y="270328"/>
                  <a:pt x="382451" y="268250"/>
                </a:cubicBezTo>
                <a:cubicBezTo>
                  <a:pt x="381855" y="262290"/>
                  <a:pt x="382038" y="248723"/>
                  <a:pt x="378294" y="241234"/>
                </a:cubicBezTo>
                <a:cubicBezTo>
                  <a:pt x="377177" y="239000"/>
                  <a:pt x="376088" y="236559"/>
                  <a:pt x="374138" y="234999"/>
                </a:cubicBezTo>
                <a:cubicBezTo>
                  <a:pt x="372427" y="233630"/>
                  <a:pt x="369981" y="233614"/>
                  <a:pt x="367903" y="232921"/>
                </a:cubicBezTo>
                <a:cubicBezTo>
                  <a:pt x="365244" y="228932"/>
                  <a:pt x="359754" y="219814"/>
                  <a:pt x="355434" y="218374"/>
                </a:cubicBezTo>
                <a:lnTo>
                  <a:pt x="349200" y="216296"/>
                </a:lnTo>
                <a:cubicBezTo>
                  <a:pt x="347814" y="214910"/>
                  <a:pt x="346723" y="213147"/>
                  <a:pt x="345043" y="212139"/>
                </a:cubicBezTo>
                <a:cubicBezTo>
                  <a:pt x="341108" y="209778"/>
                  <a:pt x="328857" y="208403"/>
                  <a:pt x="326340" y="207983"/>
                </a:cubicBezTo>
                <a:cubicBezTo>
                  <a:pt x="314802" y="211828"/>
                  <a:pt x="315457" y="212139"/>
                  <a:pt x="297245" y="212139"/>
                </a:cubicBezTo>
                <a:cubicBezTo>
                  <a:pt x="293713" y="212139"/>
                  <a:pt x="290338" y="210642"/>
                  <a:pt x="286854" y="210061"/>
                </a:cubicBezTo>
                <a:cubicBezTo>
                  <a:pt x="282022" y="209256"/>
                  <a:pt x="277156" y="208676"/>
                  <a:pt x="272307" y="207983"/>
                </a:cubicBezTo>
                <a:cubicBezTo>
                  <a:pt x="270229" y="206598"/>
                  <a:pt x="268306" y="204944"/>
                  <a:pt x="266072" y="203827"/>
                </a:cubicBezTo>
                <a:cubicBezTo>
                  <a:pt x="264113" y="202847"/>
                  <a:pt x="261740" y="202835"/>
                  <a:pt x="259838" y="201748"/>
                </a:cubicBezTo>
                <a:cubicBezTo>
                  <a:pt x="256831" y="200030"/>
                  <a:pt x="254462" y="197350"/>
                  <a:pt x="251525" y="195514"/>
                </a:cubicBezTo>
                <a:cubicBezTo>
                  <a:pt x="248898" y="193872"/>
                  <a:pt x="245902" y="192895"/>
                  <a:pt x="243212" y="191358"/>
                </a:cubicBezTo>
                <a:cubicBezTo>
                  <a:pt x="241043" y="190119"/>
                  <a:pt x="239056" y="188587"/>
                  <a:pt x="236978" y="187201"/>
                </a:cubicBezTo>
                <a:cubicBezTo>
                  <a:pt x="235593" y="185123"/>
                  <a:pt x="234382" y="182917"/>
                  <a:pt x="232822" y="180967"/>
                </a:cubicBezTo>
                <a:cubicBezTo>
                  <a:pt x="231598" y="179437"/>
                  <a:pt x="229541" y="178563"/>
                  <a:pt x="228665" y="176810"/>
                </a:cubicBezTo>
                <a:cubicBezTo>
                  <a:pt x="227388" y="174256"/>
                  <a:pt x="227280" y="171269"/>
                  <a:pt x="226587" y="168498"/>
                </a:cubicBezTo>
                <a:cubicBezTo>
                  <a:pt x="225894" y="160185"/>
                  <a:pt x="225484" y="151844"/>
                  <a:pt x="224509" y="143559"/>
                </a:cubicBezTo>
                <a:cubicBezTo>
                  <a:pt x="223240" y="132774"/>
                  <a:pt x="222780" y="135431"/>
                  <a:pt x="220352" y="126934"/>
                </a:cubicBezTo>
                <a:cubicBezTo>
                  <a:pt x="219567" y="124188"/>
                  <a:pt x="219858" y="120998"/>
                  <a:pt x="218274" y="118621"/>
                </a:cubicBezTo>
                <a:cubicBezTo>
                  <a:pt x="216889" y="116543"/>
                  <a:pt x="213990" y="116025"/>
                  <a:pt x="212040" y="114465"/>
                </a:cubicBezTo>
                <a:cubicBezTo>
                  <a:pt x="210510" y="113241"/>
                  <a:pt x="209413" y="111532"/>
                  <a:pt x="207883" y="110308"/>
                </a:cubicBezTo>
                <a:cubicBezTo>
                  <a:pt x="204897" y="107919"/>
                  <a:pt x="199571" y="104326"/>
                  <a:pt x="195414" y="104074"/>
                </a:cubicBezTo>
                <a:cubicBezTo>
                  <a:pt x="174659" y="102816"/>
                  <a:pt x="153851" y="102689"/>
                  <a:pt x="133069" y="101996"/>
                </a:cubicBezTo>
                <a:lnTo>
                  <a:pt x="120600" y="97839"/>
                </a:lnTo>
                <a:cubicBezTo>
                  <a:pt x="118522" y="97146"/>
                  <a:pt x="116324" y="96741"/>
                  <a:pt x="114365" y="95761"/>
                </a:cubicBezTo>
                <a:cubicBezTo>
                  <a:pt x="104093" y="90626"/>
                  <a:pt x="108991" y="92585"/>
                  <a:pt x="99818" y="89527"/>
                </a:cubicBezTo>
                <a:cubicBezTo>
                  <a:pt x="97047" y="86756"/>
                  <a:pt x="94640" y="83565"/>
                  <a:pt x="91505" y="81214"/>
                </a:cubicBezTo>
                <a:cubicBezTo>
                  <a:pt x="88734" y="79136"/>
                  <a:pt x="85493" y="77568"/>
                  <a:pt x="83192" y="74979"/>
                </a:cubicBezTo>
                <a:cubicBezTo>
                  <a:pt x="79873" y="71245"/>
                  <a:pt x="77651" y="66666"/>
                  <a:pt x="74880" y="62510"/>
                </a:cubicBezTo>
                <a:lnTo>
                  <a:pt x="66567" y="50041"/>
                </a:lnTo>
                <a:cubicBezTo>
                  <a:pt x="65182" y="47963"/>
                  <a:pt x="64780" y="44597"/>
                  <a:pt x="62411" y="43807"/>
                </a:cubicBezTo>
                <a:lnTo>
                  <a:pt x="49942" y="39650"/>
                </a:lnTo>
                <a:lnTo>
                  <a:pt x="43707" y="37572"/>
                </a:lnTo>
                <a:cubicBezTo>
                  <a:pt x="40936" y="38265"/>
                  <a:pt x="36519" y="37025"/>
                  <a:pt x="35394" y="39650"/>
                </a:cubicBezTo>
                <a:cubicBezTo>
                  <a:pt x="33734" y="43523"/>
                  <a:pt x="37122" y="47920"/>
                  <a:pt x="37472" y="52119"/>
                </a:cubicBezTo>
                <a:cubicBezTo>
                  <a:pt x="38509" y="64564"/>
                  <a:pt x="39551" y="77038"/>
                  <a:pt x="39551" y="89527"/>
                </a:cubicBezTo>
                <a:cubicBezTo>
                  <a:pt x="39551" y="94426"/>
                  <a:pt x="38277" y="79811"/>
                  <a:pt x="37472" y="74979"/>
                </a:cubicBezTo>
                <a:cubicBezTo>
                  <a:pt x="34935" y="59761"/>
                  <a:pt x="36529" y="69601"/>
                  <a:pt x="33316" y="58354"/>
                </a:cubicBezTo>
                <a:cubicBezTo>
                  <a:pt x="32531" y="55608"/>
                  <a:pt x="32515" y="52596"/>
                  <a:pt x="31238" y="50041"/>
                </a:cubicBezTo>
                <a:cubicBezTo>
                  <a:pt x="29689" y="46943"/>
                  <a:pt x="27016" y="44547"/>
                  <a:pt x="25003" y="41728"/>
                </a:cubicBezTo>
                <a:cubicBezTo>
                  <a:pt x="23551" y="39696"/>
                  <a:pt x="22345" y="37492"/>
                  <a:pt x="20847" y="35494"/>
                </a:cubicBezTo>
                <a:cubicBezTo>
                  <a:pt x="18186" y="31945"/>
                  <a:pt x="15195" y="28652"/>
                  <a:pt x="12534" y="25103"/>
                </a:cubicBezTo>
                <a:cubicBezTo>
                  <a:pt x="11035" y="23105"/>
                  <a:pt x="9977" y="20787"/>
                  <a:pt x="8378" y="18868"/>
                </a:cubicBezTo>
                <a:cubicBezTo>
                  <a:pt x="6496" y="16610"/>
                  <a:pt x="4221" y="14712"/>
                  <a:pt x="2143" y="12634"/>
                </a:cubicBezTo>
                <a:cubicBezTo>
                  <a:pt x="1450" y="10556"/>
                  <a:pt x="-365" y="8547"/>
                  <a:pt x="65" y="6399"/>
                </a:cubicBezTo>
                <a:cubicBezTo>
                  <a:pt x="449" y="4478"/>
                  <a:pt x="2284" y="2534"/>
                  <a:pt x="4222" y="2243"/>
                </a:cubicBezTo>
                <a:cubicBezTo>
                  <a:pt x="16572" y="391"/>
                  <a:pt x="29145" y="485"/>
                  <a:pt x="41629" y="165"/>
                </a:cubicBezTo>
                <a:cubicBezTo>
                  <a:pt x="56172" y="-208"/>
                  <a:pt x="70724" y="165"/>
                  <a:pt x="85271" y="165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LSDs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426" y="1398704"/>
            <a:ext cx="11469949" cy="51490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56" y="2169658"/>
            <a:ext cx="2150270" cy="3370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880" y="3860938"/>
            <a:ext cx="4803599" cy="1322037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7245052" y="3666914"/>
            <a:ext cx="104672" cy="668092"/>
          </a:xfrm>
          <a:custGeom>
            <a:avLst/>
            <a:gdLst>
              <a:gd name="connsiteX0" fmla="*/ 37524 w 104672"/>
              <a:gd name="connsiteY0" fmla="*/ 0 h 668092"/>
              <a:gd name="connsiteX1" fmla="*/ 11850 w 104672"/>
              <a:gd name="connsiteY1" fmla="*/ 15800 h 668092"/>
              <a:gd name="connsiteX2" fmla="*/ 7900 w 104672"/>
              <a:gd name="connsiteY2" fmla="*/ 21725 h 668092"/>
              <a:gd name="connsiteX3" fmla="*/ 1975 w 104672"/>
              <a:gd name="connsiteY3" fmla="*/ 27649 h 668092"/>
              <a:gd name="connsiteX4" fmla="*/ 5925 w 104672"/>
              <a:gd name="connsiteY4" fmla="*/ 45424 h 668092"/>
              <a:gd name="connsiteX5" fmla="*/ 9875 w 104672"/>
              <a:gd name="connsiteY5" fmla="*/ 51349 h 668092"/>
              <a:gd name="connsiteX6" fmla="*/ 13825 w 104672"/>
              <a:gd name="connsiteY6" fmla="*/ 63198 h 668092"/>
              <a:gd name="connsiteX7" fmla="*/ 15800 w 104672"/>
              <a:gd name="connsiteY7" fmla="*/ 69123 h 668092"/>
              <a:gd name="connsiteX8" fmla="*/ 27649 w 104672"/>
              <a:gd name="connsiteY8" fmla="*/ 77023 h 668092"/>
              <a:gd name="connsiteX9" fmla="*/ 45424 w 104672"/>
              <a:gd name="connsiteY9" fmla="*/ 88873 h 668092"/>
              <a:gd name="connsiteX10" fmla="*/ 51349 w 104672"/>
              <a:gd name="connsiteY10" fmla="*/ 92823 h 668092"/>
              <a:gd name="connsiteX11" fmla="*/ 59248 w 104672"/>
              <a:gd name="connsiteY11" fmla="*/ 104672 h 668092"/>
              <a:gd name="connsiteX12" fmla="*/ 63198 w 104672"/>
              <a:gd name="connsiteY12" fmla="*/ 110597 h 668092"/>
              <a:gd name="connsiteX13" fmla="*/ 61223 w 104672"/>
              <a:gd name="connsiteY13" fmla="*/ 126397 h 668092"/>
              <a:gd name="connsiteX14" fmla="*/ 57274 w 104672"/>
              <a:gd name="connsiteY14" fmla="*/ 132322 h 668092"/>
              <a:gd name="connsiteX15" fmla="*/ 39499 w 104672"/>
              <a:gd name="connsiteY15" fmla="*/ 148121 h 668092"/>
              <a:gd name="connsiteX16" fmla="*/ 33574 w 104672"/>
              <a:gd name="connsiteY16" fmla="*/ 154046 h 668092"/>
              <a:gd name="connsiteX17" fmla="*/ 19750 w 104672"/>
              <a:gd name="connsiteY17" fmla="*/ 165896 h 668092"/>
              <a:gd name="connsiteX18" fmla="*/ 15800 w 104672"/>
              <a:gd name="connsiteY18" fmla="*/ 171820 h 668092"/>
              <a:gd name="connsiteX19" fmla="*/ 9875 w 104672"/>
              <a:gd name="connsiteY19" fmla="*/ 179720 h 668092"/>
              <a:gd name="connsiteX20" fmla="*/ 0 w 104672"/>
              <a:gd name="connsiteY20" fmla="*/ 197495 h 668092"/>
              <a:gd name="connsiteX21" fmla="*/ 1975 w 104672"/>
              <a:gd name="connsiteY21" fmla="*/ 203420 h 668092"/>
              <a:gd name="connsiteX22" fmla="*/ 13825 w 104672"/>
              <a:gd name="connsiteY22" fmla="*/ 211319 h 668092"/>
              <a:gd name="connsiteX23" fmla="*/ 19750 w 104672"/>
              <a:gd name="connsiteY23" fmla="*/ 215269 h 668092"/>
              <a:gd name="connsiteX24" fmla="*/ 25674 w 104672"/>
              <a:gd name="connsiteY24" fmla="*/ 217244 h 668092"/>
              <a:gd name="connsiteX25" fmla="*/ 37524 w 104672"/>
              <a:gd name="connsiteY25" fmla="*/ 225144 h 668092"/>
              <a:gd name="connsiteX26" fmla="*/ 57274 w 104672"/>
              <a:gd name="connsiteY26" fmla="*/ 235019 h 668092"/>
              <a:gd name="connsiteX27" fmla="*/ 71098 w 104672"/>
              <a:gd name="connsiteY27" fmla="*/ 246868 h 668092"/>
              <a:gd name="connsiteX28" fmla="*/ 84923 w 104672"/>
              <a:gd name="connsiteY28" fmla="*/ 256743 h 668092"/>
              <a:gd name="connsiteX29" fmla="*/ 90848 w 104672"/>
              <a:gd name="connsiteY29" fmla="*/ 268593 h 668092"/>
              <a:gd name="connsiteX30" fmla="*/ 84923 w 104672"/>
              <a:gd name="connsiteY30" fmla="*/ 292292 h 668092"/>
              <a:gd name="connsiteX31" fmla="*/ 78998 w 104672"/>
              <a:gd name="connsiteY31" fmla="*/ 300192 h 668092"/>
              <a:gd name="connsiteX32" fmla="*/ 69123 w 104672"/>
              <a:gd name="connsiteY32" fmla="*/ 315992 h 668092"/>
              <a:gd name="connsiteX33" fmla="*/ 51349 w 104672"/>
              <a:gd name="connsiteY33" fmla="*/ 337716 h 668092"/>
              <a:gd name="connsiteX34" fmla="*/ 45424 w 104672"/>
              <a:gd name="connsiteY34" fmla="*/ 343641 h 668092"/>
              <a:gd name="connsiteX35" fmla="*/ 39499 w 104672"/>
              <a:gd name="connsiteY35" fmla="*/ 349566 h 668092"/>
              <a:gd name="connsiteX36" fmla="*/ 35549 w 104672"/>
              <a:gd name="connsiteY36" fmla="*/ 355490 h 668092"/>
              <a:gd name="connsiteX37" fmla="*/ 29624 w 104672"/>
              <a:gd name="connsiteY37" fmla="*/ 361415 h 668092"/>
              <a:gd name="connsiteX38" fmla="*/ 19750 w 104672"/>
              <a:gd name="connsiteY38" fmla="*/ 377215 h 668092"/>
              <a:gd name="connsiteX39" fmla="*/ 17775 w 104672"/>
              <a:gd name="connsiteY39" fmla="*/ 383140 h 668092"/>
              <a:gd name="connsiteX40" fmla="*/ 25674 w 104672"/>
              <a:gd name="connsiteY40" fmla="*/ 406839 h 668092"/>
              <a:gd name="connsiteX41" fmla="*/ 33574 w 104672"/>
              <a:gd name="connsiteY41" fmla="*/ 412764 h 668092"/>
              <a:gd name="connsiteX42" fmla="*/ 39499 w 104672"/>
              <a:gd name="connsiteY42" fmla="*/ 418689 h 668092"/>
              <a:gd name="connsiteX43" fmla="*/ 45424 w 104672"/>
              <a:gd name="connsiteY43" fmla="*/ 420664 h 668092"/>
              <a:gd name="connsiteX44" fmla="*/ 59248 w 104672"/>
              <a:gd name="connsiteY44" fmla="*/ 428563 h 668092"/>
              <a:gd name="connsiteX45" fmla="*/ 73073 w 104672"/>
              <a:gd name="connsiteY45" fmla="*/ 436463 h 668092"/>
              <a:gd name="connsiteX46" fmla="*/ 84923 w 104672"/>
              <a:gd name="connsiteY46" fmla="*/ 448313 h 668092"/>
              <a:gd name="connsiteX47" fmla="*/ 88873 w 104672"/>
              <a:gd name="connsiteY47" fmla="*/ 460163 h 668092"/>
              <a:gd name="connsiteX48" fmla="*/ 90848 w 104672"/>
              <a:gd name="connsiteY48" fmla="*/ 466087 h 668092"/>
              <a:gd name="connsiteX49" fmla="*/ 86898 w 104672"/>
              <a:gd name="connsiteY49" fmla="*/ 481887 h 668092"/>
              <a:gd name="connsiteX50" fmla="*/ 82948 w 104672"/>
              <a:gd name="connsiteY50" fmla="*/ 495712 h 668092"/>
              <a:gd name="connsiteX51" fmla="*/ 65173 w 104672"/>
              <a:gd name="connsiteY51" fmla="*/ 515461 h 668092"/>
              <a:gd name="connsiteX52" fmla="*/ 59248 w 104672"/>
              <a:gd name="connsiteY52" fmla="*/ 521386 h 668092"/>
              <a:gd name="connsiteX53" fmla="*/ 49374 w 104672"/>
              <a:gd name="connsiteY53" fmla="*/ 537186 h 668092"/>
              <a:gd name="connsiteX54" fmla="*/ 45424 w 104672"/>
              <a:gd name="connsiteY54" fmla="*/ 545085 h 668092"/>
              <a:gd name="connsiteX55" fmla="*/ 41474 w 104672"/>
              <a:gd name="connsiteY55" fmla="*/ 560885 h 668092"/>
              <a:gd name="connsiteX56" fmla="*/ 43449 w 104672"/>
              <a:gd name="connsiteY56" fmla="*/ 566810 h 668092"/>
              <a:gd name="connsiteX57" fmla="*/ 61223 w 104672"/>
              <a:gd name="connsiteY57" fmla="*/ 576684 h 668092"/>
              <a:gd name="connsiteX58" fmla="*/ 67148 w 104672"/>
              <a:gd name="connsiteY58" fmla="*/ 580634 h 668092"/>
              <a:gd name="connsiteX59" fmla="*/ 78998 w 104672"/>
              <a:gd name="connsiteY59" fmla="*/ 586559 h 668092"/>
              <a:gd name="connsiteX60" fmla="*/ 84923 w 104672"/>
              <a:gd name="connsiteY60" fmla="*/ 606309 h 668092"/>
              <a:gd name="connsiteX61" fmla="*/ 82948 w 104672"/>
              <a:gd name="connsiteY61" fmla="*/ 657657 h 668092"/>
              <a:gd name="connsiteX62" fmla="*/ 80973 w 104672"/>
              <a:gd name="connsiteY62" fmla="*/ 667532 h 668092"/>
              <a:gd name="connsiteX63" fmla="*/ 65173 w 104672"/>
              <a:gd name="connsiteY63" fmla="*/ 659632 h 668092"/>
              <a:gd name="connsiteX64" fmla="*/ 57274 w 104672"/>
              <a:gd name="connsiteY64" fmla="*/ 655682 h 668092"/>
              <a:gd name="connsiteX65" fmla="*/ 51349 w 104672"/>
              <a:gd name="connsiteY65" fmla="*/ 653707 h 668092"/>
              <a:gd name="connsiteX66" fmla="*/ 45424 w 104672"/>
              <a:gd name="connsiteY66" fmla="*/ 649757 h 668092"/>
              <a:gd name="connsiteX67" fmla="*/ 39499 w 104672"/>
              <a:gd name="connsiteY67" fmla="*/ 647782 h 668092"/>
              <a:gd name="connsiteX68" fmla="*/ 47399 w 104672"/>
              <a:gd name="connsiteY68" fmla="*/ 649757 h 668092"/>
              <a:gd name="connsiteX69" fmla="*/ 65173 w 104672"/>
              <a:gd name="connsiteY69" fmla="*/ 657657 h 668092"/>
              <a:gd name="connsiteX70" fmla="*/ 71098 w 104672"/>
              <a:gd name="connsiteY70" fmla="*/ 659632 h 668092"/>
              <a:gd name="connsiteX71" fmla="*/ 77023 w 104672"/>
              <a:gd name="connsiteY71" fmla="*/ 661607 h 668092"/>
              <a:gd name="connsiteX72" fmla="*/ 88873 w 104672"/>
              <a:gd name="connsiteY72" fmla="*/ 665557 h 668092"/>
              <a:gd name="connsiteX73" fmla="*/ 92823 w 104672"/>
              <a:gd name="connsiteY73" fmla="*/ 653707 h 668092"/>
              <a:gd name="connsiteX74" fmla="*/ 96772 w 104672"/>
              <a:gd name="connsiteY74" fmla="*/ 639883 h 668092"/>
              <a:gd name="connsiteX75" fmla="*/ 102697 w 104672"/>
              <a:gd name="connsiteY75" fmla="*/ 622108 h 668092"/>
              <a:gd name="connsiteX76" fmla="*/ 104672 w 104672"/>
              <a:gd name="connsiteY76" fmla="*/ 616183 h 668092"/>
              <a:gd name="connsiteX77" fmla="*/ 104672 w 104672"/>
              <a:gd name="connsiteY77" fmla="*/ 608284 h 66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4672" h="668092">
                <a:moveTo>
                  <a:pt x="37524" y="0"/>
                </a:moveTo>
                <a:cubicBezTo>
                  <a:pt x="32303" y="2900"/>
                  <a:pt x="17678" y="9972"/>
                  <a:pt x="11850" y="15800"/>
                </a:cubicBezTo>
                <a:cubicBezTo>
                  <a:pt x="10172" y="17478"/>
                  <a:pt x="9420" y="19902"/>
                  <a:pt x="7900" y="21725"/>
                </a:cubicBezTo>
                <a:cubicBezTo>
                  <a:pt x="6112" y="23870"/>
                  <a:pt x="3950" y="25674"/>
                  <a:pt x="1975" y="27649"/>
                </a:cubicBezTo>
                <a:cubicBezTo>
                  <a:pt x="2734" y="32200"/>
                  <a:pt x="3494" y="40562"/>
                  <a:pt x="5925" y="45424"/>
                </a:cubicBezTo>
                <a:cubicBezTo>
                  <a:pt x="6987" y="47547"/>
                  <a:pt x="8911" y="49180"/>
                  <a:pt x="9875" y="51349"/>
                </a:cubicBezTo>
                <a:cubicBezTo>
                  <a:pt x="11566" y="55153"/>
                  <a:pt x="12508" y="59248"/>
                  <a:pt x="13825" y="63198"/>
                </a:cubicBezTo>
                <a:cubicBezTo>
                  <a:pt x="14483" y="65173"/>
                  <a:pt x="14068" y="67968"/>
                  <a:pt x="15800" y="69123"/>
                </a:cubicBezTo>
                <a:lnTo>
                  <a:pt x="27649" y="77023"/>
                </a:lnTo>
                <a:lnTo>
                  <a:pt x="45424" y="88873"/>
                </a:lnTo>
                <a:lnTo>
                  <a:pt x="51349" y="92823"/>
                </a:lnTo>
                <a:lnTo>
                  <a:pt x="59248" y="104672"/>
                </a:lnTo>
                <a:lnTo>
                  <a:pt x="63198" y="110597"/>
                </a:lnTo>
                <a:cubicBezTo>
                  <a:pt x="62540" y="115864"/>
                  <a:pt x="62619" y="121276"/>
                  <a:pt x="61223" y="126397"/>
                </a:cubicBezTo>
                <a:cubicBezTo>
                  <a:pt x="60599" y="128687"/>
                  <a:pt x="58851" y="130548"/>
                  <a:pt x="57274" y="132322"/>
                </a:cubicBezTo>
                <a:cubicBezTo>
                  <a:pt x="35330" y="157009"/>
                  <a:pt x="53648" y="136330"/>
                  <a:pt x="39499" y="148121"/>
                </a:cubicBezTo>
                <a:cubicBezTo>
                  <a:pt x="37353" y="149909"/>
                  <a:pt x="35720" y="152258"/>
                  <a:pt x="33574" y="154046"/>
                </a:cubicBezTo>
                <a:cubicBezTo>
                  <a:pt x="23089" y="162783"/>
                  <a:pt x="31620" y="152048"/>
                  <a:pt x="19750" y="165896"/>
                </a:cubicBezTo>
                <a:cubicBezTo>
                  <a:pt x="18205" y="167698"/>
                  <a:pt x="17180" y="169889"/>
                  <a:pt x="15800" y="171820"/>
                </a:cubicBezTo>
                <a:cubicBezTo>
                  <a:pt x="13887" y="174498"/>
                  <a:pt x="11763" y="177023"/>
                  <a:pt x="9875" y="179720"/>
                </a:cubicBezTo>
                <a:cubicBezTo>
                  <a:pt x="1232" y="192067"/>
                  <a:pt x="3296" y="187608"/>
                  <a:pt x="0" y="197495"/>
                </a:cubicBezTo>
                <a:cubicBezTo>
                  <a:pt x="658" y="199470"/>
                  <a:pt x="503" y="201948"/>
                  <a:pt x="1975" y="203420"/>
                </a:cubicBezTo>
                <a:cubicBezTo>
                  <a:pt x="5332" y="206777"/>
                  <a:pt x="9875" y="208686"/>
                  <a:pt x="13825" y="211319"/>
                </a:cubicBezTo>
                <a:cubicBezTo>
                  <a:pt x="15800" y="212636"/>
                  <a:pt x="17498" y="214518"/>
                  <a:pt x="19750" y="215269"/>
                </a:cubicBezTo>
                <a:cubicBezTo>
                  <a:pt x="21725" y="215927"/>
                  <a:pt x="23854" y="216233"/>
                  <a:pt x="25674" y="217244"/>
                </a:cubicBezTo>
                <a:cubicBezTo>
                  <a:pt x="29824" y="219550"/>
                  <a:pt x="33278" y="223021"/>
                  <a:pt x="37524" y="225144"/>
                </a:cubicBezTo>
                <a:cubicBezTo>
                  <a:pt x="44107" y="228436"/>
                  <a:pt x="51386" y="230602"/>
                  <a:pt x="57274" y="235019"/>
                </a:cubicBezTo>
                <a:cubicBezTo>
                  <a:pt x="80386" y="252355"/>
                  <a:pt x="51832" y="230356"/>
                  <a:pt x="71098" y="246868"/>
                </a:cubicBezTo>
                <a:cubicBezTo>
                  <a:pt x="75387" y="250544"/>
                  <a:pt x="80233" y="253616"/>
                  <a:pt x="84923" y="256743"/>
                </a:cubicBezTo>
                <a:cubicBezTo>
                  <a:pt x="86920" y="259739"/>
                  <a:pt x="90848" y="264505"/>
                  <a:pt x="90848" y="268593"/>
                </a:cubicBezTo>
                <a:cubicBezTo>
                  <a:pt x="90848" y="272643"/>
                  <a:pt x="87374" y="289023"/>
                  <a:pt x="84923" y="292292"/>
                </a:cubicBezTo>
                <a:cubicBezTo>
                  <a:pt x="82948" y="294925"/>
                  <a:pt x="80743" y="297401"/>
                  <a:pt x="78998" y="300192"/>
                </a:cubicBezTo>
                <a:cubicBezTo>
                  <a:pt x="65443" y="321880"/>
                  <a:pt x="85908" y="293613"/>
                  <a:pt x="69123" y="315992"/>
                </a:cubicBezTo>
                <a:cubicBezTo>
                  <a:pt x="64792" y="328982"/>
                  <a:pt x="68620" y="320445"/>
                  <a:pt x="51349" y="337716"/>
                </a:cubicBezTo>
                <a:lnTo>
                  <a:pt x="45424" y="343641"/>
                </a:lnTo>
                <a:cubicBezTo>
                  <a:pt x="43449" y="345616"/>
                  <a:pt x="41048" y="347242"/>
                  <a:pt x="39499" y="349566"/>
                </a:cubicBezTo>
                <a:cubicBezTo>
                  <a:pt x="38182" y="351541"/>
                  <a:pt x="37068" y="353667"/>
                  <a:pt x="35549" y="355490"/>
                </a:cubicBezTo>
                <a:cubicBezTo>
                  <a:pt x="33761" y="357636"/>
                  <a:pt x="31442" y="359294"/>
                  <a:pt x="29624" y="361415"/>
                </a:cubicBezTo>
                <a:cubicBezTo>
                  <a:pt x="24762" y="367088"/>
                  <a:pt x="22641" y="370469"/>
                  <a:pt x="19750" y="377215"/>
                </a:cubicBezTo>
                <a:cubicBezTo>
                  <a:pt x="18930" y="379129"/>
                  <a:pt x="18433" y="381165"/>
                  <a:pt x="17775" y="383140"/>
                </a:cubicBezTo>
                <a:cubicBezTo>
                  <a:pt x="18980" y="387962"/>
                  <a:pt x="21172" y="401586"/>
                  <a:pt x="25674" y="406839"/>
                </a:cubicBezTo>
                <a:cubicBezTo>
                  <a:pt x="27816" y="409338"/>
                  <a:pt x="31075" y="410622"/>
                  <a:pt x="33574" y="412764"/>
                </a:cubicBezTo>
                <a:cubicBezTo>
                  <a:pt x="35695" y="414582"/>
                  <a:pt x="37175" y="417140"/>
                  <a:pt x="39499" y="418689"/>
                </a:cubicBezTo>
                <a:cubicBezTo>
                  <a:pt x="41231" y="419844"/>
                  <a:pt x="43510" y="419844"/>
                  <a:pt x="45424" y="420664"/>
                </a:cubicBezTo>
                <a:cubicBezTo>
                  <a:pt x="57359" y="425779"/>
                  <a:pt x="49332" y="422897"/>
                  <a:pt x="59248" y="428563"/>
                </a:cubicBezTo>
                <a:cubicBezTo>
                  <a:pt x="64254" y="431424"/>
                  <a:pt x="68743" y="432614"/>
                  <a:pt x="73073" y="436463"/>
                </a:cubicBezTo>
                <a:cubicBezTo>
                  <a:pt x="77248" y="440174"/>
                  <a:pt x="84923" y="448313"/>
                  <a:pt x="84923" y="448313"/>
                </a:cubicBezTo>
                <a:lnTo>
                  <a:pt x="88873" y="460163"/>
                </a:lnTo>
                <a:lnTo>
                  <a:pt x="90848" y="466087"/>
                </a:lnTo>
                <a:cubicBezTo>
                  <a:pt x="86833" y="486164"/>
                  <a:pt x="90947" y="467717"/>
                  <a:pt x="86898" y="481887"/>
                </a:cubicBezTo>
                <a:cubicBezTo>
                  <a:pt x="86055" y="484839"/>
                  <a:pt x="84526" y="492556"/>
                  <a:pt x="82948" y="495712"/>
                </a:cubicBezTo>
                <a:cubicBezTo>
                  <a:pt x="79167" y="503274"/>
                  <a:pt x="70285" y="510349"/>
                  <a:pt x="65173" y="515461"/>
                </a:cubicBezTo>
                <a:cubicBezTo>
                  <a:pt x="63198" y="517436"/>
                  <a:pt x="60797" y="519062"/>
                  <a:pt x="59248" y="521386"/>
                </a:cubicBezTo>
                <a:cubicBezTo>
                  <a:pt x="55135" y="527556"/>
                  <a:pt x="53341" y="530045"/>
                  <a:pt x="49374" y="537186"/>
                </a:cubicBezTo>
                <a:cubicBezTo>
                  <a:pt x="47944" y="539759"/>
                  <a:pt x="46741" y="542452"/>
                  <a:pt x="45424" y="545085"/>
                </a:cubicBezTo>
                <a:cubicBezTo>
                  <a:pt x="44107" y="550352"/>
                  <a:pt x="39757" y="555735"/>
                  <a:pt x="41474" y="560885"/>
                </a:cubicBezTo>
                <a:cubicBezTo>
                  <a:pt x="42132" y="562860"/>
                  <a:pt x="41977" y="565338"/>
                  <a:pt x="43449" y="566810"/>
                </a:cubicBezTo>
                <a:cubicBezTo>
                  <a:pt x="55902" y="579262"/>
                  <a:pt x="51291" y="571717"/>
                  <a:pt x="61223" y="576684"/>
                </a:cubicBezTo>
                <a:cubicBezTo>
                  <a:pt x="63346" y="577746"/>
                  <a:pt x="65025" y="579572"/>
                  <a:pt x="67148" y="580634"/>
                </a:cubicBezTo>
                <a:cubicBezTo>
                  <a:pt x="83502" y="588811"/>
                  <a:pt x="62018" y="575239"/>
                  <a:pt x="78998" y="586559"/>
                </a:cubicBezTo>
                <a:cubicBezTo>
                  <a:pt x="83806" y="600984"/>
                  <a:pt x="81938" y="594370"/>
                  <a:pt x="84923" y="606309"/>
                </a:cubicBezTo>
                <a:cubicBezTo>
                  <a:pt x="84265" y="623425"/>
                  <a:pt x="84051" y="640564"/>
                  <a:pt x="82948" y="657657"/>
                </a:cubicBezTo>
                <a:cubicBezTo>
                  <a:pt x="82732" y="661007"/>
                  <a:pt x="84309" y="667161"/>
                  <a:pt x="80973" y="667532"/>
                </a:cubicBezTo>
                <a:cubicBezTo>
                  <a:pt x="75121" y="668182"/>
                  <a:pt x="70440" y="662265"/>
                  <a:pt x="65173" y="659632"/>
                </a:cubicBezTo>
                <a:cubicBezTo>
                  <a:pt x="62540" y="658315"/>
                  <a:pt x="60067" y="656613"/>
                  <a:pt x="57274" y="655682"/>
                </a:cubicBezTo>
                <a:cubicBezTo>
                  <a:pt x="55299" y="655024"/>
                  <a:pt x="53211" y="654638"/>
                  <a:pt x="51349" y="653707"/>
                </a:cubicBezTo>
                <a:cubicBezTo>
                  <a:pt x="49226" y="652645"/>
                  <a:pt x="47547" y="650819"/>
                  <a:pt x="45424" y="649757"/>
                </a:cubicBezTo>
                <a:cubicBezTo>
                  <a:pt x="43562" y="648826"/>
                  <a:pt x="37417" y="647782"/>
                  <a:pt x="39499" y="647782"/>
                </a:cubicBezTo>
                <a:cubicBezTo>
                  <a:pt x="42213" y="647782"/>
                  <a:pt x="44766" y="649099"/>
                  <a:pt x="47399" y="649757"/>
                </a:cubicBezTo>
                <a:cubicBezTo>
                  <a:pt x="56788" y="656016"/>
                  <a:pt x="51073" y="652957"/>
                  <a:pt x="65173" y="657657"/>
                </a:cubicBezTo>
                <a:lnTo>
                  <a:pt x="71098" y="659632"/>
                </a:lnTo>
                <a:lnTo>
                  <a:pt x="77023" y="661607"/>
                </a:lnTo>
                <a:cubicBezTo>
                  <a:pt x="79307" y="663891"/>
                  <a:pt x="84109" y="672226"/>
                  <a:pt x="88873" y="665557"/>
                </a:cubicBezTo>
                <a:cubicBezTo>
                  <a:pt x="91293" y="662169"/>
                  <a:pt x="91507" y="657657"/>
                  <a:pt x="92823" y="653707"/>
                </a:cubicBezTo>
                <a:cubicBezTo>
                  <a:pt x="99456" y="633804"/>
                  <a:pt x="89336" y="664669"/>
                  <a:pt x="96772" y="639883"/>
                </a:cubicBezTo>
                <a:cubicBezTo>
                  <a:pt x="98567" y="633901"/>
                  <a:pt x="100722" y="628033"/>
                  <a:pt x="102697" y="622108"/>
                </a:cubicBezTo>
                <a:cubicBezTo>
                  <a:pt x="103355" y="620133"/>
                  <a:pt x="104672" y="618265"/>
                  <a:pt x="104672" y="616183"/>
                </a:cubicBezTo>
                <a:lnTo>
                  <a:pt x="104672" y="608284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02098" y="3900518"/>
            <a:ext cx="193582" cy="434488"/>
          </a:xfrm>
          <a:custGeom>
            <a:avLst/>
            <a:gdLst>
              <a:gd name="connsiteX0" fmla="*/ 0 w 193582"/>
              <a:gd name="connsiteY0" fmla="*/ 434488 h 434488"/>
              <a:gd name="connsiteX1" fmla="*/ 17774 w 193582"/>
              <a:gd name="connsiteY1" fmla="*/ 400914 h 434488"/>
              <a:gd name="connsiteX2" fmla="*/ 21724 w 193582"/>
              <a:gd name="connsiteY2" fmla="*/ 373265 h 434488"/>
              <a:gd name="connsiteX3" fmla="*/ 25674 w 193582"/>
              <a:gd name="connsiteY3" fmla="*/ 321917 h 434488"/>
              <a:gd name="connsiteX4" fmla="*/ 29624 w 193582"/>
              <a:gd name="connsiteY4" fmla="*/ 294267 h 434488"/>
              <a:gd name="connsiteX5" fmla="*/ 33574 w 193582"/>
              <a:gd name="connsiteY5" fmla="*/ 280443 h 434488"/>
              <a:gd name="connsiteX6" fmla="*/ 35549 w 193582"/>
              <a:gd name="connsiteY6" fmla="*/ 274518 h 434488"/>
              <a:gd name="connsiteX7" fmla="*/ 37524 w 193582"/>
              <a:gd name="connsiteY7" fmla="*/ 260693 h 434488"/>
              <a:gd name="connsiteX8" fmla="*/ 39499 w 193582"/>
              <a:gd name="connsiteY8" fmla="*/ 254768 h 434488"/>
              <a:gd name="connsiteX9" fmla="*/ 41473 w 193582"/>
              <a:gd name="connsiteY9" fmla="*/ 246869 h 434488"/>
              <a:gd name="connsiteX10" fmla="*/ 53323 w 193582"/>
              <a:gd name="connsiteY10" fmla="*/ 215269 h 434488"/>
              <a:gd name="connsiteX11" fmla="*/ 57273 w 193582"/>
              <a:gd name="connsiteY11" fmla="*/ 205395 h 434488"/>
              <a:gd name="connsiteX12" fmla="*/ 63198 w 193582"/>
              <a:gd name="connsiteY12" fmla="*/ 189595 h 434488"/>
              <a:gd name="connsiteX13" fmla="*/ 67148 w 193582"/>
              <a:gd name="connsiteY13" fmla="*/ 183670 h 434488"/>
              <a:gd name="connsiteX14" fmla="*/ 71098 w 193582"/>
              <a:gd name="connsiteY14" fmla="*/ 173796 h 434488"/>
              <a:gd name="connsiteX15" fmla="*/ 78997 w 193582"/>
              <a:gd name="connsiteY15" fmla="*/ 157996 h 434488"/>
              <a:gd name="connsiteX16" fmla="*/ 82947 w 193582"/>
              <a:gd name="connsiteY16" fmla="*/ 148121 h 434488"/>
              <a:gd name="connsiteX17" fmla="*/ 86897 w 193582"/>
              <a:gd name="connsiteY17" fmla="*/ 140222 h 434488"/>
              <a:gd name="connsiteX18" fmla="*/ 90847 w 193582"/>
              <a:gd name="connsiteY18" fmla="*/ 130347 h 434488"/>
              <a:gd name="connsiteX19" fmla="*/ 94797 w 193582"/>
              <a:gd name="connsiteY19" fmla="*/ 122447 h 434488"/>
              <a:gd name="connsiteX20" fmla="*/ 104672 w 193582"/>
              <a:gd name="connsiteY20" fmla="*/ 100723 h 434488"/>
              <a:gd name="connsiteX21" fmla="*/ 116521 w 193582"/>
              <a:gd name="connsiteY21" fmla="*/ 86898 h 434488"/>
              <a:gd name="connsiteX22" fmla="*/ 124421 w 193582"/>
              <a:gd name="connsiteY22" fmla="*/ 80973 h 434488"/>
              <a:gd name="connsiteX23" fmla="*/ 136271 w 193582"/>
              <a:gd name="connsiteY23" fmla="*/ 69123 h 434488"/>
              <a:gd name="connsiteX24" fmla="*/ 148121 w 193582"/>
              <a:gd name="connsiteY24" fmla="*/ 59249 h 434488"/>
              <a:gd name="connsiteX25" fmla="*/ 154045 w 193582"/>
              <a:gd name="connsiteY25" fmla="*/ 55299 h 434488"/>
              <a:gd name="connsiteX26" fmla="*/ 159970 w 193582"/>
              <a:gd name="connsiteY26" fmla="*/ 47399 h 434488"/>
              <a:gd name="connsiteX27" fmla="*/ 165895 w 193582"/>
              <a:gd name="connsiteY27" fmla="*/ 41474 h 434488"/>
              <a:gd name="connsiteX28" fmla="*/ 173795 w 193582"/>
              <a:gd name="connsiteY28" fmla="*/ 31599 h 434488"/>
              <a:gd name="connsiteX29" fmla="*/ 177745 w 193582"/>
              <a:gd name="connsiteY29" fmla="*/ 25675 h 434488"/>
              <a:gd name="connsiteX30" fmla="*/ 189594 w 193582"/>
              <a:gd name="connsiteY30" fmla="*/ 19750 h 434488"/>
              <a:gd name="connsiteX31" fmla="*/ 183670 w 193582"/>
              <a:gd name="connsiteY31" fmla="*/ 15800 h 434488"/>
              <a:gd name="connsiteX32" fmla="*/ 148121 w 193582"/>
              <a:gd name="connsiteY32" fmla="*/ 11850 h 434488"/>
              <a:gd name="connsiteX33" fmla="*/ 132321 w 193582"/>
              <a:gd name="connsiteY33" fmla="*/ 13825 h 434488"/>
              <a:gd name="connsiteX34" fmla="*/ 124421 w 193582"/>
              <a:gd name="connsiteY34" fmla="*/ 11850 h 434488"/>
              <a:gd name="connsiteX35" fmla="*/ 140221 w 193582"/>
              <a:gd name="connsiteY35" fmla="*/ 9875 h 434488"/>
              <a:gd name="connsiteX36" fmla="*/ 154045 w 193582"/>
              <a:gd name="connsiteY36" fmla="*/ 5925 h 434488"/>
              <a:gd name="connsiteX37" fmla="*/ 163920 w 193582"/>
              <a:gd name="connsiteY37" fmla="*/ 3950 h 434488"/>
              <a:gd name="connsiteX38" fmla="*/ 175770 w 193582"/>
              <a:gd name="connsiteY38" fmla="*/ 0 h 434488"/>
              <a:gd name="connsiteX39" fmla="*/ 189594 w 193582"/>
              <a:gd name="connsiteY39" fmla="*/ 1975 h 434488"/>
              <a:gd name="connsiteX40" fmla="*/ 193544 w 193582"/>
              <a:gd name="connsiteY40" fmla="*/ 7900 h 434488"/>
              <a:gd name="connsiteX41" fmla="*/ 187619 w 193582"/>
              <a:gd name="connsiteY41" fmla="*/ 19750 h 434488"/>
              <a:gd name="connsiteX42" fmla="*/ 181695 w 193582"/>
              <a:gd name="connsiteY42" fmla="*/ 27650 h 434488"/>
              <a:gd name="connsiteX43" fmla="*/ 175770 w 193582"/>
              <a:gd name="connsiteY43" fmla="*/ 47399 h 434488"/>
              <a:gd name="connsiteX44" fmla="*/ 171820 w 193582"/>
              <a:gd name="connsiteY44" fmla="*/ 80973 h 434488"/>
              <a:gd name="connsiteX45" fmla="*/ 165895 w 193582"/>
              <a:gd name="connsiteY45" fmla="*/ 100723 h 434488"/>
              <a:gd name="connsiteX46" fmla="*/ 165895 w 193582"/>
              <a:gd name="connsiteY46" fmla="*/ 102698 h 4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582" h="434488">
                <a:moveTo>
                  <a:pt x="0" y="434488"/>
                </a:moveTo>
                <a:cubicBezTo>
                  <a:pt x="4751" y="426174"/>
                  <a:pt x="14812" y="412763"/>
                  <a:pt x="17774" y="400914"/>
                </a:cubicBezTo>
                <a:cubicBezTo>
                  <a:pt x="20049" y="391815"/>
                  <a:pt x="20922" y="382617"/>
                  <a:pt x="21724" y="373265"/>
                </a:cubicBezTo>
                <a:cubicBezTo>
                  <a:pt x="23190" y="356161"/>
                  <a:pt x="23246" y="338911"/>
                  <a:pt x="25674" y="321917"/>
                </a:cubicBezTo>
                <a:cubicBezTo>
                  <a:pt x="26991" y="312700"/>
                  <a:pt x="26680" y="303099"/>
                  <a:pt x="29624" y="294267"/>
                </a:cubicBezTo>
                <a:cubicBezTo>
                  <a:pt x="34360" y="280060"/>
                  <a:pt x="28614" y="297802"/>
                  <a:pt x="33574" y="280443"/>
                </a:cubicBezTo>
                <a:cubicBezTo>
                  <a:pt x="34146" y="278441"/>
                  <a:pt x="34891" y="276493"/>
                  <a:pt x="35549" y="274518"/>
                </a:cubicBezTo>
                <a:cubicBezTo>
                  <a:pt x="36207" y="269910"/>
                  <a:pt x="36611" y="265258"/>
                  <a:pt x="37524" y="260693"/>
                </a:cubicBezTo>
                <a:cubicBezTo>
                  <a:pt x="37932" y="258652"/>
                  <a:pt x="38927" y="256770"/>
                  <a:pt x="39499" y="254768"/>
                </a:cubicBezTo>
                <a:cubicBezTo>
                  <a:pt x="40244" y="252158"/>
                  <a:pt x="40693" y="249469"/>
                  <a:pt x="41473" y="246869"/>
                </a:cubicBezTo>
                <a:cubicBezTo>
                  <a:pt x="45186" y="234490"/>
                  <a:pt x="48098" y="228331"/>
                  <a:pt x="53323" y="215269"/>
                </a:cubicBezTo>
                <a:cubicBezTo>
                  <a:pt x="54640" y="211978"/>
                  <a:pt x="56152" y="208758"/>
                  <a:pt x="57273" y="205395"/>
                </a:cubicBezTo>
                <a:cubicBezTo>
                  <a:pt x="58982" y="200267"/>
                  <a:pt x="60836" y="194318"/>
                  <a:pt x="63198" y="189595"/>
                </a:cubicBezTo>
                <a:cubicBezTo>
                  <a:pt x="64260" y="187472"/>
                  <a:pt x="66086" y="185793"/>
                  <a:pt x="67148" y="183670"/>
                </a:cubicBezTo>
                <a:cubicBezTo>
                  <a:pt x="68733" y="180499"/>
                  <a:pt x="69781" y="177087"/>
                  <a:pt x="71098" y="173796"/>
                </a:cubicBezTo>
                <a:cubicBezTo>
                  <a:pt x="75381" y="152382"/>
                  <a:pt x="69235" y="173616"/>
                  <a:pt x="78997" y="157996"/>
                </a:cubicBezTo>
                <a:cubicBezTo>
                  <a:pt x="80876" y="154990"/>
                  <a:pt x="81507" y="151361"/>
                  <a:pt x="82947" y="148121"/>
                </a:cubicBezTo>
                <a:cubicBezTo>
                  <a:pt x="84143" y="145431"/>
                  <a:pt x="85701" y="142912"/>
                  <a:pt x="86897" y="140222"/>
                </a:cubicBezTo>
                <a:cubicBezTo>
                  <a:pt x="88337" y="136982"/>
                  <a:pt x="89407" y="133587"/>
                  <a:pt x="90847" y="130347"/>
                </a:cubicBezTo>
                <a:cubicBezTo>
                  <a:pt x="92043" y="127657"/>
                  <a:pt x="93637" y="125153"/>
                  <a:pt x="94797" y="122447"/>
                </a:cubicBezTo>
                <a:cubicBezTo>
                  <a:pt x="99111" y="112382"/>
                  <a:pt x="94493" y="114296"/>
                  <a:pt x="104672" y="100723"/>
                </a:cubicBezTo>
                <a:cubicBezTo>
                  <a:pt x="109353" y="94482"/>
                  <a:pt x="110747" y="91847"/>
                  <a:pt x="116521" y="86898"/>
                </a:cubicBezTo>
                <a:cubicBezTo>
                  <a:pt x="119020" y="84756"/>
                  <a:pt x="121974" y="83175"/>
                  <a:pt x="124421" y="80973"/>
                </a:cubicBezTo>
                <a:cubicBezTo>
                  <a:pt x="128573" y="77236"/>
                  <a:pt x="131623" y="72221"/>
                  <a:pt x="136271" y="69123"/>
                </a:cubicBezTo>
                <a:cubicBezTo>
                  <a:pt x="150969" y="59327"/>
                  <a:pt x="132929" y="71910"/>
                  <a:pt x="148121" y="59249"/>
                </a:cubicBezTo>
                <a:cubicBezTo>
                  <a:pt x="149944" y="57730"/>
                  <a:pt x="152367" y="56977"/>
                  <a:pt x="154045" y="55299"/>
                </a:cubicBezTo>
                <a:cubicBezTo>
                  <a:pt x="156372" y="52971"/>
                  <a:pt x="157828" y="49898"/>
                  <a:pt x="159970" y="47399"/>
                </a:cubicBezTo>
                <a:cubicBezTo>
                  <a:pt x="161788" y="45278"/>
                  <a:pt x="163920" y="43449"/>
                  <a:pt x="165895" y="41474"/>
                </a:cubicBezTo>
                <a:cubicBezTo>
                  <a:pt x="169740" y="29940"/>
                  <a:pt x="164862" y="40531"/>
                  <a:pt x="173795" y="31599"/>
                </a:cubicBezTo>
                <a:cubicBezTo>
                  <a:pt x="175473" y="29921"/>
                  <a:pt x="176067" y="27353"/>
                  <a:pt x="177745" y="25675"/>
                </a:cubicBezTo>
                <a:cubicBezTo>
                  <a:pt x="181574" y="21847"/>
                  <a:pt x="184775" y="21357"/>
                  <a:pt x="189594" y="19750"/>
                </a:cubicBezTo>
                <a:cubicBezTo>
                  <a:pt x="187619" y="18433"/>
                  <a:pt x="185943" y="16482"/>
                  <a:pt x="183670" y="15800"/>
                </a:cubicBezTo>
                <a:cubicBezTo>
                  <a:pt x="178448" y="14233"/>
                  <a:pt x="149801" y="12003"/>
                  <a:pt x="148121" y="11850"/>
                </a:cubicBezTo>
                <a:cubicBezTo>
                  <a:pt x="142854" y="12508"/>
                  <a:pt x="137629" y="13825"/>
                  <a:pt x="132321" y="13825"/>
                </a:cubicBezTo>
                <a:cubicBezTo>
                  <a:pt x="129607" y="13825"/>
                  <a:pt x="121993" y="13064"/>
                  <a:pt x="124421" y="11850"/>
                </a:cubicBezTo>
                <a:cubicBezTo>
                  <a:pt x="129168" y="9476"/>
                  <a:pt x="134954" y="10533"/>
                  <a:pt x="140221" y="9875"/>
                </a:cubicBezTo>
                <a:cubicBezTo>
                  <a:pt x="146817" y="7676"/>
                  <a:pt x="146608" y="7578"/>
                  <a:pt x="154045" y="5925"/>
                </a:cubicBezTo>
                <a:cubicBezTo>
                  <a:pt x="157322" y="5197"/>
                  <a:pt x="160681" y="4833"/>
                  <a:pt x="163920" y="3950"/>
                </a:cubicBezTo>
                <a:cubicBezTo>
                  <a:pt x="167937" y="2854"/>
                  <a:pt x="175770" y="0"/>
                  <a:pt x="175770" y="0"/>
                </a:cubicBezTo>
                <a:cubicBezTo>
                  <a:pt x="180378" y="658"/>
                  <a:pt x="185340" y="84"/>
                  <a:pt x="189594" y="1975"/>
                </a:cubicBezTo>
                <a:cubicBezTo>
                  <a:pt x="191763" y="2939"/>
                  <a:pt x="193154" y="5559"/>
                  <a:pt x="193544" y="7900"/>
                </a:cubicBezTo>
                <a:cubicBezTo>
                  <a:pt x="194073" y="11073"/>
                  <a:pt x="189013" y="17798"/>
                  <a:pt x="187619" y="19750"/>
                </a:cubicBezTo>
                <a:cubicBezTo>
                  <a:pt x="185706" y="22428"/>
                  <a:pt x="183670" y="25017"/>
                  <a:pt x="181695" y="27650"/>
                </a:cubicBezTo>
                <a:cubicBezTo>
                  <a:pt x="176887" y="42074"/>
                  <a:pt x="178755" y="35460"/>
                  <a:pt x="175770" y="47399"/>
                </a:cubicBezTo>
                <a:cubicBezTo>
                  <a:pt x="175077" y="55018"/>
                  <a:pt x="174084" y="71915"/>
                  <a:pt x="171820" y="80973"/>
                </a:cubicBezTo>
                <a:cubicBezTo>
                  <a:pt x="166782" y="101126"/>
                  <a:pt x="169030" y="85050"/>
                  <a:pt x="165895" y="100723"/>
                </a:cubicBezTo>
                <a:cubicBezTo>
                  <a:pt x="165766" y="101369"/>
                  <a:pt x="165895" y="102040"/>
                  <a:pt x="165895" y="10269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5814" y="1461751"/>
            <a:ext cx="514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Light. Sucking. Diode.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Radiometer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426" y="1398704"/>
            <a:ext cx="11469949" cy="51490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645" y="1641179"/>
            <a:ext cx="2150270" cy="3370834"/>
          </a:xfrm>
          <a:prstGeom prst="rect">
            <a:avLst/>
          </a:prstGeom>
        </p:spPr>
      </p:pic>
      <p:sp>
        <p:nvSpPr>
          <p:cNvPr id="6" name="Minus 5"/>
          <p:cNvSpPr/>
          <p:nvPr/>
        </p:nvSpPr>
        <p:spPr>
          <a:xfrm>
            <a:off x="2460554" y="4526675"/>
            <a:ext cx="7947802" cy="519741"/>
          </a:xfrm>
          <a:prstGeom prst="mathMinu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64933" y="4831644"/>
            <a:ext cx="124178" cy="9708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1991825" y="5477515"/>
            <a:ext cx="8506841" cy="519741"/>
          </a:xfrm>
          <a:prstGeom prst="mathMinu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88499" y="5371108"/>
            <a:ext cx="103857" cy="4313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39229" y="5359490"/>
            <a:ext cx="802396" cy="1180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26410" y="4740950"/>
            <a:ext cx="120790" cy="36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55383" y="5049573"/>
            <a:ext cx="462844" cy="14078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9425672" y="4776876"/>
            <a:ext cx="356137" cy="316523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9425790" y="5489956"/>
            <a:ext cx="395436" cy="39337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6554" y="3870717"/>
            <a:ext cx="124178" cy="9708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7885" y="5677700"/>
            <a:ext cx="122847" cy="6326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195946" y="3655824"/>
            <a:ext cx="6283098" cy="557777"/>
          </a:xfrm>
          <a:prstGeom prst="mathMinu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4195946" y="5977300"/>
            <a:ext cx="6283098" cy="557777"/>
          </a:xfrm>
          <a:prstGeom prst="mathMinu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39851" y="3593893"/>
            <a:ext cx="35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Reading from voltmeter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16429" y="5971284"/>
            <a:ext cx="35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Reading from voltmeter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Radiometer circuit set 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6" y="1935741"/>
            <a:ext cx="4337566" cy="3568672"/>
          </a:xfrm>
        </p:spPr>
      </p:pic>
      <p:sp>
        <p:nvSpPr>
          <p:cNvPr id="7" name="TextBox 6"/>
          <p:cNvSpPr txBox="1"/>
          <p:nvPr/>
        </p:nvSpPr>
        <p:spPr>
          <a:xfrm>
            <a:off x="1387123" y="6391564"/>
            <a:ext cx="963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Circuit diagram created by Forrest M. Mims III  http://haze.concord.org/spworks.html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2168368"/>
            <a:ext cx="5488150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and testing the circuit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7" y="1705466"/>
            <a:ext cx="3664859" cy="319441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81" y="1673125"/>
            <a:ext cx="3085097" cy="3259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34872" y="1728754"/>
            <a:ext cx="4008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Difficulty level: 3</a:t>
            </a:r>
          </a:p>
          <a:p>
            <a:r>
              <a:rPr lang="en-US" dirty="0" smtClean="0"/>
              <a:t>Difficulty for Logan: 5.4 </a:t>
            </a:r>
          </a:p>
          <a:p>
            <a:r>
              <a:rPr lang="en-US" dirty="0" smtClean="0"/>
              <a:t>(difficulty scale is logarithmic)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198724" y="4359563"/>
            <a:ext cx="3661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trouble turned out not to be a wire connection, as I thought, but this little guy here.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758545" y="3777673"/>
            <a:ext cx="1644073" cy="1376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9402618" y="3410530"/>
            <a:ext cx="471054" cy="4525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casing to hold the radiometer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5" y="3953163"/>
            <a:ext cx="4229439" cy="16588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49" y="3953163"/>
            <a:ext cx="1614725" cy="167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9205" y="3435463"/>
            <a:ext cx="41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and circuit board holder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9920" y="3435463"/>
            <a:ext cx="187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ontrol switch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18" y="1484536"/>
            <a:ext cx="3230232" cy="4271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33164" y="5985163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Readings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45" y="1853248"/>
            <a:ext cx="2372603" cy="4195762"/>
          </a:xfrm>
        </p:spPr>
      </p:pic>
      <p:sp>
        <p:nvSpPr>
          <p:cNvPr id="8" name="TextBox 7"/>
          <p:cNvSpPr txBox="1"/>
          <p:nvPr/>
        </p:nvSpPr>
        <p:spPr>
          <a:xfrm>
            <a:off x="1470212" y="1936376"/>
            <a:ext cx="490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 of Voltage vs Time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3" y="1716314"/>
            <a:ext cx="7184437" cy="39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5136123" cy="493057"/>
          </a:xfrm>
        </p:spPr>
        <p:txBody>
          <a:bodyPr/>
          <a:lstStyle/>
          <a:p>
            <a:r>
              <a:rPr lang="en-US" dirty="0" smtClean="0"/>
              <a:t>Picture of log(voltage) vs air mass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3" y="1617703"/>
            <a:ext cx="8122024" cy="45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Optical Depth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33082" y="2078789"/>
                <a:ext cx="3997605" cy="9592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33082" y="2078789"/>
                <a:ext cx="3997605" cy="95922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5435" y="2977924"/>
                <a:ext cx="9090211" cy="76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1.74−.05462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0−7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−0.170543</m:t>
                    </m:r>
                  </m:oMath>
                </a14:m>
                <a:r>
                  <a:rPr lang="en-US" dirty="0" smtClean="0"/>
                  <a:t>  =  optical depth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35" y="2977924"/>
                <a:ext cx="9090211" cy="7666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5083" y="4320579"/>
                <a:ext cx="9457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exo-atmospheric reading</a:t>
                </a: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3" y="4320579"/>
                <a:ext cx="9457765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5435" y="4643744"/>
                <a:ext cx="5387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1.74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5.697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35" y="4643744"/>
                <a:ext cx="538778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Spectropolarimeter</a:t>
            </a:r>
            <a:endParaRPr lang="en-US" dirty="0" smtClean="0"/>
          </a:p>
          <a:p>
            <a:pPr lvl="1"/>
            <a:r>
              <a:rPr lang="en-US" dirty="0" smtClean="0"/>
              <a:t>Jon and Logan</a:t>
            </a:r>
          </a:p>
          <a:p>
            <a:r>
              <a:rPr lang="en-US" dirty="0" smtClean="0"/>
              <a:t>Aurora Detector</a:t>
            </a:r>
          </a:p>
          <a:p>
            <a:pPr lvl="1"/>
            <a:r>
              <a:rPr lang="en-US" dirty="0" smtClean="0"/>
              <a:t>Kendra and Logan</a:t>
            </a:r>
          </a:p>
          <a:p>
            <a:r>
              <a:rPr lang="en-US" dirty="0" smtClean="0"/>
              <a:t>Solar radiometer</a:t>
            </a:r>
          </a:p>
          <a:p>
            <a:pPr lvl="1"/>
            <a:r>
              <a:rPr lang="en-US" dirty="0" smtClean="0"/>
              <a:t>Everyone and Logan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4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3344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spectral irradiance for the wavelengths of the LED.</a:t>
            </a:r>
          </a:p>
          <a:p>
            <a:endParaRPr lang="en-US" dirty="0"/>
          </a:p>
          <a:p>
            <a:r>
              <a:rPr lang="en-US" dirty="0" smtClean="0"/>
              <a:t>Calculate different optical depths.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Joe Shaw for teaching us about atmospheric optics and helping through the whole process.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Thanks is also due to Joe’s grad students, Dave and Paul, who helped us on a day to day basis.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09270"/>
            <a:ext cx="9380219" cy="7159318"/>
          </a:xfrm>
        </p:spPr>
        <p:txBody>
          <a:bodyPr/>
          <a:lstStyle/>
          <a:p>
            <a:r>
              <a:rPr lang="en-US" sz="3600" dirty="0" smtClean="0"/>
              <a:t>Questions?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ja-JP" altLang="en-US" sz="3600" dirty="0">
                <a:solidFill>
                  <a:schemeClr val="tx1"/>
                </a:solidFill>
                <a:latin typeface="inherit"/>
              </a:rPr>
              <a:t>質</a:t>
            </a:r>
            <a:r>
              <a:rPr lang="ja-JP" altLang="en-US" sz="3600" dirty="0" smtClean="0">
                <a:solidFill>
                  <a:schemeClr val="tx1"/>
                </a:solidFill>
                <a:latin typeface="inherit"/>
              </a:rPr>
              <a:t>問</a:t>
            </a:r>
            <a:r>
              <a:rPr lang="en-US" altLang="ja-JP" sz="3600" dirty="0" smtClean="0">
                <a:solidFill>
                  <a:schemeClr val="tx1"/>
                </a:solidFill>
                <a:latin typeface="inherit"/>
              </a:rPr>
              <a:t>?</a:t>
            </a:r>
            <a:r>
              <a:rPr lang="ja-JP" alt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Preguntas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zh-CN" altLang="en-US" sz="3600" dirty="0">
                <a:solidFill>
                  <a:schemeClr val="tx1"/>
                </a:solidFill>
                <a:latin typeface="inherit"/>
              </a:rPr>
              <a:t>问题</a:t>
            </a:r>
            <a:r>
              <a:rPr lang="en-US" altLang="zh-CN" sz="3600" dirty="0">
                <a:solidFill>
                  <a:schemeClr val="tx1"/>
                </a:solidFill>
                <a:latin typeface="inherit"/>
              </a:rPr>
              <a:t>?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Perguntas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SA" altLang="en-US" sz="3600" dirty="0" smtClean="0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الأسئلة</a:t>
            </a:r>
            <a:r>
              <a:rPr lang="en-US" altLang="en-US" sz="3600" dirty="0" smtClean="0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82785"/>
            <a:ext cx="12192000" cy="59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9" y="413637"/>
            <a:ext cx="9404723" cy="1400530"/>
          </a:xfrm>
        </p:spPr>
        <p:txBody>
          <a:bodyPr/>
          <a:lstStyle/>
          <a:p>
            <a:r>
              <a:rPr lang="en-US" dirty="0" smtClean="0"/>
              <a:t>My mid-term report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020" y="1264945"/>
            <a:ext cx="8946541" cy="4195481"/>
          </a:xfrm>
        </p:spPr>
        <p:txBody>
          <a:bodyPr/>
          <a:lstStyle/>
          <a:p>
            <a:r>
              <a:rPr lang="en-US" sz="2800" dirty="0" smtClean="0"/>
              <a:t>Measuring the atmospheric optical depth with a Solar Radiometer </a:t>
            </a:r>
          </a:p>
          <a:p>
            <a:pPr marL="457200" lvl="1" indent="0">
              <a:buNone/>
            </a:pPr>
            <a:r>
              <a:rPr lang="en-US" sz="2600" dirty="0" smtClean="0"/>
              <a:t>	</a:t>
            </a: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9" y="2217737"/>
            <a:ext cx="7533888" cy="42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we want to make a Solar Radiometer?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familiar with taking data from the instrument.     *</a:t>
            </a:r>
          </a:p>
          <a:p>
            <a:endParaRPr lang="en-US" dirty="0"/>
          </a:p>
          <a:p>
            <a:r>
              <a:rPr lang="en-US" dirty="0" smtClean="0"/>
              <a:t>Experience calibrating instruments.</a:t>
            </a:r>
          </a:p>
          <a:p>
            <a:endParaRPr lang="en-US" dirty="0"/>
          </a:p>
          <a:p>
            <a:r>
              <a:rPr lang="en-US" dirty="0" smtClean="0"/>
              <a:t>Further understanding of atmospheric optics. </a:t>
            </a:r>
          </a:p>
          <a:p>
            <a:endParaRPr lang="en-US" dirty="0" smtClean="0"/>
          </a:p>
          <a:p>
            <a:r>
              <a:rPr lang="en-US" dirty="0" smtClean="0"/>
              <a:t>Practice for the solar eclipse in 2017mEASURING POLARIZATION OF SKYLIGHT. Interpreting the polarization requires knowing the aerosol optical depth. Before and after eclipse.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656" y="2052918"/>
            <a:ext cx="2600325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6656" y="6462287"/>
            <a:ext cx="378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Photo by Joe 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111" y="1597891"/>
            <a:ext cx="11702473" cy="5024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solar radiometers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5386" y="3760385"/>
                <a:ext cx="2238484" cy="676861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500" b="0" dirty="0" smtClean="0"/>
                  <a:t> *    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1366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4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5386" y="3760385"/>
                <a:ext cx="2238484" cy="67686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>
            <a:off x="535709" y="2918691"/>
            <a:ext cx="1237673" cy="11914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1717531" y="3158971"/>
            <a:ext cx="1043709" cy="1847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1981200" y="3429135"/>
            <a:ext cx="1043709" cy="1847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1981200" y="3690062"/>
            <a:ext cx="1043709" cy="1847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1745673" y="3921925"/>
            <a:ext cx="1043709" cy="1847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8645237" y="3540449"/>
            <a:ext cx="157018" cy="149613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499928" y="3610772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7405688" y="4146104"/>
            <a:ext cx="133350" cy="47651"/>
          </a:xfrm>
          <a:custGeom>
            <a:avLst/>
            <a:gdLst>
              <a:gd name="connsiteX0" fmla="*/ 0 w 133350"/>
              <a:gd name="connsiteY0" fmla="*/ 33337 h 47651"/>
              <a:gd name="connsiteX1" fmla="*/ 4763 w 133350"/>
              <a:gd name="connsiteY1" fmla="*/ 15875 h 47651"/>
              <a:gd name="connsiteX2" fmla="*/ 6350 w 133350"/>
              <a:gd name="connsiteY2" fmla="*/ 11112 h 47651"/>
              <a:gd name="connsiteX3" fmla="*/ 11113 w 133350"/>
              <a:gd name="connsiteY3" fmla="*/ 6350 h 47651"/>
              <a:gd name="connsiteX4" fmla="*/ 20638 w 133350"/>
              <a:gd name="connsiteY4" fmla="*/ 0 h 47651"/>
              <a:gd name="connsiteX5" fmla="*/ 36513 w 133350"/>
              <a:gd name="connsiteY5" fmla="*/ 1587 h 47651"/>
              <a:gd name="connsiteX6" fmla="*/ 41275 w 133350"/>
              <a:gd name="connsiteY6" fmla="*/ 4762 h 47651"/>
              <a:gd name="connsiteX7" fmla="*/ 47625 w 133350"/>
              <a:gd name="connsiteY7" fmla="*/ 6350 h 47651"/>
              <a:gd name="connsiteX8" fmla="*/ 52388 w 133350"/>
              <a:gd name="connsiteY8" fmla="*/ 9525 h 47651"/>
              <a:gd name="connsiteX9" fmla="*/ 58738 w 133350"/>
              <a:gd name="connsiteY9" fmla="*/ 19050 h 47651"/>
              <a:gd name="connsiteX10" fmla="*/ 66675 w 133350"/>
              <a:gd name="connsiteY10" fmla="*/ 33337 h 47651"/>
              <a:gd name="connsiteX11" fmla="*/ 74613 w 133350"/>
              <a:gd name="connsiteY11" fmla="*/ 41275 h 47651"/>
              <a:gd name="connsiteX12" fmla="*/ 80963 w 133350"/>
              <a:gd name="connsiteY12" fmla="*/ 42862 h 47651"/>
              <a:gd name="connsiteX13" fmla="*/ 85725 w 133350"/>
              <a:gd name="connsiteY13" fmla="*/ 46037 h 47651"/>
              <a:gd name="connsiteX14" fmla="*/ 114300 w 133350"/>
              <a:gd name="connsiteY14" fmla="*/ 44450 h 47651"/>
              <a:gd name="connsiteX15" fmla="*/ 119063 w 133350"/>
              <a:gd name="connsiteY15" fmla="*/ 39687 h 47651"/>
              <a:gd name="connsiteX16" fmla="*/ 123825 w 133350"/>
              <a:gd name="connsiteY16" fmla="*/ 36512 h 47651"/>
              <a:gd name="connsiteX17" fmla="*/ 127000 w 133350"/>
              <a:gd name="connsiteY17" fmla="*/ 25400 h 47651"/>
              <a:gd name="connsiteX18" fmla="*/ 133350 w 133350"/>
              <a:gd name="connsiteY18" fmla="*/ 17462 h 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350" h="47651">
                <a:moveTo>
                  <a:pt x="0" y="33337"/>
                </a:moveTo>
                <a:cubicBezTo>
                  <a:pt x="2859" y="10475"/>
                  <a:pt x="-1241" y="27884"/>
                  <a:pt x="4763" y="15875"/>
                </a:cubicBezTo>
                <a:cubicBezTo>
                  <a:pt x="5511" y="14378"/>
                  <a:pt x="5422" y="12504"/>
                  <a:pt x="6350" y="11112"/>
                </a:cubicBezTo>
                <a:cubicBezTo>
                  <a:pt x="7595" y="9244"/>
                  <a:pt x="9341" y="7728"/>
                  <a:pt x="11113" y="6350"/>
                </a:cubicBezTo>
                <a:cubicBezTo>
                  <a:pt x="14125" y="4007"/>
                  <a:pt x="20638" y="0"/>
                  <a:pt x="20638" y="0"/>
                </a:cubicBezTo>
                <a:cubicBezTo>
                  <a:pt x="25930" y="529"/>
                  <a:pt x="31331" y="391"/>
                  <a:pt x="36513" y="1587"/>
                </a:cubicBezTo>
                <a:cubicBezTo>
                  <a:pt x="38372" y="2016"/>
                  <a:pt x="39521" y="4010"/>
                  <a:pt x="41275" y="4762"/>
                </a:cubicBezTo>
                <a:cubicBezTo>
                  <a:pt x="43280" y="5622"/>
                  <a:pt x="45508" y="5821"/>
                  <a:pt x="47625" y="6350"/>
                </a:cubicBezTo>
                <a:cubicBezTo>
                  <a:pt x="49213" y="7408"/>
                  <a:pt x="51131" y="8089"/>
                  <a:pt x="52388" y="9525"/>
                </a:cubicBezTo>
                <a:cubicBezTo>
                  <a:pt x="54901" y="12397"/>
                  <a:pt x="58738" y="19050"/>
                  <a:pt x="58738" y="19050"/>
                </a:cubicBezTo>
                <a:cubicBezTo>
                  <a:pt x="61532" y="27432"/>
                  <a:pt x="59397" y="22419"/>
                  <a:pt x="66675" y="33337"/>
                </a:cubicBezTo>
                <a:cubicBezTo>
                  <a:pt x="69498" y="37571"/>
                  <a:pt x="69673" y="39158"/>
                  <a:pt x="74613" y="41275"/>
                </a:cubicBezTo>
                <a:cubicBezTo>
                  <a:pt x="76618" y="42134"/>
                  <a:pt x="78846" y="42333"/>
                  <a:pt x="80963" y="42862"/>
                </a:cubicBezTo>
                <a:cubicBezTo>
                  <a:pt x="82550" y="43920"/>
                  <a:pt x="83898" y="45489"/>
                  <a:pt x="85725" y="46037"/>
                </a:cubicBezTo>
                <a:cubicBezTo>
                  <a:pt x="97161" y="49468"/>
                  <a:pt x="101906" y="46704"/>
                  <a:pt x="114300" y="44450"/>
                </a:cubicBezTo>
                <a:cubicBezTo>
                  <a:pt x="115888" y="42862"/>
                  <a:pt x="117338" y="41124"/>
                  <a:pt x="119063" y="39687"/>
                </a:cubicBezTo>
                <a:cubicBezTo>
                  <a:pt x="120529" y="38466"/>
                  <a:pt x="122633" y="38002"/>
                  <a:pt x="123825" y="36512"/>
                </a:cubicBezTo>
                <a:cubicBezTo>
                  <a:pt x="124779" y="35320"/>
                  <a:pt x="126735" y="26019"/>
                  <a:pt x="127000" y="25400"/>
                </a:cubicBezTo>
                <a:cubicBezTo>
                  <a:pt x="128502" y="21895"/>
                  <a:pt x="130789" y="20023"/>
                  <a:pt x="133350" y="174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248525" y="6401153"/>
            <a:ext cx="7389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Number taken from http://www.britannica.com/topic/solar-constant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9335123" y="2250587"/>
            <a:ext cx="269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>
            <a:off x="8780403" y="2609356"/>
            <a:ext cx="926935" cy="88322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619" y="1700147"/>
            <a:ext cx="11702473" cy="5024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Flowchart: Connector 587"/>
          <p:cNvSpPr/>
          <p:nvPr/>
        </p:nvSpPr>
        <p:spPr>
          <a:xfrm>
            <a:off x="5792496" y="2082003"/>
            <a:ext cx="4280223" cy="3888509"/>
          </a:xfrm>
          <a:prstGeom prst="flowChartConnector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solar radiometers work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332663" y="2487504"/>
            <a:ext cx="3236209" cy="300813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67941" y="4041962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/>
              <p14:cNvContentPartPr/>
              <p14:nvPr/>
            </p14:nvContentPartPr>
            <p14:xfrm>
              <a:off x="6991265" y="3475098"/>
              <a:ext cx="0" cy="460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0" name="Ink 129"/>
              <p14:cNvContentPartPr/>
              <p14:nvPr/>
            </p14:nvContentPartPr>
            <p14:xfrm>
              <a:off x="7711985" y="4321458"/>
              <a:ext cx="0" cy="90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9" name="Ink 248"/>
              <p14:cNvContentPartPr/>
              <p14:nvPr/>
            </p14:nvContentPartPr>
            <p14:xfrm>
              <a:off x="7996745" y="3478338"/>
              <a:ext cx="0" cy="972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6" name="Ink 255"/>
              <p14:cNvContentPartPr/>
              <p14:nvPr/>
            </p14:nvContentPartPr>
            <p14:xfrm>
              <a:off x="8084945" y="3358818"/>
              <a:ext cx="1800" cy="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1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8" name="Ink 287"/>
              <p14:cNvContentPartPr/>
              <p14:nvPr/>
            </p14:nvContentPartPr>
            <p14:xfrm>
              <a:off x="8493545" y="4775058"/>
              <a:ext cx="3960" cy="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4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1" name="Ink 300"/>
              <p14:cNvContentPartPr/>
              <p14:nvPr/>
            </p14:nvContentPartPr>
            <p14:xfrm>
              <a:off x="7566185" y="4769658"/>
              <a:ext cx="291600" cy="6613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61505" y="4765698"/>
                <a:ext cx="30060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3" name="Ink 302"/>
              <p14:cNvContentPartPr/>
              <p14:nvPr/>
            </p14:nvContentPartPr>
            <p14:xfrm>
              <a:off x="8098625" y="4914378"/>
              <a:ext cx="374400" cy="53028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2505" y="4910058"/>
                <a:ext cx="3859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3" name="Ink 352"/>
              <p14:cNvContentPartPr/>
              <p14:nvPr/>
            </p14:nvContentPartPr>
            <p14:xfrm>
              <a:off x="7200425" y="3306258"/>
              <a:ext cx="626400" cy="72000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3265" y="3243258"/>
                <a:ext cx="70740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4" name="Ink 353"/>
              <p14:cNvContentPartPr/>
              <p14:nvPr/>
            </p14:nvContentPartPr>
            <p14:xfrm>
              <a:off x="7653665" y="4684338"/>
              <a:ext cx="0" cy="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5" name="Ink 354"/>
              <p14:cNvContentPartPr/>
              <p14:nvPr/>
            </p14:nvContentPartPr>
            <p14:xfrm>
              <a:off x="7695425" y="4572018"/>
              <a:ext cx="0" cy="576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0" y="0"/>
                <a:ext cx="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6" name="Ink 355"/>
              <p14:cNvContentPartPr/>
              <p14:nvPr/>
            </p14:nvContentPartPr>
            <p14:xfrm>
              <a:off x="7759865" y="4520538"/>
              <a:ext cx="27360" cy="1296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39705" y="4478058"/>
                <a:ext cx="676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7" name="Ink 356"/>
              <p14:cNvContentPartPr/>
              <p14:nvPr/>
            </p14:nvContentPartPr>
            <p14:xfrm>
              <a:off x="7828265" y="4548618"/>
              <a:ext cx="12960" cy="0"/>
            </p14:xfrm>
          </p:contentPart>
        </mc:Choice>
        <mc:Fallback xmlns="">
          <p:pic>
            <p:nvPicPr>
              <p:cNvPr id="357" name="Ink 3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0" y="0"/>
                <a:ext cx="12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8" name="Ink 357"/>
              <p14:cNvContentPartPr/>
              <p14:nvPr/>
            </p14:nvContentPartPr>
            <p14:xfrm>
              <a:off x="7857785" y="4599738"/>
              <a:ext cx="6840" cy="2988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33845" y="4557978"/>
                <a:ext cx="535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9" name="Ink 358"/>
              <p14:cNvContentPartPr/>
              <p14:nvPr/>
            </p14:nvContentPartPr>
            <p14:xfrm>
              <a:off x="7901705" y="4704138"/>
              <a:ext cx="2160" cy="3600"/>
            </p14:xfrm>
          </p:contentPart>
        </mc:Choice>
        <mc:Fallback xmlns="">
          <p:pic>
            <p:nvPicPr>
              <p:cNvPr id="359" name="Ink 35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9305" y="4649058"/>
                <a:ext cx="69552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0" name="Ink 359"/>
              <p14:cNvContentPartPr/>
              <p14:nvPr/>
            </p14:nvContentPartPr>
            <p14:xfrm>
              <a:off x="7776425" y="4690818"/>
              <a:ext cx="42480" cy="648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53025" y="4642578"/>
                <a:ext cx="87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1" name="Ink 360"/>
              <p14:cNvContentPartPr/>
              <p14:nvPr/>
            </p14:nvContentPartPr>
            <p14:xfrm>
              <a:off x="7654025" y="4665258"/>
              <a:ext cx="64800" cy="828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29545" y="4604418"/>
                <a:ext cx="114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2" name="Ink 361"/>
              <p14:cNvContentPartPr/>
              <p14:nvPr/>
            </p14:nvContentPartPr>
            <p14:xfrm>
              <a:off x="7616585" y="4664898"/>
              <a:ext cx="2520" cy="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0" y="0"/>
                <a:ext cx="2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3" name="Ink 362"/>
              <p14:cNvContentPartPr/>
              <p14:nvPr/>
            </p14:nvContentPartPr>
            <p14:xfrm>
              <a:off x="7616945" y="4669578"/>
              <a:ext cx="6120" cy="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0" y="0"/>
                <a:ext cx="61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4" name="Ink 363"/>
              <p14:cNvContentPartPr/>
              <p14:nvPr/>
            </p14:nvContentPartPr>
            <p14:xfrm>
              <a:off x="7597505" y="4592898"/>
              <a:ext cx="8640" cy="2052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66545" y="4539978"/>
                <a:ext cx="65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5" name="Ink 364"/>
              <p14:cNvContentPartPr/>
              <p14:nvPr/>
            </p14:nvContentPartPr>
            <p14:xfrm>
              <a:off x="7561145" y="4562298"/>
              <a:ext cx="18360" cy="22320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39185" y="4519818"/>
                <a:ext cx="60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6" name="Ink 365"/>
              <p14:cNvContentPartPr/>
              <p14:nvPr/>
            </p14:nvContentPartPr>
            <p14:xfrm>
              <a:off x="7611905" y="4509018"/>
              <a:ext cx="15480" cy="2160"/>
            </p14:xfrm>
          </p:contentPart>
        </mc:Choice>
        <mc:Fallback xmlns="">
          <p:pic>
            <p:nvPicPr>
              <p:cNvPr id="366" name="Ink 36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89945" y="4455378"/>
                <a:ext cx="60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7" name="Ink 366"/>
              <p14:cNvContentPartPr/>
              <p14:nvPr/>
            </p14:nvContentPartPr>
            <p14:xfrm>
              <a:off x="7647545" y="4482018"/>
              <a:ext cx="9000" cy="360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24145" y="4438458"/>
                <a:ext cx="5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8" name="Ink 367"/>
              <p14:cNvContentPartPr/>
              <p14:nvPr/>
            </p14:nvContentPartPr>
            <p14:xfrm>
              <a:off x="7681025" y="4464378"/>
              <a:ext cx="6480" cy="180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56185" y="4416858"/>
                <a:ext cx="53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9" name="Ink 368"/>
              <p14:cNvContentPartPr/>
              <p14:nvPr/>
            </p14:nvContentPartPr>
            <p14:xfrm>
              <a:off x="7716305" y="4428018"/>
              <a:ext cx="2520" cy="36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94345" y="4384458"/>
                <a:ext cx="442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0" name="Ink 369"/>
              <p14:cNvContentPartPr/>
              <p14:nvPr/>
            </p14:nvContentPartPr>
            <p14:xfrm>
              <a:off x="7757345" y="4399938"/>
              <a:ext cx="2880" cy="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0" y="0"/>
                <a:ext cx="28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1" name="Ink 370"/>
              <p14:cNvContentPartPr/>
              <p14:nvPr/>
            </p14:nvContentPartPr>
            <p14:xfrm>
              <a:off x="7765985" y="4394178"/>
              <a:ext cx="720" cy="144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33225" y="4330458"/>
                <a:ext cx="622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2" name="Ink 371"/>
              <p14:cNvContentPartPr/>
              <p14:nvPr/>
            </p14:nvContentPartPr>
            <p14:xfrm>
              <a:off x="7728905" y="4544298"/>
              <a:ext cx="10440" cy="1512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09465" y="4503978"/>
                <a:ext cx="50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3" name="Ink 372"/>
              <p14:cNvContentPartPr/>
              <p14:nvPr/>
            </p14:nvContentPartPr>
            <p14:xfrm>
              <a:off x="7643585" y="4634298"/>
              <a:ext cx="3600" cy="7560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14785" y="4583898"/>
                <a:ext cx="56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4" name="Ink 373"/>
              <p14:cNvContentPartPr/>
              <p14:nvPr/>
            </p14:nvContentPartPr>
            <p14:xfrm>
              <a:off x="7801625" y="4645098"/>
              <a:ext cx="2520" cy="108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69585" y="4582458"/>
                <a:ext cx="64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5" name="Ink 374"/>
              <p14:cNvContentPartPr/>
              <p14:nvPr/>
            </p14:nvContentPartPr>
            <p14:xfrm>
              <a:off x="7849505" y="4627458"/>
              <a:ext cx="4680" cy="2484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22145" y="4568058"/>
                <a:ext cx="63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6" name="Ink 375"/>
              <p14:cNvContentPartPr/>
              <p14:nvPr/>
            </p14:nvContentPartPr>
            <p14:xfrm>
              <a:off x="7618745" y="4628178"/>
              <a:ext cx="14760" cy="12600"/>
            </p14:xfrm>
          </p:contentPart>
        </mc:Choice>
        <mc:Fallback xmlns="">
          <p:pic>
            <p:nvPicPr>
              <p:cNvPr id="376" name="Ink 37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99305" y="4585698"/>
                <a:ext cx="550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7" name="Ink 376"/>
              <p14:cNvContentPartPr/>
              <p14:nvPr/>
            </p14:nvContentPartPr>
            <p14:xfrm>
              <a:off x="7664825" y="4748418"/>
              <a:ext cx="8640" cy="11520"/>
            </p14:xfrm>
          </p:contentPart>
        </mc:Choice>
        <mc:Fallback xmlns="">
          <p:pic>
            <p:nvPicPr>
              <p:cNvPr id="377" name="Ink 37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36831" y="4689422"/>
                <a:ext cx="64973" cy="12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8" name="Ink 377"/>
              <p14:cNvContentPartPr/>
              <p14:nvPr/>
            </p14:nvContentPartPr>
            <p14:xfrm>
              <a:off x="7753745" y="4657698"/>
              <a:ext cx="14760" cy="0"/>
            </p14:xfrm>
          </p:contentPart>
        </mc:Choice>
        <mc:Fallback xmlns="">
          <p:pic>
            <p:nvPicPr>
              <p:cNvPr id="378" name="Ink 37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0" y="0"/>
                <a:ext cx="147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9" name="Ink 378"/>
              <p14:cNvContentPartPr/>
              <p14:nvPr/>
            </p14:nvContentPartPr>
            <p14:xfrm>
              <a:off x="7638905" y="4590738"/>
              <a:ext cx="8640" cy="1800"/>
            </p14:xfrm>
          </p:contentPart>
        </mc:Choice>
        <mc:Fallback xmlns="">
          <p:pic>
            <p:nvPicPr>
              <p:cNvPr id="379" name="Ink 37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619825" y="4552218"/>
                <a:ext cx="46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0" name="Ink 379"/>
              <p14:cNvContentPartPr/>
              <p14:nvPr/>
            </p14:nvContentPartPr>
            <p14:xfrm>
              <a:off x="7625585" y="4603338"/>
              <a:ext cx="18360" cy="20160"/>
            </p14:xfrm>
          </p:contentPart>
        </mc:Choice>
        <mc:Fallback xmlns="">
          <p:pic>
            <p:nvPicPr>
              <p:cNvPr id="380" name="Ink 37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00745" y="4557978"/>
                <a:ext cx="65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1" name="Ink 380"/>
              <p14:cNvContentPartPr/>
              <p14:nvPr/>
            </p14:nvContentPartPr>
            <p14:xfrm>
              <a:off x="7778585" y="4649418"/>
              <a:ext cx="185040" cy="7812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57345" y="4592538"/>
                <a:ext cx="234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2" name="Ink 381"/>
              <p14:cNvContentPartPr/>
              <p14:nvPr/>
            </p14:nvContentPartPr>
            <p14:xfrm>
              <a:off x="7831145" y="4684338"/>
              <a:ext cx="431640" cy="69696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795865" y="4626378"/>
                <a:ext cx="50400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83" name="Ink 382"/>
              <p14:cNvContentPartPr/>
              <p14:nvPr/>
            </p14:nvContentPartPr>
            <p14:xfrm>
              <a:off x="7705865" y="4448178"/>
              <a:ext cx="642600" cy="938520"/>
            </p14:xfrm>
          </p:contentPart>
        </mc:Choice>
        <mc:Fallback xmlns="">
          <p:pic>
            <p:nvPicPr>
              <p:cNvPr id="383" name="Ink 38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657985" y="4353138"/>
                <a:ext cx="72864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84" name="Ink 383"/>
              <p14:cNvContentPartPr/>
              <p14:nvPr/>
            </p14:nvContentPartPr>
            <p14:xfrm>
              <a:off x="7090625" y="2698938"/>
              <a:ext cx="895320" cy="1001520"/>
            </p14:xfrm>
          </p:contentPart>
        </mc:Choice>
        <mc:Fallback xmlns="">
          <p:pic>
            <p:nvPicPr>
              <p:cNvPr id="384" name="Ink 383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051745" y="2602098"/>
                <a:ext cx="986400" cy="11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85" name="Ink 384"/>
              <p14:cNvContentPartPr/>
              <p14:nvPr/>
            </p14:nvContentPartPr>
            <p14:xfrm>
              <a:off x="7050665" y="3823938"/>
              <a:ext cx="2880" cy="2880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018985" y="3760938"/>
                <a:ext cx="619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86" name="Ink 385"/>
              <p14:cNvContentPartPr/>
              <p14:nvPr/>
            </p14:nvContentPartPr>
            <p14:xfrm>
              <a:off x="7326425" y="4128858"/>
              <a:ext cx="5040" cy="0"/>
            </p14:xfrm>
          </p:contentPart>
        </mc:Choice>
        <mc:Fallback xmlns="">
          <p:pic>
            <p:nvPicPr>
              <p:cNvPr id="386" name="Ink 38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0" y="0"/>
                <a:ext cx="5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87" name="Ink 386"/>
              <p14:cNvContentPartPr/>
              <p14:nvPr/>
            </p14:nvContentPartPr>
            <p14:xfrm>
              <a:off x="7377545" y="4130658"/>
              <a:ext cx="14760" cy="1440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354145" y="4081338"/>
                <a:ext cx="57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8" name="Ink 387"/>
              <p14:cNvContentPartPr/>
              <p14:nvPr/>
            </p14:nvContentPartPr>
            <p14:xfrm>
              <a:off x="7445585" y="4122378"/>
              <a:ext cx="15480" cy="4320"/>
            </p14:xfrm>
          </p:contentPart>
        </mc:Choice>
        <mc:Fallback xmlns="">
          <p:pic>
            <p:nvPicPr>
              <p:cNvPr id="388" name="Ink 387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15705" y="4064058"/>
                <a:ext cx="676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9" name="Ink 388"/>
              <p14:cNvContentPartPr/>
              <p14:nvPr/>
            </p14:nvContentPartPr>
            <p14:xfrm>
              <a:off x="7520825" y="4113738"/>
              <a:ext cx="8640" cy="5760"/>
            </p14:xfrm>
          </p:contentPart>
        </mc:Choice>
        <mc:Fallback xmlns="">
          <p:pic>
            <p:nvPicPr>
              <p:cNvPr id="389" name="Ink 388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500305" y="4072698"/>
                <a:ext cx="49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90" name="Ink 389"/>
              <p14:cNvContentPartPr/>
              <p14:nvPr/>
            </p14:nvContentPartPr>
            <p14:xfrm>
              <a:off x="7549625" y="4130658"/>
              <a:ext cx="9000" cy="2520"/>
            </p14:xfrm>
          </p:contentPart>
        </mc:Choice>
        <mc:Fallback xmlns="">
          <p:pic>
            <p:nvPicPr>
              <p:cNvPr id="390" name="Ink 389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530545" y="4092138"/>
                <a:ext cx="478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91" name="Ink 390"/>
              <p14:cNvContentPartPr/>
              <p14:nvPr/>
            </p14:nvContentPartPr>
            <p14:xfrm>
              <a:off x="7404545" y="4082058"/>
              <a:ext cx="8640" cy="10800"/>
            </p14:xfrm>
          </p:contentPart>
        </mc:Choice>
        <mc:Fallback xmlns="">
          <p:pic>
            <p:nvPicPr>
              <p:cNvPr id="391" name="Ink 390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77185" y="4027698"/>
                <a:ext cx="59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92" name="Ink 391"/>
              <p14:cNvContentPartPr/>
              <p14:nvPr/>
            </p14:nvContentPartPr>
            <p14:xfrm>
              <a:off x="7369265" y="4080618"/>
              <a:ext cx="8640" cy="360"/>
            </p14:xfrm>
          </p:contentPart>
        </mc:Choice>
        <mc:Fallback xmlns="">
          <p:pic>
            <p:nvPicPr>
              <p:cNvPr id="392" name="Ink 391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46585" y="4035258"/>
                <a:ext cx="518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93" name="Ink 392"/>
              <p14:cNvContentPartPr/>
              <p14:nvPr/>
            </p14:nvContentPartPr>
            <p14:xfrm>
              <a:off x="7357745" y="4094658"/>
              <a:ext cx="3240" cy="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0" y="0"/>
                <a:ext cx="3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94" name="Ink 393"/>
              <p14:cNvContentPartPr/>
              <p14:nvPr/>
            </p14:nvContentPartPr>
            <p14:xfrm>
              <a:off x="7515425" y="4087818"/>
              <a:ext cx="10080" cy="612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85545" y="4024818"/>
                <a:ext cx="65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95" name="Ink 394"/>
              <p14:cNvContentPartPr/>
              <p14:nvPr/>
            </p14:nvContentPartPr>
            <p14:xfrm>
              <a:off x="7478345" y="4115178"/>
              <a:ext cx="22320" cy="13680"/>
            </p14:xfrm>
          </p:contentPart>
        </mc:Choice>
        <mc:Fallback xmlns="">
          <p:pic>
            <p:nvPicPr>
              <p:cNvPr id="395" name="Ink 394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448825" y="4064778"/>
                <a:ext cx="74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96" name="Ink 395"/>
              <p14:cNvContentPartPr/>
              <p14:nvPr/>
            </p14:nvContentPartPr>
            <p14:xfrm>
              <a:off x="7476545" y="4100418"/>
              <a:ext cx="15480" cy="0"/>
            </p14:xfrm>
          </p:contentPart>
        </mc:Choice>
        <mc:Fallback xmlns="">
          <p:pic>
            <p:nvPicPr>
              <p:cNvPr id="396" name="Ink 395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0" y="0"/>
                <a:ext cx="15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97" name="Ink 396"/>
              <p14:cNvContentPartPr/>
              <p14:nvPr/>
            </p14:nvContentPartPr>
            <p14:xfrm>
              <a:off x="7556105" y="4118418"/>
              <a:ext cx="2160" cy="0"/>
            </p14:xfrm>
          </p:contentPart>
        </mc:Choice>
        <mc:Fallback xmlns="">
          <p:pic>
            <p:nvPicPr>
              <p:cNvPr id="397" name="Ink 396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0" y="0"/>
                <a:ext cx="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8" name="Ink 397"/>
              <p14:cNvContentPartPr/>
              <p14:nvPr/>
            </p14:nvContentPartPr>
            <p14:xfrm>
              <a:off x="7530905" y="4127418"/>
              <a:ext cx="2160" cy="0"/>
            </p14:xfrm>
          </p:contentPart>
        </mc:Choice>
        <mc:Fallback xmlns="">
          <p:pic>
            <p:nvPicPr>
              <p:cNvPr id="398" name="Ink 397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0" y="0"/>
                <a:ext cx="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99" name="Ink 398"/>
              <p14:cNvContentPartPr/>
              <p14:nvPr/>
            </p14:nvContentPartPr>
            <p14:xfrm>
              <a:off x="7567625" y="4119138"/>
              <a:ext cx="9720" cy="19080"/>
            </p14:xfrm>
          </p:contentPart>
        </mc:Choice>
        <mc:Fallback xmlns="">
          <p:pic>
            <p:nvPicPr>
              <p:cNvPr id="399" name="Ink 398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541345" y="4068870"/>
                <a:ext cx="57960" cy="113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00" name="Ink 399"/>
              <p14:cNvContentPartPr/>
              <p14:nvPr/>
            </p14:nvContentPartPr>
            <p14:xfrm>
              <a:off x="7658705" y="4119498"/>
              <a:ext cx="24840" cy="1080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24505" y="4052898"/>
                <a:ext cx="85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01" name="Ink 400"/>
              <p14:cNvContentPartPr/>
              <p14:nvPr/>
            </p14:nvContentPartPr>
            <p14:xfrm>
              <a:off x="7733585" y="4149018"/>
              <a:ext cx="7920" cy="180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08745" y="4099338"/>
                <a:ext cx="53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02" name="Ink 401"/>
              <p14:cNvContentPartPr/>
              <p14:nvPr/>
            </p14:nvContentPartPr>
            <p14:xfrm>
              <a:off x="7783625" y="4245498"/>
              <a:ext cx="14040" cy="5040"/>
            </p14:xfrm>
          </p:contentPart>
        </mc:Choice>
        <mc:Fallback xmlns="">
          <p:pic>
            <p:nvPicPr>
              <p:cNvPr id="402" name="Ink 401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761305" y="4204458"/>
                <a:ext cx="558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3" name="Ink 402"/>
              <p14:cNvContentPartPr/>
              <p14:nvPr/>
            </p14:nvContentPartPr>
            <p14:xfrm>
              <a:off x="7786145" y="4302738"/>
              <a:ext cx="10080" cy="36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58425" y="4251258"/>
                <a:ext cx="63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04" name="Ink 403"/>
              <p14:cNvContentPartPr/>
              <p14:nvPr/>
            </p14:nvContentPartPr>
            <p14:xfrm>
              <a:off x="7803425" y="4368258"/>
              <a:ext cx="12960" cy="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0" y="0"/>
                <a:ext cx="12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05" name="Ink 404"/>
              <p14:cNvContentPartPr/>
              <p14:nvPr/>
            </p14:nvContentPartPr>
            <p14:xfrm>
              <a:off x="7831865" y="4406418"/>
              <a:ext cx="5400" cy="0"/>
            </p14:xfrm>
          </p:contentPart>
        </mc:Choice>
        <mc:Fallback xmlns="">
          <p:pic>
            <p:nvPicPr>
              <p:cNvPr id="405" name="Ink 404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0" y="0"/>
                <a:ext cx="54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6" name="Ink 405"/>
              <p14:cNvContentPartPr/>
              <p14:nvPr/>
            </p14:nvContentPartPr>
            <p14:xfrm>
              <a:off x="7715225" y="4321818"/>
              <a:ext cx="9720" cy="1440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89665" y="4272138"/>
                <a:ext cx="57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07" name="Ink 406"/>
              <p14:cNvContentPartPr/>
              <p14:nvPr/>
            </p14:nvContentPartPr>
            <p14:xfrm>
              <a:off x="7703345" y="4286178"/>
              <a:ext cx="720" cy="9000"/>
            </p14:xfrm>
          </p:contentPart>
        </mc:Choice>
        <mc:Fallback xmlns="">
          <p:pic>
            <p:nvPicPr>
              <p:cNvPr id="407" name="Ink 406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679225" y="4237218"/>
                <a:ext cx="49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08" name="Ink 407"/>
              <p14:cNvContentPartPr/>
              <p14:nvPr/>
            </p14:nvContentPartPr>
            <p14:xfrm>
              <a:off x="7911785" y="4372938"/>
              <a:ext cx="20520" cy="9000"/>
            </p14:xfrm>
          </p:contentPart>
        </mc:Choice>
        <mc:Fallback xmlns="">
          <p:pic>
            <p:nvPicPr>
              <p:cNvPr id="408" name="Ink 407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89105" y="4329738"/>
                <a:ext cx="64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09" name="Ink 408"/>
              <p14:cNvContentPartPr/>
              <p14:nvPr/>
            </p14:nvContentPartPr>
            <p14:xfrm>
              <a:off x="8036345" y="4395978"/>
              <a:ext cx="8640" cy="720"/>
            </p14:xfrm>
          </p:contentPart>
        </mc:Choice>
        <mc:Fallback xmlns="">
          <p:pic>
            <p:nvPicPr>
              <p:cNvPr id="409" name="Ink 408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013305" y="4349538"/>
                <a:ext cx="53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10" name="Ink 409"/>
              <p14:cNvContentPartPr/>
              <p14:nvPr/>
            </p14:nvContentPartPr>
            <p14:xfrm>
              <a:off x="8199065" y="4447098"/>
              <a:ext cx="9000" cy="0"/>
            </p14:xfrm>
          </p:contentPart>
        </mc:Choice>
        <mc:Fallback xmlns="">
          <p:pic>
            <p:nvPicPr>
              <p:cNvPr id="410" name="Ink 409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0" y="0"/>
                <a:ext cx="9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11" name="Ink 410"/>
              <p14:cNvContentPartPr/>
              <p14:nvPr/>
            </p14:nvContentPartPr>
            <p14:xfrm>
              <a:off x="8257745" y="4492098"/>
              <a:ext cx="2520" cy="3960"/>
            </p14:xfrm>
          </p:contentPart>
        </mc:Choice>
        <mc:Fallback xmlns="">
          <p:pic>
            <p:nvPicPr>
              <p:cNvPr id="411" name="Ink 410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230385" y="4441338"/>
                <a:ext cx="54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12" name="Ink 411"/>
              <p14:cNvContentPartPr/>
              <p14:nvPr/>
            </p14:nvContentPartPr>
            <p14:xfrm>
              <a:off x="8282225" y="4540698"/>
              <a:ext cx="5760" cy="15120"/>
            </p14:xfrm>
          </p:contentPart>
        </mc:Choice>
        <mc:Fallback xmlns="">
          <p:pic>
            <p:nvPicPr>
              <p:cNvPr id="412" name="Ink 411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259905" y="4500378"/>
                <a:ext cx="50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3" name="Ink 412"/>
              <p14:cNvContentPartPr/>
              <p14:nvPr/>
            </p14:nvContentPartPr>
            <p14:xfrm>
              <a:off x="8291225" y="4572018"/>
              <a:ext cx="5760" cy="8280"/>
            </p14:xfrm>
          </p:contentPart>
        </mc:Choice>
        <mc:Fallback xmlns="">
          <p:pic>
            <p:nvPicPr>
              <p:cNvPr id="413" name="Ink 412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57385" y="4512978"/>
                <a:ext cx="669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14" name="Ink 413"/>
              <p14:cNvContentPartPr/>
              <p14:nvPr/>
            </p14:nvContentPartPr>
            <p14:xfrm>
              <a:off x="8276465" y="4496418"/>
              <a:ext cx="9720" cy="24120"/>
            </p14:xfrm>
          </p:contentPart>
        </mc:Choice>
        <mc:Fallback xmlns="">
          <p:pic>
            <p:nvPicPr>
              <p:cNvPr id="414" name="Ink 413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256665" y="4458618"/>
                <a:ext cx="48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15" name="Ink 414"/>
              <p14:cNvContentPartPr/>
              <p14:nvPr/>
            </p14:nvContentPartPr>
            <p14:xfrm>
              <a:off x="8186105" y="4439538"/>
              <a:ext cx="19440" cy="2880"/>
            </p14:xfrm>
          </p:contentPart>
        </mc:Choice>
        <mc:Fallback xmlns="">
          <p:pic>
            <p:nvPicPr>
              <p:cNvPr id="415" name="Ink 414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160905" y="4385538"/>
                <a:ext cx="66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16" name="Ink 415"/>
              <p14:cNvContentPartPr/>
              <p14:nvPr/>
            </p14:nvContentPartPr>
            <p14:xfrm>
              <a:off x="8131385" y="4427658"/>
              <a:ext cx="9720" cy="0"/>
            </p14:xfrm>
          </p:contentPart>
        </mc:Choice>
        <mc:Fallback xmlns="">
          <p:pic>
            <p:nvPicPr>
              <p:cNvPr id="416" name="Ink 415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0" y="0"/>
                <a:ext cx="9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17" name="Ink 416"/>
              <p14:cNvContentPartPr/>
              <p14:nvPr/>
            </p14:nvContentPartPr>
            <p14:xfrm>
              <a:off x="8087105" y="4434138"/>
              <a:ext cx="7920" cy="0"/>
            </p14:xfrm>
          </p:contentPart>
        </mc:Choice>
        <mc:Fallback xmlns="">
          <p:pic>
            <p:nvPicPr>
              <p:cNvPr id="417" name="Ink 416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0" y="0"/>
                <a:ext cx="7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18" name="Ink 417"/>
              <p14:cNvContentPartPr/>
              <p14:nvPr/>
            </p14:nvContentPartPr>
            <p14:xfrm>
              <a:off x="8073785" y="4434858"/>
              <a:ext cx="4320" cy="2520"/>
            </p14:xfrm>
          </p:contentPart>
        </mc:Choice>
        <mc:Fallback xmlns="">
          <p:pic>
            <p:nvPicPr>
              <p:cNvPr id="418" name="Ink 417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045345" y="4379778"/>
                <a:ext cx="5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19" name="Ink 418"/>
              <p14:cNvContentPartPr/>
              <p14:nvPr/>
            </p14:nvContentPartPr>
            <p14:xfrm>
              <a:off x="8309225" y="4633578"/>
              <a:ext cx="0" cy="18360"/>
            </p14:xfrm>
          </p:contentPart>
        </mc:Choice>
        <mc:Fallback xmlns="">
          <p:pic>
            <p:nvPicPr>
              <p:cNvPr id="419" name="Ink 418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0" y="0"/>
                <a:ext cx="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20" name="Ink 419"/>
              <p14:cNvContentPartPr/>
              <p14:nvPr/>
            </p14:nvContentPartPr>
            <p14:xfrm>
              <a:off x="8311745" y="4586778"/>
              <a:ext cx="7560" cy="0"/>
            </p14:xfrm>
          </p:contentPart>
        </mc:Choice>
        <mc:Fallback xmlns="">
          <p:pic>
            <p:nvPicPr>
              <p:cNvPr id="420" name="Ink 419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0" y="0"/>
                <a:ext cx="75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21" name="Ink 420"/>
              <p14:cNvContentPartPr/>
              <p14:nvPr/>
            </p14:nvContentPartPr>
            <p14:xfrm>
              <a:off x="8389505" y="4686498"/>
              <a:ext cx="3960" cy="8280"/>
            </p14:xfrm>
          </p:contentPart>
        </mc:Choice>
        <mc:Fallback xmlns="">
          <p:pic>
            <p:nvPicPr>
              <p:cNvPr id="421" name="Ink 420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61065" y="4635738"/>
                <a:ext cx="55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22" name="Ink 421"/>
              <p14:cNvContentPartPr/>
              <p14:nvPr/>
            </p14:nvContentPartPr>
            <p14:xfrm>
              <a:off x="8412545" y="4731498"/>
              <a:ext cx="2880" cy="216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387705" y="4683978"/>
                <a:ext cx="49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23" name="Ink 422"/>
              <p14:cNvContentPartPr/>
              <p14:nvPr/>
            </p14:nvContentPartPr>
            <p14:xfrm>
              <a:off x="8472665" y="4812138"/>
              <a:ext cx="360" cy="5400"/>
            </p14:xfrm>
          </p:contentPart>
        </mc:Choice>
        <mc:Fallback xmlns="">
          <p:pic>
            <p:nvPicPr>
              <p:cNvPr id="423" name="Ink 422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454305" y="4775418"/>
                <a:ext cx="370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24" name="Ink 423"/>
              <p14:cNvContentPartPr/>
              <p14:nvPr/>
            </p14:nvContentPartPr>
            <p14:xfrm>
              <a:off x="8501465" y="4845978"/>
              <a:ext cx="5040" cy="2160"/>
            </p14:xfrm>
          </p:contentPart>
        </mc:Choice>
        <mc:Fallback xmlns="">
          <p:pic>
            <p:nvPicPr>
              <p:cNvPr id="424" name="Ink 423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482385" y="4806738"/>
                <a:ext cx="4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25" name="Ink 424"/>
              <p14:cNvContentPartPr/>
              <p14:nvPr/>
            </p14:nvContentPartPr>
            <p14:xfrm>
              <a:off x="8489225" y="4852818"/>
              <a:ext cx="6840" cy="15120"/>
            </p14:xfrm>
          </p:contentPart>
        </mc:Choice>
        <mc:Fallback xmlns="">
          <p:pic>
            <p:nvPicPr>
              <p:cNvPr id="425" name="Ink 424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466905" y="4815018"/>
                <a:ext cx="500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26" name="Ink 425"/>
              <p14:cNvContentPartPr/>
              <p14:nvPr/>
            </p14:nvContentPartPr>
            <p14:xfrm>
              <a:off x="8365025" y="4753458"/>
              <a:ext cx="5760" cy="1584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344145" y="4713858"/>
                <a:ext cx="478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27" name="Ink 426"/>
              <p14:cNvContentPartPr/>
              <p14:nvPr/>
            </p14:nvContentPartPr>
            <p14:xfrm>
              <a:off x="8332265" y="4732938"/>
              <a:ext cx="11520" cy="9000"/>
            </p14:xfrm>
          </p:contentPart>
        </mc:Choice>
        <mc:Fallback xmlns="">
          <p:pic>
            <p:nvPicPr>
              <p:cNvPr id="427" name="Ink 426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295185" y="4672098"/>
                <a:ext cx="75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28" name="Ink 427"/>
              <p14:cNvContentPartPr/>
              <p14:nvPr/>
            </p14:nvContentPartPr>
            <p14:xfrm>
              <a:off x="8319665" y="4668498"/>
              <a:ext cx="0" cy="0"/>
            </p14:xfrm>
          </p:contentPart>
        </mc:Choice>
        <mc:Fallback xmlns="">
          <p:pic>
            <p:nvPicPr>
              <p:cNvPr id="428" name="Ink 427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29" name="Ink 428"/>
              <p14:cNvContentPartPr/>
              <p14:nvPr/>
            </p14:nvContentPartPr>
            <p14:xfrm>
              <a:off x="8360345" y="4743738"/>
              <a:ext cx="2520" cy="1440"/>
            </p14:xfrm>
          </p:contentPart>
        </mc:Choice>
        <mc:Fallback xmlns="">
          <p:pic>
            <p:nvPicPr>
              <p:cNvPr id="429" name="Ink 428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336585" y="4700178"/>
                <a:ext cx="482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30" name="Ink 429"/>
              <p14:cNvContentPartPr/>
              <p14:nvPr/>
            </p14:nvContentPartPr>
            <p14:xfrm>
              <a:off x="8370065" y="4785138"/>
              <a:ext cx="9360" cy="4680"/>
            </p14:xfrm>
          </p:contentPart>
        </mc:Choice>
        <mc:Fallback xmlns="">
          <p:pic>
            <p:nvPicPr>
              <p:cNvPr id="430" name="Ink 429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350985" y="4742298"/>
                <a:ext cx="482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31" name="Ink 430"/>
              <p14:cNvContentPartPr/>
              <p14:nvPr/>
            </p14:nvContentPartPr>
            <p14:xfrm>
              <a:off x="8405345" y="4863978"/>
              <a:ext cx="3960" cy="25560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373305" y="4813578"/>
                <a:ext cx="59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32" name="Ink 431"/>
              <p14:cNvContentPartPr/>
              <p14:nvPr/>
            </p14:nvContentPartPr>
            <p14:xfrm>
              <a:off x="8450705" y="4866138"/>
              <a:ext cx="10440" cy="0"/>
            </p14:xfrm>
          </p:contentPart>
        </mc:Choice>
        <mc:Fallback xmlns="">
          <p:pic>
            <p:nvPicPr>
              <p:cNvPr id="432" name="Ink 431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0" y="0"/>
                <a:ext cx="10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33" name="Ink 432"/>
              <p14:cNvContentPartPr/>
              <p14:nvPr/>
            </p14:nvContentPartPr>
            <p14:xfrm>
              <a:off x="8429825" y="4865418"/>
              <a:ext cx="23400" cy="5400"/>
            </p14:xfrm>
          </p:contentPart>
        </mc:Choice>
        <mc:Fallback xmlns="">
          <p:pic>
            <p:nvPicPr>
              <p:cNvPr id="433" name="Ink 432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406425" y="4809258"/>
                <a:ext cx="71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34" name="Ink 433"/>
              <p14:cNvContentPartPr/>
              <p14:nvPr/>
            </p14:nvContentPartPr>
            <p14:xfrm>
              <a:off x="8362505" y="4771458"/>
              <a:ext cx="10800" cy="11880"/>
            </p14:xfrm>
          </p:contentPart>
        </mc:Choice>
        <mc:Fallback xmlns="">
          <p:pic>
            <p:nvPicPr>
              <p:cNvPr id="434" name="Ink 433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324182" y="4697298"/>
                <a:ext cx="7769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35" name="Ink 434"/>
              <p14:cNvContentPartPr/>
              <p14:nvPr/>
            </p14:nvContentPartPr>
            <p14:xfrm>
              <a:off x="8351705" y="4690818"/>
              <a:ext cx="3600" cy="15120"/>
            </p14:xfrm>
          </p:contentPart>
        </mc:Choice>
        <mc:Fallback xmlns="">
          <p:pic>
            <p:nvPicPr>
              <p:cNvPr id="435" name="Ink 434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17865" y="4637898"/>
                <a:ext cx="64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36" name="Ink 435"/>
              <p14:cNvContentPartPr/>
              <p14:nvPr/>
            </p14:nvContentPartPr>
            <p14:xfrm>
              <a:off x="8321105" y="4629258"/>
              <a:ext cx="2520" cy="360"/>
            </p14:xfrm>
          </p:contentPart>
        </mc:Choice>
        <mc:Fallback xmlns="">
          <p:pic>
            <p:nvPicPr>
              <p:cNvPr id="436" name="Ink 43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02745" y="4592538"/>
                <a:ext cx="39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37" name="Ink 436"/>
              <p14:cNvContentPartPr/>
              <p14:nvPr/>
            </p14:nvContentPartPr>
            <p14:xfrm>
              <a:off x="8319305" y="4626378"/>
              <a:ext cx="6120" cy="0"/>
            </p14:xfrm>
          </p:contentPart>
        </mc:Choice>
        <mc:Fallback xmlns="">
          <p:pic>
            <p:nvPicPr>
              <p:cNvPr id="437" name="Ink 436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20" y="0"/>
                <a:ext cx="54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38" name="Ink 437"/>
              <p14:cNvContentPartPr/>
              <p14:nvPr/>
            </p14:nvContentPartPr>
            <p14:xfrm>
              <a:off x="8406065" y="4779018"/>
              <a:ext cx="4680" cy="2160"/>
            </p14:xfrm>
          </p:contentPart>
        </mc:Choice>
        <mc:Fallback xmlns="">
          <p:pic>
            <p:nvPicPr>
              <p:cNvPr id="438" name="Ink 437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383025" y="4732938"/>
                <a:ext cx="486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39" name="Ink 438"/>
              <p14:cNvContentPartPr/>
              <p14:nvPr/>
            </p14:nvContentPartPr>
            <p14:xfrm>
              <a:off x="8399225" y="4758138"/>
              <a:ext cx="3240" cy="0"/>
            </p14:xfrm>
          </p:contentPart>
        </mc:Choice>
        <mc:Fallback xmlns="">
          <p:pic>
            <p:nvPicPr>
              <p:cNvPr id="439" name="Ink 438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0" y="0"/>
                <a:ext cx="3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40" name="Ink 439"/>
              <p14:cNvContentPartPr/>
              <p14:nvPr/>
            </p14:nvContentPartPr>
            <p14:xfrm>
              <a:off x="8338385" y="4607658"/>
              <a:ext cx="0" cy="7920"/>
            </p14:xfrm>
          </p:contentPart>
        </mc:Choice>
        <mc:Fallback xmlns="">
          <p:pic>
            <p:nvPicPr>
              <p:cNvPr id="440" name="Ink 439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0" y="0"/>
                <a:ext cx="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41" name="Ink 440"/>
              <p14:cNvContentPartPr/>
              <p14:nvPr/>
            </p14:nvContentPartPr>
            <p14:xfrm>
              <a:off x="8171705" y="5277618"/>
              <a:ext cx="2160" cy="6480"/>
            </p14:xfrm>
          </p:contentPart>
        </mc:Choice>
        <mc:Fallback xmlns="">
          <p:pic>
            <p:nvPicPr>
              <p:cNvPr id="441" name="Ink 440"/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151185" y="5238378"/>
                <a:ext cx="424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42" name="Ink 441"/>
              <p14:cNvContentPartPr/>
              <p14:nvPr/>
            </p14:nvContentPartPr>
            <p14:xfrm>
              <a:off x="8063345" y="5336658"/>
              <a:ext cx="5040" cy="6480"/>
            </p14:xfrm>
          </p:contentPart>
        </mc:Choice>
        <mc:Fallback xmlns="">
          <p:pic>
            <p:nvPicPr>
              <p:cNvPr id="442" name="Ink 441"/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038505" y="5289934"/>
                <a:ext cx="52200" cy="95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43" name="Ink 442"/>
              <p14:cNvContentPartPr/>
              <p14:nvPr/>
            </p14:nvContentPartPr>
            <p14:xfrm>
              <a:off x="8057225" y="5399658"/>
              <a:ext cx="4320" cy="5040"/>
            </p14:xfrm>
          </p:contentPart>
        </mc:Choice>
        <mc:Fallback xmlns="">
          <p:pic>
            <p:nvPicPr>
              <p:cNvPr id="443" name="Ink 442"/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032025" y="5349258"/>
                <a:ext cx="51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44" name="Ink 443"/>
              <p14:cNvContentPartPr/>
              <p14:nvPr/>
            </p14:nvContentPartPr>
            <p14:xfrm>
              <a:off x="8028785" y="5429538"/>
              <a:ext cx="720" cy="6480"/>
            </p14:xfrm>
          </p:contentPart>
        </mc:Choice>
        <mc:Fallback xmlns="">
          <p:pic>
            <p:nvPicPr>
              <p:cNvPr id="444" name="Ink 443"/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002865" y="5379138"/>
                <a:ext cx="504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45" name="Ink 444"/>
              <p14:cNvContentPartPr/>
              <p14:nvPr/>
            </p14:nvContentPartPr>
            <p14:xfrm>
              <a:off x="8071625" y="5385258"/>
              <a:ext cx="6480" cy="15840"/>
            </p14:xfrm>
          </p:contentPart>
        </mc:Choice>
        <mc:Fallback xmlns="">
          <p:pic>
            <p:nvPicPr>
              <p:cNvPr id="445" name="Ink 444"/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043905" y="5344578"/>
                <a:ext cx="54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46" name="Ink 445"/>
              <p14:cNvContentPartPr/>
              <p14:nvPr/>
            </p14:nvContentPartPr>
            <p14:xfrm>
              <a:off x="8123825" y="5313258"/>
              <a:ext cx="20880" cy="26280"/>
            </p14:xfrm>
          </p:contentPart>
        </mc:Choice>
        <mc:Fallback xmlns="">
          <p:pic>
            <p:nvPicPr>
              <p:cNvPr id="446" name="Ink 445"/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091785" y="5264298"/>
                <a:ext cx="774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47" name="Ink 446"/>
              <p14:cNvContentPartPr/>
              <p14:nvPr/>
            </p14:nvContentPartPr>
            <p14:xfrm>
              <a:off x="8178545" y="5283378"/>
              <a:ext cx="16200" cy="27000"/>
            </p14:xfrm>
          </p:contentPart>
        </mc:Choice>
        <mc:Fallback xmlns="">
          <p:pic>
            <p:nvPicPr>
              <p:cNvPr id="447" name="Ink 446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142185" y="5222898"/>
                <a:ext cx="82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48" name="Ink 447"/>
              <p14:cNvContentPartPr/>
              <p14:nvPr/>
            </p14:nvContentPartPr>
            <p14:xfrm>
              <a:off x="8207705" y="5222178"/>
              <a:ext cx="3600" cy="7560"/>
            </p14:xfrm>
          </p:contentPart>
        </mc:Choice>
        <mc:Fallback xmlns="">
          <p:pic>
            <p:nvPicPr>
              <p:cNvPr id="448" name="Ink 447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171705" y="5160978"/>
                <a:ext cx="702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49" name="Ink 448"/>
              <p14:cNvContentPartPr/>
              <p14:nvPr/>
            </p14:nvContentPartPr>
            <p14:xfrm>
              <a:off x="8218145" y="5094738"/>
              <a:ext cx="22320" cy="23400"/>
            </p14:xfrm>
          </p:contentPart>
        </mc:Choice>
        <mc:Fallback xmlns="">
          <p:pic>
            <p:nvPicPr>
              <p:cNvPr id="449" name="Ink 448"/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183585" y="5033538"/>
                <a:ext cx="85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50" name="Ink 449"/>
              <p14:cNvContentPartPr/>
              <p14:nvPr/>
            </p14:nvContentPartPr>
            <p14:xfrm>
              <a:off x="8264585" y="5037858"/>
              <a:ext cx="14760" cy="12600"/>
            </p14:xfrm>
          </p:contentPart>
        </mc:Choice>
        <mc:Fallback xmlns="">
          <p:pic>
            <p:nvPicPr>
              <p:cNvPr id="450" name="Ink 449"/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228225" y="4978818"/>
                <a:ext cx="80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51" name="Ink 450"/>
              <p14:cNvContentPartPr/>
              <p14:nvPr/>
            </p14:nvContentPartPr>
            <p14:xfrm>
              <a:off x="8305265" y="5002218"/>
              <a:ext cx="1440" cy="0"/>
            </p14:xfrm>
          </p:contentPart>
        </mc:Choice>
        <mc:Fallback xmlns="">
          <p:pic>
            <p:nvPicPr>
              <p:cNvPr id="451" name="Ink 450"/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0" y="0"/>
                <a:ext cx="1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52" name="Ink 451"/>
              <p14:cNvContentPartPr/>
              <p14:nvPr/>
            </p14:nvContentPartPr>
            <p14:xfrm>
              <a:off x="8341265" y="4932378"/>
              <a:ext cx="10440" cy="24120"/>
            </p14:xfrm>
          </p:contentPart>
        </mc:Choice>
        <mc:Fallback xmlns="">
          <p:pic>
            <p:nvPicPr>
              <p:cNvPr id="452" name="Ink 451"/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312825" y="4878738"/>
                <a:ext cx="630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53" name="Ink 452"/>
              <p14:cNvContentPartPr/>
              <p14:nvPr/>
            </p14:nvContentPartPr>
            <p14:xfrm>
              <a:off x="8248385" y="5026338"/>
              <a:ext cx="14760" cy="15120"/>
            </p14:xfrm>
          </p:contentPart>
        </mc:Choice>
        <mc:Fallback xmlns="">
          <p:pic>
            <p:nvPicPr>
              <p:cNvPr id="453" name="Ink 452"/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228945" y="4987098"/>
                <a:ext cx="54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54" name="Ink 453"/>
              <p14:cNvContentPartPr/>
              <p14:nvPr/>
            </p14:nvContentPartPr>
            <p14:xfrm>
              <a:off x="8152265" y="5127858"/>
              <a:ext cx="11160" cy="22680"/>
            </p14:xfrm>
          </p:contentPart>
        </mc:Choice>
        <mc:Fallback xmlns="">
          <p:pic>
            <p:nvPicPr>
              <p:cNvPr id="454" name="Ink 453"/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33185" y="5089338"/>
                <a:ext cx="496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55" name="Ink 454"/>
              <p14:cNvContentPartPr/>
              <p14:nvPr/>
            </p14:nvContentPartPr>
            <p14:xfrm>
              <a:off x="8137865" y="5228658"/>
              <a:ext cx="4680" cy="21600"/>
            </p14:xfrm>
          </p:contentPart>
        </mc:Choice>
        <mc:Fallback xmlns="">
          <p:pic>
            <p:nvPicPr>
              <p:cNvPr id="455" name="Ink 454"/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115545" y="5183658"/>
                <a:ext cx="49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456" name="Ink 455"/>
              <p14:cNvContentPartPr/>
              <p14:nvPr/>
            </p14:nvContentPartPr>
            <p14:xfrm>
              <a:off x="8092145" y="5290578"/>
              <a:ext cx="21960" cy="15480"/>
            </p14:xfrm>
          </p:contentPart>
        </mc:Choice>
        <mc:Fallback xmlns="">
          <p:pic>
            <p:nvPicPr>
              <p:cNvPr id="456" name="Ink 455"/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064425" y="5245218"/>
                <a:ext cx="72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457" name="Ink 456"/>
              <p14:cNvContentPartPr/>
              <p14:nvPr/>
            </p14:nvContentPartPr>
            <p14:xfrm>
              <a:off x="8082785" y="5303538"/>
              <a:ext cx="10080" cy="6120"/>
            </p14:xfrm>
          </p:contentPart>
        </mc:Choice>
        <mc:Fallback xmlns="">
          <p:pic>
            <p:nvPicPr>
              <p:cNvPr id="457" name="Ink 456"/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62985" y="5265738"/>
                <a:ext cx="504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458" name="Ink 457"/>
              <p14:cNvContentPartPr/>
              <p14:nvPr/>
            </p14:nvContentPartPr>
            <p14:xfrm>
              <a:off x="7681385" y="4855338"/>
              <a:ext cx="1800" cy="20160"/>
            </p14:xfrm>
          </p:contentPart>
        </mc:Choice>
        <mc:Fallback xmlns="">
          <p:pic>
            <p:nvPicPr>
              <p:cNvPr id="458" name="Ink 457"/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648265" y="4790898"/>
                <a:ext cx="658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459" name="Ink 458"/>
              <p14:cNvContentPartPr/>
              <p14:nvPr/>
            </p14:nvContentPartPr>
            <p14:xfrm>
              <a:off x="7664465" y="4899978"/>
              <a:ext cx="4320" cy="5040"/>
            </p14:xfrm>
          </p:contentPart>
        </mc:Choice>
        <mc:Fallback xmlns="">
          <p:pic>
            <p:nvPicPr>
              <p:cNvPr id="459" name="Ink 458"/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634945" y="4844898"/>
                <a:ext cx="57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460" name="Ink 459"/>
              <p14:cNvContentPartPr/>
              <p14:nvPr/>
            </p14:nvContentPartPr>
            <p14:xfrm>
              <a:off x="7650425" y="4826898"/>
              <a:ext cx="720" cy="14400"/>
            </p14:xfrm>
          </p:contentPart>
        </mc:Choice>
        <mc:Fallback xmlns="">
          <p:pic>
            <p:nvPicPr>
              <p:cNvPr id="460" name="Ink 459"/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24505" y="4785138"/>
                <a:ext cx="50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461" name="Ink 460"/>
              <p14:cNvContentPartPr/>
              <p14:nvPr/>
            </p14:nvContentPartPr>
            <p14:xfrm>
              <a:off x="7629185" y="4782978"/>
              <a:ext cx="6480" cy="19080"/>
            </p14:xfrm>
          </p:contentPart>
        </mc:Choice>
        <mc:Fallback xmlns="">
          <p:pic>
            <p:nvPicPr>
              <p:cNvPr id="461" name="Ink 460"/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594985" y="4723938"/>
                <a:ext cx="66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62" name="Ink 461"/>
              <p14:cNvContentPartPr/>
              <p14:nvPr/>
            </p14:nvContentPartPr>
            <p14:xfrm>
              <a:off x="7609385" y="4774698"/>
              <a:ext cx="2520" cy="3600"/>
            </p14:xfrm>
          </p:contentPart>
        </mc:Choice>
        <mc:Fallback xmlns="">
          <p:pic>
            <p:nvPicPr>
              <p:cNvPr id="462" name="Ink 461"/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574825" y="4707738"/>
                <a:ext cx="67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63" name="Ink 462"/>
              <p14:cNvContentPartPr/>
              <p14:nvPr/>
            </p14:nvContentPartPr>
            <p14:xfrm>
              <a:off x="7562225" y="4712418"/>
              <a:ext cx="4680" cy="0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0" y="0"/>
                <a:ext cx="4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64" name="Ink 463"/>
              <p14:cNvContentPartPr/>
              <p14:nvPr/>
            </p14:nvContentPartPr>
            <p14:xfrm>
              <a:off x="8010425" y="4381578"/>
              <a:ext cx="6840" cy="12960"/>
            </p14:xfrm>
          </p:contentPart>
        </mc:Choice>
        <mc:Fallback xmlns="">
          <p:pic>
            <p:nvPicPr>
              <p:cNvPr id="464" name="Ink 463"/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979825" y="4322538"/>
                <a:ext cx="64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65" name="Ink 464"/>
              <p14:cNvContentPartPr/>
              <p14:nvPr/>
            </p14:nvContentPartPr>
            <p14:xfrm>
              <a:off x="7988105" y="4369698"/>
              <a:ext cx="23760" cy="7920"/>
            </p14:xfrm>
          </p:contentPart>
        </mc:Choice>
        <mc:Fallback xmlns="">
          <p:pic>
            <p:nvPicPr>
              <p:cNvPr id="465" name="Ink 464"/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958945" y="4309437"/>
                <a:ext cx="76320" cy="131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66" name="Ink 465"/>
              <p14:cNvContentPartPr/>
              <p14:nvPr/>
            </p14:nvContentPartPr>
            <p14:xfrm>
              <a:off x="7940225" y="4357818"/>
              <a:ext cx="2880" cy="3240"/>
            </p14:xfrm>
          </p:contentPart>
        </mc:Choice>
        <mc:Fallback xmlns="">
          <p:pic>
            <p:nvPicPr>
              <p:cNvPr id="466" name="Ink 465"/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917905" y="4312458"/>
                <a:ext cx="46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67" name="Ink 466"/>
              <p14:cNvContentPartPr/>
              <p14:nvPr/>
            </p14:nvContentPartPr>
            <p14:xfrm>
              <a:off x="7904585" y="4357458"/>
              <a:ext cx="11520" cy="2520"/>
            </p14:xfrm>
          </p:contentPart>
        </mc:Choice>
        <mc:Fallback xmlns="">
          <p:pic>
            <p:nvPicPr>
              <p:cNvPr id="467" name="Ink 466"/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877945" y="4304898"/>
                <a:ext cx="61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68" name="Ink 467"/>
              <p14:cNvContentPartPr/>
              <p14:nvPr/>
            </p14:nvContentPartPr>
            <p14:xfrm>
              <a:off x="7853465" y="4341978"/>
              <a:ext cx="23040" cy="2520"/>
            </p14:xfrm>
          </p:contentPart>
        </mc:Choice>
        <mc:Fallback xmlns="">
          <p:pic>
            <p:nvPicPr>
              <p:cNvPr id="468" name="Ink 467"/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823585" y="4285098"/>
                <a:ext cx="752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69" name="Ink 468"/>
              <p14:cNvContentPartPr/>
              <p14:nvPr/>
            </p14:nvContentPartPr>
            <p14:xfrm>
              <a:off x="7746905" y="4300938"/>
              <a:ext cx="0" cy="2160"/>
            </p14:xfrm>
          </p:contentPart>
        </mc:Choice>
        <mc:Fallback xmlns="">
          <p:pic>
            <p:nvPicPr>
              <p:cNvPr id="469" name="Ink 468"/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0" y="0"/>
                <a:ext cx="0" cy="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70" name="Ink 469"/>
              <p14:cNvContentPartPr/>
              <p14:nvPr/>
            </p14:nvContentPartPr>
            <p14:xfrm>
              <a:off x="7741145" y="4240818"/>
              <a:ext cx="6840" cy="4680"/>
            </p14:xfrm>
          </p:contentPart>
        </mc:Choice>
        <mc:Fallback xmlns="">
          <p:pic>
            <p:nvPicPr>
              <p:cNvPr id="470" name="Ink 469"/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706225" y="4171338"/>
                <a:ext cx="70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71" name="Ink 470"/>
              <p14:cNvContentPartPr/>
              <p14:nvPr/>
            </p14:nvContentPartPr>
            <p14:xfrm>
              <a:off x="7762745" y="3876138"/>
              <a:ext cx="14040" cy="12600"/>
            </p14:xfrm>
          </p:contentPart>
        </mc:Choice>
        <mc:Fallback xmlns="">
          <p:pic>
            <p:nvPicPr>
              <p:cNvPr id="471" name="Ink 470"/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724945" y="3800538"/>
                <a:ext cx="82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72" name="Ink 471"/>
              <p14:cNvContentPartPr/>
              <p14:nvPr/>
            </p14:nvContentPartPr>
            <p14:xfrm>
              <a:off x="7782905" y="3870018"/>
              <a:ext cx="20880" cy="19800"/>
            </p14:xfrm>
          </p:contentPart>
        </mc:Choice>
        <mc:Fallback xmlns="">
          <p:pic>
            <p:nvPicPr>
              <p:cNvPr id="472" name="Ink 471"/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758065" y="3823938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73" name="Ink 472"/>
              <p14:cNvContentPartPr/>
              <p14:nvPr/>
            </p14:nvContentPartPr>
            <p14:xfrm>
              <a:off x="7757705" y="3794418"/>
              <a:ext cx="2520" cy="12960"/>
            </p14:xfrm>
          </p:contentPart>
        </mc:Choice>
        <mc:Fallback xmlns="">
          <p:pic>
            <p:nvPicPr>
              <p:cNvPr id="473" name="Ink 472"/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738265" y="3755898"/>
                <a:ext cx="41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74" name="Ink 473"/>
              <p14:cNvContentPartPr/>
              <p14:nvPr/>
            </p14:nvContentPartPr>
            <p14:xfrm>
              <a:off x="7851305" y="3786138"/>
              <a:ext cx="10800" cy="3600"/>
            </p14:xfrm>
          </p:contentPart>
        </mc:Choice>
        <mc:Fallback xmlns="">
          <p:pic>
            <p:nvPicPr>
              <p:cNvPr id="474" name="Ink 473"/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826105" y="3732498"/>
                <a:ext cx="56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75" name="Ink 474"/>
              <p14:cNvContentPartPr/>
              <p14:nvPr/>
            </p14:nvContentPartPr>
            <p14:xfrm>
              <a:off x="7835465" y="3896658"/>
              <a:ext cx="3960" cy="6840"/>
            </p14:xfrm>
          </p:contentPart>
        </mc:Choice>
        <mc:Fallback xmlns="">
          <p:pic>
            <p:nvPicPr>
              <p:cNvPr id="475" name="Ink 474"/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807025" y="3841218"/>
                <a:ext cx="56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76" name="Ink 475"/>
              <p14:cNvContentPartPr/>
              <p14:nvPr/>
            </p14:nvContentPartPr>
            <p14:xfrm>
              <a:off x="7827185" y="3818178"/>
              <a:ext cx="1800" cy="43200"/>
            </p14:xfrm>
          </p:contentPart>
        </mc:Choice>
        <mc:Fallback xmlns="">
          <p:pic>
            <p:nvPicPr>
              <p:cNvPr id="476" name="Ink 475"/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789025" y="3755178"/>
                <a:ext cx="75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77" name="Ink 476"/>
              <p14:cNvContentPartPr/>
              <p14:nvPr/>
            </p14:nvContentPartPr>
            <p14:xfrm>
              <a:off x="7359185" y="3835818"/>
              <a:ext cx="3960" cy="15840"/>
            </p14:xfrm>
          </p:contentPart>
        </mc:Choice>
        <mc:Fallback xmlns="">
          <p:pic>
            <p:nvPicPr>
              <p:cNvPr id="477" name="Ink 476"/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323905" y="3766698"/>
                <a:ext cx="70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78" name="Ink 477"/>
              <p14:cNvContentPartPr/>
              <p14:nvPr/>
            </p14:nvContentPartPr>
            <p14:xfrm>
              <a:off x="7336505" y="3877938"/>
              <a:ext cx="1800" cy="1800"/>
            </p14:xfrm>
          </p:contentPart>
        </mc:Choice>
        <mc:Fallback xmlns="">
          <p:pic>
            <p:nvPicPr>
              <p:cNvPr id="478" name="Ink 477"/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308065" y="3823218"/>
                <a:ext cx="56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79" name="Ink 478"/>
              <p14:cNvContentPartPr/>
              <p14:nvPr/>
            </p14:nvContentPartPr>
            <p14:xfrm>
              <a:off x="7196825" y="3675978"/>
              <a:ext cx="19080" cy="0"/>
            </p14:xfrm>
          </p:contentPart>
        </mc:Choice>
        <mc:Fallback xmlns="">
          <p:pic>
            <p:nvPicPr>
              <p:cNvPr id="479" name="Ink 478"/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0" y="0"/>
                <a:ext cx="19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80" name="Ink 479"/>
              <p14:cNvContentPartPr/>
              <p14:nvPr/>
            </p14:nvContentPartPr>
            <p14:xfrm>
              <a:off x="7204385" y="3488058"/>
              <a:ext cx="115200" cy="173160"/>
            </p14:xfrm>
          </p:contentPart>
        </mc:Choice>
        <mc:Fallback xmlns="">
          <p:pic>
            <p:nvPicPr>
              <p:cNvPr id="480" name="Ink 479"/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178465" y="3418218"/>
                <a:ext cx="176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81" name="Ink 480"/>
              <p14:cNvContentPartPr/>
              <p14:nvPr/>
            </p14:nvContentPartPr>
            <p14:xfrm>
              <a:off x="7070105" y="3607578"/>
              <a:ext cx="9000" cy="11520"/>
            </p14:xfrm>
          </p:contentPart>
        </mc:Choice>
        <mc:Fallback xmlns="">
          <p:pic>
            <p:nvPicPr>
              <p:cNvPr id="481" name="Ink 480"/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049945" y="3568338"/>
                <a:ext cx="486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82" name="Ink 481"/>
              <p14:cNvContentPartPr/>
              <p14:nvPr/>
            </p14:nvContentPartPr>
            <p14:xfrm>
              <a:off x="7057505" y="3592818"/>
              <a:ext cx="360" cy="7920"/>
            </p14:xfrm>
          </p:contentPart>
        </mc:Choice>
        <mc:Fallback xmlns="">
          <p:pic>
            <p:nvPicPr>
              <p:cNvPr id="482" name="Ink 481"/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038065" y="3554298"/>
                <a:ext cx="39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83" name="Ink 482"/>
              <p14:cNvContentPartPr/>
              <p14:nvPr/>
            </p14:nvContentPartPr>
            <p14:xfrm>
              <a:off x="7052825" y="3563658"/>
              <a:ext cx="1440" cy="1080"/>
            </p14:xfrm>
          </p:contentPart>
        </mc:Choice>
        <mc:Fallback xmlns="">
          <p:pic>
            <p:nvPicPr>
              <p:cNvPr id="483" name="Ink 482"/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023305" y="3508578"/>
                <a:ext cx="56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84" name="Ink 483"/>
              <p14:cNvContentPartPr/>
              <p14:nvPr/>
            </p14:nvContentPartPr>
            <p14:xfrm>
              <a:off x="7044905" y="3487698"/>
              <a:ext cx="6840" cy="35280"/>
            </p14:xfrm>
          </p:contentPart>
        </mc:Choice>
        <mc:Fallback xmlns="">
          <p:pic>
            <p:nvPicPr>
              <p:cNvPr id="484" name="Ink 483"/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015745" y="3437298"/>
                <a:ext cx="612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85" name="Ink 484"/>
              <p14:cNvContentPartPr/>
              <p14:nvPr/>
            </p14:nvContentPartPr>
            <p14:xfrm>
              <a:off x="7104665" y="3429018"/>
              <a:ext cx="3960" cy="0"/>
            </p14:xfrm>
          </p:contentPart>
        </mc:Choice>
        <mc:Fallback xmlns="">
          <p:pic>
            <p:nvPicPr>
              <p:cNvPr id="485" name="Ink 484"/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0" y="0"/>
                <a:ext cx="3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86" name="Ink 485"/>
              <p14:cNvContentPartPr/>
              <p14:nvPr/>
            </p14:nvContentPartPr>
            <p14:xfrm>
              <a:off x="7081265" y="3430458"/>
              <a:ext cx="8280" cy="5400"/>
            </p14:xfrm>
          </p:contentPart>
        </mc:Choice>
        <mc:Fallback xmlns="">
          <p:pic>
            <p:nvPicPr>
              <p:cNvPr id="486" name="Ink 485"/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059665" y="3386898"/>
                <a:ext cx="51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487" name="Ink 486"/>
              <p14:cNvContentPartPr/>
              <p14:nvPr/>
            </p14:nvContentPartPr>
            <p14:xfrm>
              <a:off x="7049585" y="3510018"/>
              <a:ext cx="6120" cy="1440"/>
            </p14:xfrm>
          </p:contentPart>
        </mc:Choice>
        <mc:Fallback xmlns="">
          <p:pic>
            <p:nvPicPr>
              <p:cNvPr id="487" name="Ink 486"/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023305" y="3460698"/>
                <a:ext cx="550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488" name="Ink 487"/>
              <p14:cNvContentPartPr/>
              <p14:nvPr/>
            </p14:nvContentPartPr>
            <p14:xfrm>
              <a:off x="7034825" y="3579858"/>
              <a:ext cx="0" cy="8280"/>
            </p14:xfrm>
          </p:contentPart>
        </mc:Choice>
        <mc:Fallback xmlns="">
          <p:pic>
            <p:nvPicPr>
              <p:cNvPr id="488" name="Ink 487"/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034825" y="3536953"/>
                <a:ext cx="0" cy="10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489" name="Ink 488"/>
              <p14:cNvContentPartPr/>
              <p14:nvPr/>
            </p14:nvContentPartPr>
            <p14:xfrm>
              <a:off x="7056065" y="3731058"/>
              <a:ext cx="3960" cy="0"/>
            </p14:xfrm>
          </p:contentPart>
        </mc:Choice>
        <mc:Fallback xmlns="">
          <p:pic>
            <p:nvPicPr>
              <p:cNvPr id="489" name="Ink 488"/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0" y="0"/>
                <a:ext cx="3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490" name="Ink 489"/>
              <p14:cNvContentPartPr/>
              <p14:nvPr/>
            </p14:nvContentPartPr>
            <p14:xfrm>
              <a:off x="7055345" y="3539538"/>
              <a:ext cx="4680" cy="28800"/>
            </p14:xfrm>
          </p:contentPart>
        </mc:Choice>
        <mc:Fallback xmlns="">
          <p:pic>
            <p:nvPicPr>
              <p:cNvPr id="490" name="Ink 489"/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026185" y="3486618"/>
                <a:ext cx="60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91" name="Ink 490"/>
              <p14:cNvContentPartPr/>
              <p14:nvPr/>
            </p14:nvContentPartPr>
            <p14:xfrm>
              <a:off x="7067585" y="3456738"/>
              <a:ext cx="2520" cy="1800"/>
            </p14:xfrm>
          </p:contentPart>
        </mc:Choice>
        <mc:Fallback xmlns="">
          <p:pic>
            <p:nvPicPr>
              <p:cNvPr id="491" name="Ink 490"/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035185" y="3396978"/>
                <a:ext cx="63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492" name="Ink 491"/>
              <p14:cNvContentPartPr/>
              <p14:nvPr/>
            </p14:nvContentPartPr>
            <p14:xfrm>
              <a:off x="7094225" y="3414978"/>
              <a:ext cx="0" cy="0"/>
            </p14:xfrm>
          </p:contentPart>
        </mc:Choice>
        <mc:Fallback xmlns="">
          <p:pic>
            <p:nvPicPr>
              <p:cNvPr id="492" name="Ink 491"/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493" name="Ink 492"/>
              <p14:cNvContentPartPr/>
              <p14:nvPr/>
            </p14:nvContentPartPr>
            <p14:xfrm>
              <a:off x="7153985" y="3354138"/>
              <a:ext cx="1800" cy="0"/>
            </p14:xfrm>
          </p:contentPart>
        </mc:Choice>
        <mc:Fallback xmlns="">
          <p:pic>
            <p:nvPicPr>
              <p:cNvPr id="493" name="Ink 492"/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0" y="0"/>
                <a:ext cx="1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494" name="Ink 493"/>
              <p14:cNvContentPartPr/>
              <p14:nvPr/>
            </p14:nvContentPartPr>
            <p14:xfrm>
              <a:off x="7198265" y="3297978"/>
              <a:ext cx="15480" cy="26640"/>
            </p14:xfrm>
          </p:contentPart>
        </mc:Choice>
        <mc:Fallback xmlns="">
          <p:pic>
            <p:nvPicPr>
              <p:cNvPr id="494" name="Ink 493"/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162985" y="3238938"/>
                <a:ext cx="792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495" name="Ink 494"/>
              <p14:cNvContentPartPr/>
              <p14:nvPr/>
            </p14:nvContentPartPr>
            <p14:xfrm>
              <a:off x="7250105" y="3239658"/>
              <a:ext cx="13680" cy="23040"/>
            </p14:xfrm>
          </p:contentPart>
        </mc:Choice>
        <mc:Fallback xmlns="">
          <p:pic>
            <p:nvPicPr>
              <p:cNvPr id="495" name="Ink 494"/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219505" y="3183653"/>
                <a:ext cx="72720" cy="1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496" name="Ink 495"/>
              <p14:cNvContentPartPr/>
              <p14:nvPr/>
            </p14:nvContentPartPr>
            <p14:xfrm>
              <a:off x="7447025" y="2907738"/>
              <a:ext cx="34560" cy="14400"/>
            </p14:xfrm>
          </p:contentPart>
        </mc:Choice>
        <mc:Fallback xmlns="">
          <p:pic>
            <p:nvPicPr>
              <p:cNvPr id="496" name="Ink 495"/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412105" y="2847258"/>
                <a:ext cx="97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497" name="Ink 496"/>
              <p14:cNvContentPartPr/>
              <p14:nvPr/>
            </p14:nvContentPartPr>
            <p14:xfrm>
              <a:off x="7470785" y="2846538"/>
              <a:ext cx="17280" cy="33120"/>
            </p14:xfrm>
          </p:contentPart>
        </mc:Choice>
        <mc:Fallback xmlns="">
          <p:pic>
            <p:nvPicPr>
              <p:cNvPr id="497" name="Ink 496"/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436585" y="2792898"/>
                <a:ext cx="78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498" name="Ink 497"/>
              <p14:cNvContentPartPr/>
              <p14:nvPr/>
            </p14:nvContentPartPr>
            <p14:xfrm>
              <a:off x="7445585" y="2803698"/>
              <a:ext cx="21240" cy="33120"/>
            </p14:xfrm>
          </p:contentPart>
        </mc:Choice>
        <mc:Fallback xmlns="">
          <p:pic>
            <p:nvPicPr>
              <p:cNvPr id="498" name="Ink 497"/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409225" y="2753658"/>
                <a:ext cx="842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499" name="Ink 498"/>
              <p14:cNvContentPartPr/>
              <p14:nvPr/>
            </p14:nvContentPartPr>
            <p14:xfrm>
              <a:off x="7436225" y="2751858"/>
              <a:ext cx="12240" cy="7200"/>
            </p14:xfrm>
          </p:contentPart>
        </mc:Choice>
        <mc:Fallback xmlns="">
          <p:pic>
            <p:nvPicPr>
              <p:cNvPr id="499" name="Ink 498"/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402025" y="2696778"/>
                <a:ext cx="72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00" name="Ink 499"/>
              <p14:cNvContentPartPr/>
              <p14:nvPr/>
            </p14:nvContentPartPr>
            <p14:xfrm>
              <a:off x="7415705" y="2719098"/>
              <a:ext cx="720" cy="0"/>
            </p14:xfrm>
          </p:contentPart>
        </mc:Choice>
        <mc:Fallback xmlns="">
          <p:pic>
            <p:nvPicPr>
              <p:cNvPr id="500" name="Ink 499"/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01" name="Ink 500"/>
              <p14:cNvContentPartPr/>
              <p14:nvPr/>
            </p14:nvContentPartPr>
            <p14:xfrm>
              <a:off x="7372505" y="2742858"/>
              <a:ext cx="1080" cy="0"/>
            </p14:xfrm>
          </p:contentPart>
        </mc:Choice>
        <mc:Fallback xmlns="">
          <p:pic>
            <p:nvPicPr>
              <p:cNvPr id="501" name="Ink 500"/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0" y="0"/>
                <a:ext cx="1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502" name="Ink 501"/>
              <p14:cNvContentPartPr/>
              <p14:nvPr/>
            </p14:nvContentPartPr>
            <p14:xfrm>
              <a:off x="7325705" y="2770218"/>
              <a:ext cx="6480" cy="360"/>
            </p14:xfrm>
          </p:contentPart>
        </mc:Choice>
        <mc:Fallback xmlns="">
          <p:pic>
            <p:nvPicPr>
              <p:cNvPr id="502" name="Ink 501"/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290425" y="2700378"/>
                <a:ext cx="712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508" name="Ink 507"/>
              <p14:cNvContentPartPr/>
              <p14:nvPr/>
            </p14:nvContentPartPr>
            <p14:xfrm>
              <a:off x="7398785" y="2710098"/>
              <a:ext cx="8280" cy="3960"/>
            </p14:xfrm>
          </p:contentPart>
        </mc:Choice>
        <mc:Fallback xmlns="">
          <p:pic>
            <p:nvPicPr>
              <p:cNvPr id="508" name="Ink 507"/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367105" y="2647098"/>
                <a:ext cx="63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509" name="Ink 508"/>
              <p14:cNvContentPartPr/>
              <p14:nvPr/>
            </p14:nvContentPartPr>
            <p14:xfrm>
              <a:off x="7647905" y="2712618"/>
              <a:ext cx="4320" cy="360"/>
            </p14:xfrm>
          </p:contentPart>
        </mc:Choice>
        <mc:Fallback xmlns="">
          <p:pic>
            <p:nvPicPr>
              <p:cNvPr id="509" name="Ink 508"/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625945" y="2669778"/>
                <a:ext cx="464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510" name="Ink 509"/>
              <p14:cNvContentPartPr/>
              <p14:nvPr/>
            </p14:nvContentPartPr>
            <p14:xfrm>
              <a:off x="7686425" y="2909898"/>
              <a:ext cx="16200" cy="87120"/>
            </p14:xfrm>
          </p:contentPart>
        </mc:Choice>
        <mc:Fallback xmlns="">
          <p:pic>
            <p:nvPicPr>
              <p:cNvPr id="510" name="Ink 509"/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657625" y="2865258"/>
                <a:ext cx="69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511" name="Ink 510"/>
              <p14:cNvContentPartPr/>
              <p14:nvPr/>
            </p14:nvContentPartPr>
            <p14:xfrm>
              <a:off x="7715585" y="3086298"/>
              <a:ext cx="3600" cy="0"/>
            </p14:xfrm>
          </p:contentPart>
        </mc:Choice>
        <mc:Fallback xmlns="">
          <p:pic>
            <p:nvPicPr>
              <p:cNvPr id="511" name="Ink 510"/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0" y="0"/>
                <a:ext cx="3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512" name="Ink 511"/>
              <p14:cNvContentPartPr/>
              <p14:nvPr/>
            </p14:nvContentPartPr>
            <p14:xfrm>
              <a:off x="7691825" y="2719458"/>
              <a:ext cx="59760" cy="402840"/>
            </p14:xfrm>
          </p:contentPart>
        </mc:Choice>
        <mc:Fallback xmlns="">
          <p:pic>
            <p:nvPicPr>
              <p:cNvPr id="512" name="Ink 511"/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657265" y="2649618"/>
                <a:ext cx="1188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513" name="Ink 512"/>
              <p14:cNvContentPartPr/>
              <p14:nvPr/>
            </p14:nvContentPartPr>
            <p14:xfrm>
              <a:off x="7782905" y="3026178"/>
              <a:ext cx="14760" cy="1800"/>
            </p14:xfrm>
          </p:contentPart>
        </mc:Choice>
        <mc:Fallback xmlns="">
          <p:pic>
            <p:nvPicPr>
              <p:cNvPr id="513" name="Ink 512"/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762745" y="2988018"/>
                <a:ext cx="53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514" name="Ink 513"/>
              <p14:cNvContentPartPr/>
              <p14:nvPr/>
            </p14:nvContentPartPr>
            <p14:xfrm>
              <a:off x="7846265" y="3036618"/>
              <a:ext cx="30240" cy="4680"/>
            </p14:xfrm>
          </p:contentPart>
        </mc:Choice>
        <mc:Fallback xmlns="">
          <p:pic>
            <p:nvPicPr>
              <p:cNvPr id="514" name="Ink 513"/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821425" y="2975778"/>
                <a:ext cx="79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515" name="Ink 514"/>
              <p14:cNvContentPartPr/>
              <p14:nvPr/>
            </p14:nvContentPartPr>
            <p14:xfrm>
              <a:off x="7965065" y="3043458"/>
              <a:ext cx="5400" cy="4680"/>
            </p14:xfrm>
          </p:contentPart>
        </mc:Choice>
        <mc:Fallback xmlns="">
          <p:pic>
            <p:nvPicPr>
              <p:cNvPr id="515" name="Ink 514"/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933025" y="2980818"/>
                <a:ext cx="655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516" name="Ink 515"/>
              <p14:cNvContentPartPr/>
              <p14:nvPr/>
            </p14:nvContentPartPr>
            <p14:xfrm>
              <a:off x="8011505" y="3051738"/>
              <a:ext cx="4680" cy="7200"/>
            </p14:xfrm>
          </p:contentPart>
        </mc:Choice>
        <mc:Fallback xmlns="">
          <p:pic>
            <p:nvPicPr>
              <p:cNvPr id="516" name="Ink 515"/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987025" y="3010338"/>
                <a:ext cx="493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517" name="Ink 516"/>
              <p14:cNvContentPartPr/>
              <p14:nvPr/>
            </p14:nvContentPartPr>
            <p14:xfrm>
              <a:off x="8049665" y="3112218"/>
              <a:ext cx="1440" cy="6840"/>
            </p14:xfrm>
          </p:contentPart>
        </mc:Choice>
        <mc:Fallback xmlns="">
          <p:pic>
            <p:nvPicPr>
              <p:cNvPr id="517" name="Ink 516"/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023745" y="3061098"/>
                <a:ext cx="51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520" name="Ink 519"/>
              <p14:cNvContentPartPr/>
              <p14:nvPr/>
            </p14:nvContentPartPr>
            <p14:xfrm>
              <a:off x="8080625" y="3225258"/>
              <a:ext cx="7920" cy="13320"/>
            </p14:xfrm>
          </p:contentPart>
        </mc:Choice>
        <mc:Fallback xmlns="">
          <p:pic>
            <p:nvPicPr>
              <p:cNvPr id="520" name="Ink 519"/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054705" y="3179178"/>
                <a:ext cx="56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1" name="Ink 520"/>
              <p14:cNvContentPartPr/>
              <p14:nvPr/>
            </p14:nvContentPartPr>
            <p14:xfrm>
              <a:off x="8173145" y="3159018"/>
              <a:ext cx="19440" cy="58320"/>
            </p14:xfrm>
          </p:contentPart>
        </mc:Choice>
        <mc:Fallback xmlns="">
          <p:pic>
            <p:nvPicPr>
              <p:cNvPr id="521" name="Ink 520"/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136785" y="3099978"/>
                <a:ext cx="85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22" name="Ink 521"/>
              <p14:cNvContentPartPr/>
              <p14:nvPr/>
            </p14:nvContentPartPr>
            <p14:xfrm>
              <a:off x="8222105" y="3125538"/>
              <a:ext cx="18360" cy="8640"/>
            </p14:xfrm>
          </p:contentPart>
        </mc:Choice>
        <mc:Fallback xmlns="">
          <p:pic>
            <p:nvPicPr>
              <p:cNvPr id="522" name="Ink 521"/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182865" y="3049938"/>
                <a:ext cx="864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23" name="Ink 522"/>
              <p14:cNvContentPartPr/>
              <p14:nvPr/>
            </p14:nvContentPartPr>
            <p14:xfrm>
              <a:off x="8269265" y="3113298"/>
              <a:ext cx="14760" cy="7200"/>
            </p14:xfrm>
          </p:contentPart>
        </mc:Choice>
        <mc:Fallback xmlns="">
          <p:pic>
            <p:nvPicPr>
              <p:cNvPr id="523" name="Ink 522"/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235425" y="3051738"/>
                <a:ext cx="75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524" name="Ink 523"/>
              <p14:cNvContentPartPr/>
              <p14:nvPr/>
            </p14:nvContentPartPr>
            <p14:xfrm>
              <a:off x="8283665" y="3115458"/>
              <a:ext cx="13320" cy="0"/>
            </p14:xfrm>
          </p:contentPart>
        </mc:Choice>
        <mc:Fallback xmlns="">
          <p:pic>
            <p:nvPicPr>
              <p:cNvPr id="524" name="Ink 523"/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0" y="0"/>
                <a:ext cx="13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25" name="Ink 524"/>
              <p14:cNvContentPartPr/>
              <p14:nvPr/>
            </p14:nvContentPartPr>
            <p14:xfrm>
              <a:off x="8140745" y="3139218"/>
              <a:ext cx="20520" cy="3240"/>
            </p14:xfrm>
          </p:contentPart>
        </mc:Choice>
        <mc:Fallback xmlns="">
          <p:pic>
            <p:nvPicPr>
              <p:cNvPr id="525" name="Ink 524"/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119505" y="3092058"/>
                <a:ext cx="637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26" name="Ink 525"/>
              <p14:cNvContentPartPr/>
              <p14:nvPr/>
            </p14:nvContentPartPr>
            <p14:xfrm>
              <a:off x="8057585" y="3181698"/>
              <a:ext cx="10800" cy="0"/>
            </p14:xfrm>
          </p:contentPart>
        </mc:Choice>
        <mc:Fallback xmlns="">
          <p:pic>
            <p:nvPicPr>
              <p:cNvPr id="526" name="Ink 525"/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0" y="0"/>
                <a:ext cx="10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27" name="Ink 526"/>
              <p14:cNvContentPartPr/>
              <p14:nvPr/>
            </p14:nvContentPartPr>
            <p14:xfrm>
              <a:off x="8055785" y="3189258"/>
              <a:ext cx="7560" cy="23040"/>
            </p14:xfrm>
          </p:contentPart>
        </mc:Choice>
        <mc:Fallback xmlns="">
          <p:pic>
            <p:nvPicPr>
              <p:cNvPr id="527" name="Ink 526"/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20865" y="3134178"/>
                <a:ext cx="66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28" name="Ink 527"/>
              <p14:cNvContentPartPr/>
              <p14:nvPr/>
            </p14:nvContentPartPr>
            <p14:xfrm>
              <a:off x="8160905" y="3178098"/>
              <a:ext cx="7920" cy="13320"/>
            </p14:xfrm>
          </p:contentPart>
        </mc:Choice>
        <mc:Fallback xmlns="">
          <p:pic>
            <p:nvPicPr>
              <p:cNvPr id="528" name="Ink 527"/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122385" y="3103218"/>
                <a:ext cx="784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29" name="Ink 528"/>
              <p14:cNvContentPartPr/>
              <p14:nvPr/>
            </p14:nvContentPartPr>
            <p14:xfrm>
              <a:off x="8063345" y="3299778"/>
              <a:ext cx="16560" cy="14040"/>
            </p14:xfrm>
          </p:contentPart>
        </mc:Choice>
        <mc:Fallback xmlns="">
          <p:pic>
            <p:nvPicPr>
              <p:cNvPr id="529" name="Ink 528"/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030585" y="3240378"/>
                <a:ext cx="75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30" name="Ink 529"/>
              <p14:cNvContentPartPr/>
              <p14:nvPr/>
            </p14:nvContentPartPr>
            <p14:xfrm>
              <a:off x="7950665" y="3450618"/>
              <a:ext cx="2880" cy="1440"/>
            </p14:xfrm>
          </p:contentPart>
        </mc:Choice>
        <mc:Fallback xmlns="">
          <p:pic>
            <p:nvPicPr>
              <p:cNvPr id="530" name="Ink 529"/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931225" y="3411378"/>
                <a:ext cx="41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31" name="Ink 530"/>
              <p14:cNvContentPartPr/>
              <p14:nvPr/>
            </p14:nvContentPartPr>
            <p14:xfrm>
              <a:off x="7932305" y="3463578"/>
              <a:ext cx="4320" cy="11520"/>
            </p14:xfrm>
          </p:contentPart>
        </mc:Choice>
        <mc:Fallback xmlns="">
          <p:pic>
            <p:nvPicPr>
              <p:cNvPr id="531" name="Ink 530"/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901345" y="3401298"/>
                <a:ext cx="62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32" name="Ink 531"/>
              <p14:cNvContentPartPr/>
              <p14:nvPr/>
            </p14:nvContentPartPr>
            <p14:xfrm>
              <a:off x="7922585" y="3546738"/>
              <a:ext cx="6120" cy="10080"/>
            </p14:xfrm>
          </p:contentPart>
        </mc:Choice>
        <mc:Fallback xmlns="">
          <p:pic>
            <p:nvPicPr>
              <p:cNvPr id="532" name="Ink 531"/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891625" y="3495643"/>
                <a:ext cx="61920" cy="115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33" name="Ink 532"/>
              <p14:cNvContentPartPr/>
              <p14:nvPr/>
            </p14:nvContentPartPr>
            <p14:xfrm>
              <a:off x="8065505" y="3357018"/>
              <a:ext cx="12600" cy="0"/>
            </p14:xfrm>
          </p:contentPart>
        </mc:Choice>
        <mc:Fallback xmlns="">
          <p:pic>
            <p:nvPicPr>
              <p:cNvPr id="533" name="Ink 532"/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0" y="0"/>
                <a:ext cx="12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534" name="Ink 533"/>
              <p14:cNvContentPartPr/>
              <p14:nvPr/>
            </p14:nvContentPartPr>
            <p14:xfrm>
              <a:off x="8115185" y="3309858"/>
              <a:ext cx="21240" cy="19440"/>
            </p14:xfrm>
          </p:contentPart>
        </mc:Choice>
        <mc:Fallback xmlns="">
          <p:pic>
            <p:nvPicPr>
              <p:cNvPr id="534" name="Ink 533"/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075945" y="3241098"/>
                <a:ext cx="936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35" name="Ink 534"/>
              <p14:cNvContentPartPr/>
              <p14:nvPr/>
            </p14:nvContentPartPr>
            <p14:xfrm>
              <a:off x="8171345" y="3282498"/>
              <a:ext cx="16920" cy="9000"/>
            </p14:xfrm>
          </p:contentPart>
        </mc:Choice>
        <mc:Fallback xmlns="">
          <p:pic>
            <p:nvPicPr>
              <p:cNvPr id="535" name="Ink 534"/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142185" y="3221658"/>
                <a:ext cx="730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36" name="Ink 535"/>
              <p14:cNvContentPartPr/>
              <p14:nvPr/>
            </p14:nvContentPartPr>
            <p14:xfrm>
              <a:off x="8221025" y="3236418"/>
              <a:ext cx="11160" cy="10800"/>
            </p14:xfrm>
          </p:contentPart>
        </mc:Choice>
        <mc:Fallback xmlns="">
          <p:pic>
            <p:nvPicPr>
              <p:cNvPr id="536" name="Ink 535"/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184665" y="3170898"/>
                <a:ext cx="78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37" name="Ink 536"/>
              <p14:cNvContentPartPr/>
              <p14:nvPr/>
            </p14:nvContentPartPr>
            <p14:xfrm>
              <a:off x="8257025" y="3191418"/>
              <a:ext cx="2160" cy="12240"/>
            </p14:xfrm>
          </p:contentPart>
        </mc:Choice>
        <mc:Fallback xmlns="">
          <p:pic>
            <p:nvPicPr>
              <p:cNvPr id="537" name="Ink 536"/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214905" y="3113658"/>
                <a:ext cx="82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38" name="Ink 537"/>
              <p14:cNvContentPartPr/>
              <p14:nvPr/>
            </p14:nvContentPartPr>
            <p14:xfrm>
              <a:off x="8190065" y="3203658"/>
              <a:ext cx="2520" cy="1800"/>
            </p14:xfrm>
          </p:contentPart>
        </mc:Choice>
        <mc:Fallback xmlns="">
          <p:pic>
            <p:nvPicPr>
              <p:cNvPr id="538" name="Ink 537"/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171705" y="3166578"/>
                <a:ext cx="39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39" name="Ink 538"/>
              <p14:cNvContentPartPr/>
              <p14:nvPr/>
            </p14:nvContentPartPr>
            <p14:xfrm>
              <a:off x="7186745" y="4114818"/>
              <a:ext cx="523800" cy="668160"/>
            </p14:xfrm>
          </p:contentPart>
        </mc:Choice>
        <mc:Fallback xmlns="">
          <p:pic>
            <p:nvPicPr>
              <p:cNvPr id="539" name="Ink 538"/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180985" y="4108698"/>
                <a:ext cx="53316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40" name="Ink 539"/>
              <p14:cNvContentPartPr/>
              <p14:nvPr/>
            </p14:nvContentPartPr>
            <p14:xfrm>
              <a:off x="8068025" y="3236418"/>
              <a:ext cx="41400" cy="35280"/>
            </p14:xfrm>
          </p:contentPart>
        </mc:Choice>
        <mc:Fallback xmlns="">
          <p:pic>
            <p:nvPicPr>
              <p:cNvPr id="540" name="Ink 539"/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043905" y="3182418"/>
                <a:ext cx="91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41" name="Ink 540"/>
              <p14:cNvContentPartPr/>
              <p14:nvPr/>
            </p14:nvContentPartPr>
            <p14:xfrm>
              <a:off x="7995305" y="3393378"/>
              <a:ext cx="1800" cy="1800"/>
            </p14:xfrm>
          </p:contentPart>
        </mc:Choice>
        <mc:Fallback xmlns="">
          <p:pic>
            <p:nvPicPr>
              <p:cNvPr id="541" name="Ink 540"/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972355" y="3356658"/>
                <a:ext cx="4815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542" name="Ink 541"/>
              <p14:cNvContentPartPr/>
              <p14:nvPr/>
            </p14:nvContentPartPr>
            <p14:xfrm>
              <a:off x="7946705" y="3436578"/>
              <a:ext cx="38160" cy="19800"/>
            </p14:xfrm>
          </p:contentPart>
        </mc:Choice>
        <mc:Fallback xmlns="">
          <p:pic>
            <p:nvPicPr>
              <p:cNvPr id="542" name="Ink 541"/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16825" y="3371058"/>
                <a:ext cx="936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543" name="Ink 542"/>
              <p14:cNvContentPartPr/>
              <p14:nvPr/>
            </p14:nvContentPartPr>
            <p14:xfrm>
              <a:off x="7871825" y="3604338"/>
              <a:ext cx="9000" cy="18360"/>
            </p14:xfrm>
          </p:contentPart>
        </mc:Choice>
        <mc:Fallback xmlns="">
          <p:pic>
            <p:nvPicPr>
              <p:cNvPr id="543" name="Ink 542"/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849145" y="3558618"/>
                <a:ext cx="543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45" name="Ink 544"/>
              <p14:cNvContentPartPr/>
              <p14:nvPr/>
            </p14:nvContentPartPr>
            <p14:xfrm>
              <a:off x="7302665" y="3942018"/>
              <a:ext cx="869040" cy="511920"/>
            </p14:xfrm>
          </p:contentPart>
        </mc:Choice>
        <mc:Fallback xmlns="">
          <p:pic>
            <p:nvPicPr>
              <p:cNvPr id="545" name="Ink 544"/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295825" y="3936978"/>
                <a:ext cx="8802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51" name="Ink 550"/>
              <p14:cNvContentPartPr/>
              <p14:nvPr/>
            </p14:nvContentPartPr>
            <p14:xfrm>
              <a:off x="6981905" y="3352698"/>
              <a:ext cx="192240" cy="735840"/>
            </p14:xfrm>
          </p:contentPart>
        </mc:Choice>
        <mc:Fallback xmlns="">
          <p:pic>
            <p:nvPicPr>
              <p:cNvPr id="551" name="Ink 550"/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976865" y="3348738"/>
                <a:ext cx="20160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53" name="Ink 552"/>
              <p14:cNvContentPartPr/>
              <p14:nvPr/>
            </p14:nvContentPartPr>
            <p14:xfrm>
              <a:off x="7157225" y="2501298"/>
              <a:ext cx="1191240" cy="964440"/>
            </p14:xfrm>
          </p:contentPart>
        </mc:Choice>
        <mc:Fallback xmlns="">
          <p:pic>
            <p:nvPicPr>
              <p:cNvPr id="553" name="Ink 552"/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150745" y="2496978"/>
                <a:ext cx="120240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57" name="Ink 556"/>
              <p14:cNvContentPartPr/>
              <p14:nvPr/>
            </p14:nvContentPartPr>
            <p14:xfrm>
              <a:off x="7087025" y="2778138"/>
              <a:ext cx="329040" cy="514080"/>
            </p14:xfrm>
          </p:contentPart>
        </mc:Choice>
        <mc:Fallback xmlns="">
          <p:pic>
            <p:nvPicPr>
              <p:cNvPr id="557" name="Ink 556"/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083425" y="2773818"/>
                <a:ext cx="3376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558" name="Ink 557"/>
              <p14:cNvContentPartPr/>
              <p14:nvPr/>
            </p14:nvContentPartPr>
            <p14:xfrm>
              <a:off x="7290425" y="2746818"/>
              <a:ext cx="720" cy="3600"/>
            </p14:xfrm>
          </p:contentPart>
        </mc:Choice>
        <mc:Fallback xmlns="">
          <p:pic>
            <p:nvPicPr>
              <p:cNvPr id="558" name="Ink 557"/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290065" y="2746458"/>
                <a:ext cx="1080" cy="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59" name="Ink 558"/>
              <p14:cNvContentPartPr/>
              <p14:nvPr/>
            </p14:nvContentPartPr>
            <p14:xfrm>
              <a:off x="7254785" y="2765538"/>
              <a:ext cx="360" cy="360"/>
            </p14:xfrm>
          </p:contentPart>
        </mc:Choice>
        <mc:Fallback xmlns="">
          <p:pic>
            <p:nvPicPr>
              <p:cNvPr id="559" name="Ink 558"/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254785" y="2764818"/>
                <a:ext cx="720" cy="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60" name="Ink 559"/>
              <p14:cNvContentPartPr/>
              <p14:nvPr/>
            </p14:nvContentPartPr>
            <p14:xfrm>
              <a:off x="7115825" y="2746458"/>
              <a:ext cx="92160" cy="12240"/>
            </p14:xfrm>
          </p:contentPart>
        </mc:Choice>
        <mc:Fallback xmlns="">
          <p:pic>
            <p:nvPicPr>
              <p:cNvPr id="560" name="Ink 559"/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115465" y="2746098"/>
                <a:ext cx="925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61" name="Ink 560"/>
              <p14:cNvContentPartPr/>
              <p14:nvPr/>
            </p14:nvContentPartPr>
            <p14:xfrm>
              <a:off x="7092785" y="2720178"/>
              <a:ext cx="243720" cy="67680"/>
            </p14:xfrm>
          </p:contentPart>
        </mc:Choice>
        <mc:Fallback xmlns="">
          <p:pic>
            <p:nvPicPr>
              <p:cNvPr id="561" name="Ink 560"/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092425" y="2719818"/>
                <a:ext cx="244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62" name="Ink 561"/>
              <p14:cNvContentPartPr/>
              <p14:nvPr/>
            </p14:nvContentPartPr>
            <p14:xfrm>
              <a:off x="7175945" y="3331098"/>
              <a:ext cx="873720" cy="803160"/>
            </p14:xfrm>
          </p:contentPart>
        </mc:Choice>
        <mc:Fallback xmlns="">
          <p:pic>
            <p:nvPicPr>
              <p:cNvPr id="562" name="Ink 561"/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175585" y="3330378"/>
                <a:ext cx="87408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64" name="Ink 563"/>
              <p14:cNvContentPartPr/>
              <p14:nvPr/>
            </p14:nvContentPartPr>
            <p14:xfrm>
              <a:off x="7735025" y="4490658"/>
              <a:ext cx="732240" cy="793440"/>
            </p14:xfrm>
          </p:contentPart>
        </mc:Choice>
        <mc:Fallback xmlns="">
          <p:pic>
            <p:nvPicPr>
              <p:cNvPr id="564" name="Ink 563"/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734305" y="4489578"/>
                <a:ext cx="73332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65" name="Ink 564"/>
              <p14:cNvContentPartPr/>
              <p14:nvPr/>
            </p14:nvContentPartPr>
            <p14:xfrm>
              <a:off x="7009265" y="3143898"/>
              <a:ext cx="489240" cy="963000"/>
            </p14:xfrm>
          </p:contentPart>
        </mc:Choice>
        <mc:Fallback xmlns="">
          <p:pic>
            <p:nvPicPr>
              <p:cNvPr id="565" name="Ink 564"/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008905" y="3142818"/>
                <a:ext cx="49032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66" name="Ink 565"/>
              <p14:cNvContentPartPr/>
              <p14:nvPr/>
            </p14:nvContentPartPr>
            <p14:xfrm>
              <a:off x="8148665" y="4379778"/>
              <a:ext cx="380520" cy="491760"/>
            </p14:xfrm>
          </p:contentPart>
        </mc:Choice>
        <mc:Fallback xmlns="">
          <p:pic>
            <p:nvPicPr>
              <p:cNvPr id="566" name="Ink 565"/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144345" y="4375458"/>
                <a:ext cx="3891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67" name="Ink 566"/>
              <p14:cNvContentPartPr/>
              <p14:nvPr/>
            </p14:nvContentPartPr>
            <p14:xfrm>
              <a:off x="7340105" y="3798018"/>
              <a:ext cx="177120" cy="199800"/>
            </p14:xfrm>
          </p:contentPart>
        </mc:Choice>
        <mc:Fallback xmlns="">
          <p:pic>
            <p:nvPicPr>
              <p:cNvPr id="567" name="Ink 566"/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336505" y="3793698"/>
                <a:ext cx="183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68" name="Ink 567"/>
              <p14:cNvContentPartPr/>
              <p14:nvPr/>
            </p14:nvContentPartPr>
            <p14:xfrm>
              <a:off x="7459265" y="3772458"/>
              <a:ext cx="408960" cy="207360"/>
            </p14:xfrm>
          </p:contentPart>
        </mc:Choice>
        <mc:Fallback xmlns="">
          <p:pic>
            <p:nvPicPr>
              <p:cNvPr id="568" name="Ink 567"/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455305" y="3768498"/>
                <a:ext cx="4172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69" name="Ink 568"/>
              <p14:cNvContentPartPr/>
              <p14:nvPr/>
            </p14:nvContentPartPr>
            <p14:xfrm>
              <a:off x="7065785" y="3911058"/>
              <a:ext cx="29520" cy="77040"/>
            </p14:xfrm>
          </p:contentPart>
        </mc:Choice>
        <mc:Fallback xmlns="">
          <p:pic>
            <p:nvPicPr>
              <p:cNvPr id="569" name="Ink 568"/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065425" y="3910338"/>
                <a:ext cx="302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70" name="Ink 569"/>
              <p14:cNvContentPartPr/>
              <p14:nvPr/>
            </p14:nvContentPartPr>
            <p14:xfrm>
              <a:off x="7718465" y="2926098"/>
              <a:ext cx="247680" cy="166680"/>
            </p14:xfrm>
          </p:contentPart>
        </mc:Choice>
        <mc:Fallback xmlns="">
          <p:pic>
            <p:nvPicPr>
              <p:cNvPr id="570" name="Ink 569"/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717745" y="2925018"/>
                <a:ext cx="248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71" name="Ink 570"/>
              <p14:cNvContentPartPr/>
              <p14:nvPr/>
            </p14:nvContentPartPr>
            <p14:xfrm>
              <a:off x="7828625" y="3027618"/>
              <a:ext cx="515520" cy="836640"/>
            </p14:xfrm>
          </p:contentPart>
        </mc:Choice>
        <mc:Fallback xmlns="">
          <p:pic>
            <p:nvPicPr>
              <p:cNvPr id="571" name="Ink 570"/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822505" y="3021858"/>
                <a:ext cx="52632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72" name="Ink 571"/>
              <p14:cNvContentPartPr/>
              <p14:nvPr/>
            </p14:nvContentPartPr>
            <p14:xfrm>
              <a:off x="7842665" y="3003138"/>
              <a:ext cx="325440" cy="499680"/>
            </p14:xfrm>
          </p:contentPart>
        </mc:Choice>
        <mc:Fallback xmlns="">
          <p:pic>
            <p:nvPicPr>
              <p:cNvPr id="572" name="Ink 571"/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841944" y="3002058"/>
                <a:ext cx="326521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78" name="Ink 577"/>
              <p14:cNvContentPartPr/>
              <p14:nvPr/>
            </p14:nvContentPartPr>
            <p14:xfrm>
              <a:off x="7057505" y="2547378"/>
              <a:ext cx="630000" cy="251640"/>
            </p14:xfrm>
          </p:contentPart>
        </mc:Choice>
        <mc:Fallback xmlns="">
          <p:pic>
            <p:nvPicPr>
              <p:cNvPr id="578" name="Ink 577"/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051385" y="2542338"/>
                <a:ext cx="641160" cy="261720"/>
              </a:xfrm>
              <a:prstGeom prst="rect">
                <a:avLst/>
              </a:prstGeom>
            </p:spPr>
          </p:pic>
        </mc:Fallback>
      </mc:AlternateContent>
      <p:cxnSp>
        <p:nvCxnSpPr>
          <p:cNvPr id="579" name="Straight Arrow Connector 578"/>
          <p:cNvCxnSpPr/>
          <p:nvPr/>
        </p:nvCxnSpPr>
        <p:spPr>
          <a:xfrm>
            <a:off x="5270481" y="3731058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/>
          <p:cNvCxnSpPr/>
          <p:nvPr/>
        </p:nvCxnSpPr>
        <p:spPr>
          <a:xfrm>
            <a:off x="5567886" y="3159018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/>
          <p:cNvCxnSpPr/>
          <p:nvPr/>
        </p:nvCxnSpPr>
        <p:spPr>
          <a:xfrm>
            <a:off x="5718014" y="2929287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/>
          <p:nvPr/>
        </p:nvCxnSpPr>
        <p:spPr>
          <a:xfrm>
            <a:off x="5971709" y="2719098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Arrow Connector 583"/>
          <p:cNvCxnSpPr/>
          <p:nvPr/>
        </p:nvCxnSpPr>
        <p:spPr>
          <a:xfrm>
            <a:off x="6330123" y="2547378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/>
          <p:cNvCxnSpPr/>
          <p:nvPr/>
        </p:nvCxnSpPr>
        <p:spPr>
          <a:xfrm>
            <a:off x="6703803" y="2389876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592"/>
          <p:cNvSpPr txBox="1"/>
          <p:nvPr/>
        </p:nvSpPr>
        <p:spPr>
          <a:xfrm>
            <a:off x="557264" y="2922138"/>
            <a:ext cx="421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Atmospheric extinction. </a:t>
            </a:r>
            <a:endParaRPr lang="en-US" sz="1400" dirty="0"/>
          </a:p>
        </p:txBody>
      </p:sp>
      <p:cxnSp>
        <p:nvCxnSpPr>
          <p:cNvPr id="595" name="Straight Arrow Connector 594"/>
          <p:cNvCxnSpPr/>
          <p:nvPr/>
        </p:nvCxnSpPr>
        <p:spPr>
          <a:xfrm>
            <a:off x="5384691" y="3435858"/>
            <a:ext cx="1062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TextBox 595"/>
          <p:cNvSpPr txBox="1"/>
          <p:nvPr/>
        </p:nvSpPr>
        <p:spPr>
          <a:xfrm>
            <a:off x="534866" y="3641888"/>
            <a:ext cx="430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Greater optical depth means greater extinction.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76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8846"/>
          </a:xfrm>
        </p:spPr>
        <p:txBody>
          <a:bodyPr/>
          <a:lstStyle/>
          <a:p>
            <a:r>
              <a:rPr lang="en-US" dirty="0" smtClean="0"/>
              <a:t>Understanding optical depth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4003" y="1311564"/>
                <a:ext cx="5707530" cy="73631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Optical depth =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 </m:t>
                    </m:r>
                    <m:nary>
                      <m:naryPr>
                        <m:sub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4003" y="1311564"/>
                <a:ext cx="5707530" cy="736313"/>
              </a:xfrm>
              <a:blipFill rotWithShape="0">
                <a:blip r:embed="rId3"/>
                <a:stretch>
                  <a:fillRect l="-855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4500" y="2143126"/>
                <a:ext cx="70485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l-GR" dirty="0" smtClean="0"/>
                  <a:t>σ</a:t>
                </a:r>
                <a:r>
                  <a:rPr lang="en-US" dirty="0" smtClean="0"/>
                  <a:t> =  absorption, scattering, or extinction cross section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2143126"/>
                <a:ext cx="7048500" cy="381000"/>
              </a:xfrm>
              <a:prstGeom prst="rect">
                <a:avLst/>
              </a:prstGeom>
              <a:blipFill rotWithShape="0"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09750" y="2573897"/>
                <a:ext cx="4871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gas molecule or particle density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2573897"/>
                <a:ext cx="487178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9750" y="3038478"/>
                <a:ext cx="45800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distance along the optical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3038478"/>
                <a:ext cx="458003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4703460" y="1725693"/>
              <a:ext cx="87645" cy="111871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9150" y="1722445"/>
                <a:ext cx="96984" cy="1198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3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5153"/>
          </a:xfrm>
        </p:spPr>
        <p:txBody>
          <a:bodyPr/>
          <a:lstStyle/>
          <a:p>
            <a:r>
              <a:rPr lang="en-US" dirty="0" smtClean="0"/>
              <a:t>Understanding Air Mass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675685"/>
                <a:ext cx="8946541" cy="205903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Air Mass</a:t>
                </a:r>
              </a:p>
              <a:p>
                <a:pPr lvl="1"/>
                <a:r>
                  <a:rPr lang="en-US" dirty="0" smtClean="0"/>
                  <a:t>Air mass at zenith is 1</a:t>
                </a:r>
              </a:p>
              <a:p>
                <a:pPr lvl="1"/>
                <a:r>
                  <a:rPr lang="en-US" dirty="0" smtClean="0"/>
                  <a:t>Air mass at the horizon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Calibration is taking several measurements in varying air masses.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675685"/>
                <a:ext cx="8946541" cy="2059034"/>
              </a:xfrm>
              <a:blipFill rotWithShape="0">
                <a:blip r:embed="rId3"/>
                <a:stretch>
                  <a:fillRect l="-272"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494" y="3871634"/>
            <a:ext cx="3699587" cy="2660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0044" y="398306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45098" y="6532536"/>
            <a:ext cx="3220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Gratitude to Joe Shaw for the above figure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016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52718"/>
            <a:ext cx="10058399" cy="709332"/>
          </a:xfrm>
        </p:spPr>
        <p:txBody>
          <a:bodyPr/>
          <a:lstStyle/>
          <a:p>
            <a:r>
              <a:rPr lang="en-US" sz="3200" dirty="0" smtClean="0"/>
              <a:t>Using optical depth to find spectral irradiance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07369" y="2178617"/>
                <a:ext cx="6012062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369" y="2178617"/>
                <a:ext cx="6012062" cy="10511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4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6449</TotalTime>
  <Words>682</Words>
  <Application>Microsoft Office PowerPoint</Application>
  <PresentationFormat>Widescreen</PresentationFormat>
  <Paragraphs>140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Arial</vt:lpstr>
      <vt:lpstr>Calibri</vt:lpstr>
      <vt:lpstr>Cambria Math</vt:lpstr>
      <vt:lpstr>Century Gothic</vt:lpstr>
      <vt:lpstr>inherit</vt:lpstr>
      <vt:lpstr>メイリオ</vt:lpstr>
      <vt:lpstr>Wingdings 3</vt:lpstr>
      <vt:lpstr>Ion</vt:lpstr>
      <vt:lpstr>Optical Instruments for Solar Eclipse Measurements  Advisor: Dr. Joe Shaw</vt:lpstr>
      <vt:lpstr>Project Assignments</vt:lpstr>
      <vt:lpstr>My mid-term report focus</vt:lpstr>
      <vt:lpstr>Why would we want to make a Solar Radiometer?</vt:lpstr>
      <vt:lpstr>How the solar radiometers work</vt:lpstr>
      <vt:lpstr>How the solar radiometers work</vt:lpstr>
      <vt:lpstr>Understanding optical depth </vt:lpstr>
      <vt:lpstr>Understanding Air Mass</vt:lpstr>
      <vt:lpstr>Using optical depth to find spectral irradiance </vt:lpstr>
      <vt:lpstr>Calibrating the radiometer by plotting voltages</vt:lpstr>
      <vt:lpstr>Brief Explanation of LEDs</vt:lpstr>
      <vt:lpstr>How LSDs work</vt:lpstr>
      <vt:lpstr>Solar Radiometer in a nutshell</vt:lpstr>
      <vt:lpstr>Radiometer circuit set up</vt:lpstr>
      <vt:lpstr>Building and testing the circuit</vt:lpstr>
      <vt:lpstr>Making the casing to hold the radiometer </vt:lpstr>
      <vt:lpstr>Taking Readings</vt:lpstr>
      <vt:lpstr>Calibration</vt:lpstr>
      <vt:lpstr>Calculating the Optical Depth</vt:lpstr>
      <vt:lpstr>Future Work</vt:lpstr>
      <vt:lpstr>Acknowledgements </vt:lpstr>
      <vt:lpstr>Questions?  質問?   Preguntas?  问题?   Perguntas?  الأسئلة?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MSU REU Summer 2015</dc:title>
  <dc:creator>Logan Carpenter</dc:creator>
  <cp:lastModifiedBy>Logan Carpenter</cp:lastModifiedBy>
  <cp:revision>91</cp:revision>
  <dcterms:created xsi:type="dcterms:W3CDTF">2015-07-07T16:33:37Z</dcterms:created>
  <dcterms:modified xsi:type="dcterms:W3CDTF">2015-08-06T14:09:29Z</dcterms:modified>
</cp:coreProperties>
</file>