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3"/>
  </p:notesMasterIdLst>
  <p:sldIdLst>
    <p:sldId id="256" r:id="rId2"/>
    <p:sldId id="257" r:id="rId3"/>
    <p:sldId id="268" r:id="rId4"/>
    <p:sldId id="267" r:id="rId5"/>
    <p:sldId id="258" r:id="rId6"/>
    <p:sldId id="261" r:id="rId7"/>
    <p:sldId id="273" r:id="rId8"/>
    <p:sldId id="260" r:id="rId9"/>
    <p:sldId id="26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9" r:id="rId18"/>
    <p:sldId id="270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24" y="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296F-EB95-3E40-87E2-03C625F360B3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D1B07-C11D-434E-8DEE-9C89965E4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Imaging Spectrograph. Explain.˜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D1B07-C11D-434E-8DEE-9C89965E47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I want to include</a:t>
            </a:r>
            <a:r>
              <a:rPr lang="en-US" baseline="0" dirty="0" smtClean="0"/>
              <a:t> a copy of the instrument schematic in this frame?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D1B07-C11D-434E-8DEE-9C89965E47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8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8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8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5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9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0E91-6C91-8147-A606-D2DD3737EFE1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ED16-B76B-0746-9834-23F3FD91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4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me_intensity_deconvolv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94" b="-324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03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40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45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268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428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p_profiles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977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estimate of the </a:t>
            </a:r>
            <a:r>
              <a:rPr lang="en-US" dirty="0" err="1" smtClean="0"/>
              <a:t>doppler</a:t>
            </a:r>
            <a:r>
              <a:rPr lang="en-US" dirty="0" smtClean="0"/>
              <a:t> shifts involved come from </a:t>
            </a:r>
            <a:r>
              <a:rPr lang="en-US" dirty="0" err="1" smtClean="0"/>
              <a:t>centroiding</a:t>
            </a:r>
            <a:r>
              <a:rPr lang="en-US" dirty="0" smtClean="0"/>
              <a:t> the components seen in the intensity data </a:t>
            </a:r>
            <a:r>
              <a:rPr lang="en-US" dirty="0" smtClean="0">
                <a:sym typeface="Wingdings"/>
              </a:rPr>
              <a:t> Plot of intensity profiles.</a:t>
            </a:r>
            <a:endParaRPr lang="en-US" dirty="0" smtClean="0"/>
          </a:p>
          <a:p>
            <a:r>
              <a:rPr lang="en-US" dirty="0" smtClean="0"/>
              <a:t>This event can be seen to meet the observational criteria of an explosive event. </a:t>
            </a:r>
            <a:endParaRPr lang="en-US" dirty="0"/>
          </a:p>
          <a:p>
            <a:r>
              <a:rPr lang="en-US" dirty="0" smtClean="0"/>
              <a:t>Any centroid method will require some sort of background model.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8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Reconnection Cartoons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Petschek</a:t>
            </a:r>
            <a:endParaRPr lang="en-US" dirty="0"/>
          </a:p>
        </p:txBody>
      </p:sp>
      <p:pic>
        <p:nvPicPr>
          <p:cNvPr id="5" name="Content Placeholder 4" descr="petschek_reconnectio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 r="2060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Plasmoid</a:t>
            </a:r>
            <a:r>
              <a:rPr lang="en-US" dirty="0" smtClean="0"/>
              <a:t> Instability</a:t>
            </a:r>
            <a:endParaRPr lang="en-US" dirty="0"/>
          </a:p>
        </p:txBody>
      </p:sp>
      <p:pic>
        <p:nvPicPr>
          <p:cNvPr id="6" name="Content Placeholder 5" descr="plasmoid_reconnection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4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50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INSTRUMENT</a:t>
            </a:r>
            <a:endParaRPr lang="en-US" dirty="0"/>
          </a:p>
        </p:txBody>
      </p:sp>
      <p:pic>
        <p:nvPicPr>
          <p:cNvPr id="4" name="Content Placeholder 3" descr="moses_conceptual.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9" r="-5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31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Slide with Spectra “predicted” from cartoon models. </a:t>
            </a:r>
          </a:p>
          <a:p>
            <a:r>
              <a:rPr lang="en-US" dirty="0" smtClean="0"/>
              <a:t>Reference </a:t>
            </a:r>
            <a:r>
              <a:rPr lang="en-US" dirty="0" err="1" smtClean="0"/>
              <a:t>innes</a:t>
            </a:r>
            <a:r>
              <a:rPr lang="en-US" dirty="0" smtClean="0"/>
              <a:t> and </a:t>
            </a:r>
            <a:r>
              <a:rPr lang="en-US" dirty="0" err="1" smtClean="0"/>
              <a:t>guo</a:t>
            </a:r>
            <a:r>
              <a:rPr lang="en-US" dirty="0" smtClean="0"/>
              <a:t> for </a:t>
            </a:r>
            <a:r>
              <a:rPr lang="en-US" dirty="0" err="1" smtClean="0"/>
              <a:t>plasmoid</a:t>
            </a:r>
            <a:r>
              <a:rPr lang="en-US" dirty="0" smtClean="0"/>
              <a:t> spectra? </a:t>
            </a:r>
            <a:r>
              <a:rPr lang="en-US" dirty="0" err="1" smtClean="0"/>
              <a:t>Refernece</a:t>
            </a:r>
            <a:r>
              <a:rPr lang="en-US" dirty="0" smtClean="0"/>
              <a:t> for </a:t>
            </a:r>
            <a:r>
              <a:rPr lang="en-US" dirty="0" err="1" smtClean="0"/>
              <a:t>petschek</a:t>
            </a:r>
            <a:r>
              <a:rPr lang="en-US" dirty="0" smtClean="0"/>
              <a:t> assumed spectra?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SECTIONS	 I NEED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the reconnection models look like to MOSES?</a:t>
            </a:r>
          </a:p>
          <a:p>
            <a:r>
              <a:rPr lang="en-US" dirty="0" smtClean="0"/>
              <a:t>Can I distinguish the models, and what is the success rate for detection for various signal to noise of event?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 with movie simulations of point response of MOSES with simulated spectrum.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eit</a:t>
            </a:r>
            <a:r>
              <a:rPr lang="en-US" dirty="0" smtClean="0"/>
              <a:t> </a:t>
            </a:r>
            <a:r>
              <a:rPr lang="en-US" dirty="0" err="1" smtClean="0"/>
              <a:t>moses</a:t>
            </a:r>
            <a:r>
              <a:rPr lang="en-US" dirty="0" smtClean="0"/>
              <a:t> image without white box, on a 5 second timer, this shows the </a:t>
            </a:r>
            <a:r>
              <a:rPr lang="en-US" dirty="0" err="1" smtClean="0"/>
              <a:t>coregistration</a:t>
            </a:r>
            <a:r>
              <a:rPr lang="en-US" dirty="0" smtClean="0"/>
              <a:t> for a moment before the next image with the white box showing </a:t>
            </a:r>
            <a:r>
              <a:rPr lang="en-US" dirty="0" err="1" smtClean="0"/>
              <a:t>moses</a:t>
            </a:r>
            <a:r>
              <a:rPr lang="en-US" dirty="0" smtClean="0"/>
              <a:t> data kicks 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8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xmlns:p14="http://schemas.microsoft.com/office/powerpoint/2010/main" spd="slow" advClick="0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ses_on_eit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1842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6" name="temp.appleuniversal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804988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77355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Processing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subtract </a:t>
            </a:r>
          </a:p>
          <a:p>
            <a:r>
              <a:rPr lang="en-US" dirty="0" err="1" smtClean="0"/>
              <a:t>Flatfield</a:t>
            </a:r>
            <a:endParaRPr lang="en-US" dirty="0" smtClean="0"/>
          </a:p>
          <a:p>
            <a:r>
              <a:rPr lang="en-US" dirty="0" err="1" smtClean="0"/>
              <a:t>Coregistration</a:t>
            </a:r>
            <a:endParaRPr lang="en-US" dirty="0" smtClean="0"/>
          </a:p>
          <a:p>
            <a:r>
              <a:rPr lang="en-US" dirty="0" smtClean="0"/>
              <a:t>PSF </a:t>
            </a:r>
            <a:r>
              <a:rPr lang="en-US" dirty="0" err="1" smtClean="0"/>
              <a:t>Deconvolution</a:t>
            </a:r>
            <a:r>
              <a:rPr lang="en-US" dirty="0" smtClean="0"/>
              <a:t>	</a:t>
            </a:r>
          </a:p>
          <a:p>
            <a:r>
              <a:rPr lang="en-US" dirty="0" smtClean="0"/>
              <a:t>Inversion</a:t>
            </a:r>
          </a:p>
          <a:p>
            <a:pPr marL="0" indent="0">
              <a:buNone/>
            </a:pPr>
            <a:r>
              <a:rPr lang="en-US" dirty="0" smtClean="0"/>
              <a:t/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7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emp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490788"/>
            <a:ext cx="8229600" cy="2743200"/>
          </a:xfrm>
        </p:spPr>
      </p:pic>
    </p:spTree>
    <p:extLst>
      <p:ext uri="{BB962C8B-B14F-4D97-AF65-F5344CB8AC3E}">
        <p14:creationId xmlns:p14="http://schemas.microsoft.com/office/powerpoint/2010/main" val="363586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200</Words>
  <Application>Microsoft Macintosh PowerPoint</Application>
  <PresentationFormat>On-screen Show (4:3)</PresentationFormat>
  <Paragraphs>33</Paragraphs>
  <Slides>21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MOSES INSTRUMENT</vt:lpstr>
      <vt:lpstr>MOSES INSTRUMENT</vt:lpstr>
      <vt:lpstr>DATA</vt:lpstr>
      <vt:lpstr>PowerPoint Presentation</vt:lpstr>
      <vt:lpstr>DATA</vt:lpstr>
      <vt:lpstr>DATA </vt:lpstr>
      <vt:lpstr>Data Processing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INVERSIONS </vt:lpstr>
      <vt:lpstr>Reconnection Cartoons</vt:lpstr>
      <vt:lpstr>PowerPoint Presentation</vt:lpstr>
      <vt:lpstr>SECTIONS  I NEED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Rust</dc:creator>
  <cp:lastModifiedBy>Thomas Rust</cp:lastModifiedBy>
  <cp:revision>20</cp:revision>
  <dcterms:created xsi:type="dcterms:W3CDTF">2016-05-25T16:04:13Z</dcterms:created>
  <dcterms:modified xsi:type="dcterms:W3CDTF">2016-05-26T19:19:44Z</dcterms:modified>
</cp:coreProperties>
</file>