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7"/>
  </p:notesMasterIdLst>
  <p:sldIdLst>
    <p:sldId id="256" r:id="rId2"/>
    <p:sldId id="257" r:id="rId3"/>
    <p:sldId id="285" r:id="rId4"/>
    <p:sldId id="259" r:id="rId5"/>
    <p:sldId id="260" r:id="rId6"/>
    <p:sldId id="261" r:id="rId7"/>
    <p:sldId id="262" r:id="rId8"/>
    <p:sldId id="263" r:id="rId9"/>
    <p:sldId id="279" r:id="rId10"/>
    <p:sldId id="265" r:id="rId11"/>
    <p:sldId id="266" r:id="rId12"/>
    <p:sldId id="267" r:id="rId13"/>
    <p:sldId id="268" r:id="rId14"/>
    <p:sldId id="269" r:id="rId15"/>
    <p:sldId id="286" r:id="rId16"/>
    <p:sldId id="273" r:id="rId17"/>
    <p:sldId id="270" r:id="rId18"/>
    <p:sldId id="275" r:id="rId19"/>
    <p:sldId id="281" r:id="rId20"/>
    <p:sldId id="287" r:id="rId21"/>
    <p:sldId id="288" r:id="rId22"/>
    <p:sldId id="274" r:id="rId23"/>
    <p:sldId id="272" r:id="rId24"/>
    <p:sldId id="277" r:id="rId25"/>
    <p:sldId id="278" r:id="rId2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Dosis" pitchFamily="2" charset="0"/>
      <p:regular r:id="rId29"/>
      <p:bold r:id="rId30"/>
    </p:embeddedFont>
    <p:embeddedFont>
      <p:font typeface="Hind Siliguri Medium" panose="02000000000000000000" pitchFamily="2" charset="0"/>
      <p:regular r:id="rId31"/>
      <p:bold r:id="rId32"/>
    </p:embeddedFont>
    <p:embeddedFont>
      <p:font typeface="Mountains of Christmas" panose="020B0604020202020204" charset="0"/>
      <p:regular r:id="rId33"/>
      <p:bold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Nunito Sans" pitchFamily="2" charset="0"/>
      <p:regular r:id="rId39"/>
      <p:bold r:id="rId40"/>
      <p:italic r:id="rId41"/>
      <p:boldItalic r:id="rId42"/>
    </p:embeddedFont>
    <p:embeddedFont>
      <p:font typeface="Patua One" panose="020B0604020202020204" charset="0"/>
      <p:regular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06" userDrawn="1">
          <p15:clr>
            <a:srgbClr val="9AA0A6"/>
          </p15:clr>
        </p15:guide>
        <p15:guide id="2" orient="horz" pos="2444" userDrawn="1">
          <p15:clr>
            <a:srgbClr val="9AA0A6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6" autoAdjust="0"/>
  </p:normalViewPr>
  <p:slideViewPr>
    <p:cSldViewPr snapToGrid="0">
      <p:cViewPr>
        <p:scale>
          <a:sx n="100" d="100"/>
          <a:sy n="100" d="100"/>
        </p:scale>
        <p:origin x="1435" y="139"/>
      </p:cViewPr>
      <p:guideLst>
        <p:guide orient="horz" pos="1106"/>
        <p:guide orient="horz" pos="24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ck Parker" userId="09b374ff8df963ed" providerId="LiveId" clId="{E93DB60C-C0D2-425C-962C-D21B2CFB0073}"/>
    <pc:docChg chg="undo redo custSel addSld delSld modSld sldOrd modMainMaster modNotesMaster">
      <pc:chgData name="Brock Parker" userId="09b374ff8df963ed" providerId="LiveId" clId="{E93DB60C-C0D2-425C-962C-D21B2CFB0073}" dt="2022-08-03T15:58:56.649" v="3049" actId="1076"/>
      <pc:docMkLst>
        <pc:docMk/>
      </pc:docMkLst>
      <pc:sldChg chg="addSp delSp modSp mod modClrScheme chgLayout modNotes modNotesTx">
        <pc:chgData name="Brock Parker" userId="09b374ff8df963ed" providerId="LiveId" clId="{E93DB60C-C0D2-425C-962C-D21B2CFB0073}" dt="2022-08-03T15:29:58.559" v="2894" actId="404"/>
        <pc:sldMkLst>
          <pc:docMk/>
          <pc:sldMk cId="0" sldId="256"/>
        </pc:sldMkLst>
        <pc:spChg chg="add del mod">
          <ac:chgData name="Brock Parker" userId="09b374ff8df963ed" providerId="LiveId" clId="{E93DB60C-C0D2-425C-962C-D21B2CFB0073}" dt="2022-08-02T21:08:16.534" v="931" actId="478"/>
          <ac:spMkLst>
            <pc:docMk/>
            <pc:sldMk cId="0" sldId="256"/>
            <ac:spMk id="2" creationId="{4F7450EE-A1FB-927B-BEC2-DBE4347075B7}"/>
          </ac:spMkLst>
        </pc:spChg>
        <pc:spChg chg="add del mod">
          <ac:chgData name="Brock Parker" userId="09b374ff8df963ed" providerId="LiveId" clId="{E93DB60C-C0D2-425C-962C-D21B2CFB0073}" dt="2022-08-02T21:07:56.135" v="927"/>
          <ac:spMkLst>
            <pc:docMk/>
            <pc:sldMk cId="0" sldId="256"/>
            <ac:spMk id="3" creationId="{D7D1C269-74E8-3BF7-CFF3-CD03BDF395BB}"/>
          </ac:spMkLst>
        </pc:spChg>
        <pc:spChg chg="add del mod">
          <ac:chgData name="Brock Parker" userId="09b374ff8df963ed" providerId="LiveId" clId="{E93DB60C-C0D2-425C-962C-D21B2CFB0073}" dt="2022-08-02T21:07:56.135" v="927"/>
          <ac:spMkLst>
            <pc:docMk/>
            <pc:sldMk cId="0" sldId="256"/>
            <ac:spMk id="4" creationId="{29FDECB0-A679-B4EA-CA83-A00FCB9BA7C1}"/>
          </ac:spMkLst>
        </pc:spChg>
        <pc:spChg chg="add del mod">
          <ac:chgData name="Brock Parker" userId="09b374ff8df963ed" providerId="LiveId" clId="{E93DB60C-C0D2-425C-962C-D21B2CFB0073}" dt="2022-08-02T21:22:41.376" v="980" actId="11529"/>
          <ac:spMkLst>
            <pc:docMk/>
            <pc:sldMk cId="0" sldId="256"/>
            <ac:spMk id="5" creationId="{1769C9BC-A88C-8366-6D21-3B7775FE349F}"/>
          </ac:spMkLst>
        </pc:spChg>
        <pc:spChg chg="mod ord">
          <ac:chgData name="Brock Parker" userId="09b374ff8df963ed" providerId="LiveId" clId="{E93DB60C-C0D2-425C-962C-D21B2CFB0073}" dt="2022-08-02T21:35:18.703" v="1066" actId="14100"/>
          <ac:spMkLst>
            <pc:docMk/>
            <pc:sldMk cId="0" sldId="256"/>
            <ac:spMk id="54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7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9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9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9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4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5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50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6"/>
            <ac:spMk id="5503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3T15:29:58.559" v="2894" actId="404"/>
          <ac:spMkLst>
            <pc:docMk/>
            <pc:sldMk cId="0" sldId="256"/>
            <ac:spMk id="5504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6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6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6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6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7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7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7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84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4:51.026" v="1063" actId="1038"/>
          <ac:grpSpMkLst>
            <pc:docMk/>
            <pc:sldMk cId="0" sldId="256"/>
            <ac:grpSpMk id="549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9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49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6"/>
            <ac:grpSpMk id="5501" creationId="{00000000-0000-0000-0000-000000000000}"/>
          </ac:grpSpMkLst>
        </pc:grpChg>
        <pc:picChg chg="mod modCrop">
          <ac:chgData name="Brock Parker" userId="09b374ff8df963ed" providerId="LiveId" clId="{E93DB60C-C0D2-425C-962C-D21B2CFB0073}" dt="2022-08-02T21:34:51.026" v="1063" actId="1038"/>
          <ac:picMkLst>
            <pc:docMk/>
            <pc:sldMk cId="0" sldId="256"/>
            <ac:picMk id="5505" creationId="{00000000-0000-0000-0000-000000000000}"/>
          </ac:picMkLst>
        </pc:picChg>
      </pc:sldChg>
      <pc:sldChg chg="modSp mod modClrScheme chgLayout modNotes modNotesTx">
        <pc:chgData name="Brock Parker" userId="09b374ff8df963ed" providerId="LiveId" clId="{E93DB60C-C0D2-425C-962C-D21B2CFB0073}" dt="2022-08-03T06:18:28.160" v="2524" actId="20577"/>
        <pc:sldMkLst>
          <pc:docMk/>
          <pc:sldMk cId="0" sldId="257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1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1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2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2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2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2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3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3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33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34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35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36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37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38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39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40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41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0:55.350" v="997"/>
          <ac:spMkLst>
            <pc:docMk/>
            <pc:sldMk cId="0" sldId="257"/>
            <ac:spMk id="5542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43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44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45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1:36:10.608" v="1090" actId="1038"/>
          <ac:spMkLst>
            <pc:docMk/>
            <pc:sldMk cId="0" sldId="257"/>
            <ac:spMk id="55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5:32.236" v="1069" actId="1076"/>
          <ac:spMkLst>
            <pc:docMk/>
            <pc:sldMk cId="0" sldId="257"/>
            <ac:spMk id="5547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6:10.608" v="1090" actId="1038"/>
          <ac:grpSpMkLst>
            <pc:docMk/>
            <pc:sldMk cId="0" sldId="257"/>
            <ac:grpSpMk id="551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7"/>
            <ac:grpSpMk id="551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6:10.608" v="1090" actId="1038"/>
          <ac:grpSpMkLst>
            <pc:docMk/>
            <pc:sldMk cId="0" sldId="257"/>
            <ac:grpSpMk id="551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7"/>
            <ac:grpSpMk id="551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6:10.608" v="1090" actId="1038"/>
          <ac:grpSpMkLst>
            <pc:docMk/>
            <pc:sldMk cId="0" sldId="257"/>
            <ac:grpSpMk id="552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7"/>
            <ac:grpSpMk id="552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6:10.608" v="1090" actId="1038"/>
          <ac:grpSpMkLst>
            <pc:docMk/>
            <pc:sldMk cId="0" sldId="257"/>
            <ac:grpSpMk id="552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7"/>
            <ac:grpSpMk id="5529" creationId="{00000000-0000-0000-0000-000000000000}"/>
          </ac:grpSpMkLst>
        </pc:grpChg>
      </pc:sldChg>
      <pc:sldChg chg="modSp del mod modNotes">
        <pc:chgData name="Brock Parker" userId="09b374ff8df963ed" providerId="LiveId" clId="{E93DB60C-C0D2-425C-962C-D21B2CFB0073}" dt="2022-08-02T21:38:33.984" v="1229" actId="47"/>
        <pc:sldMkLst>
          <pc:docMk/>
          <pc:sldMk cId="0" sldId="258"/>
        </pc:sldMkLst>
        <pc:spChg chg="mod">
          <ac:chgData name="Brock Parker" userId="09b374ff8df963ed" providerId="LiveId" clId="{E93DB60C-C0D2-425C-962C-D21B2CFB0073}" dt="2022-08-02T21:36:30.271" v="1124" actId="1036"/>
          <ac:spMkLst>
            <pc:docMk/>
            <pc:sldMk cId="0" sldId="258"/>
            <ac:spMk id="555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5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5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5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5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7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5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0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2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8"/>
            <ac:spMk id="5624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6:34.464" v="1135" actId="1036"/>
          <ac:grpSpMkLst>
            <pc:docMk/>
            <pc:sldMk cId="0" sldId="258"/>
            <ac:grpSpMk id="555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6:36.974" v="1155" actId="1035"/>
          <ac:grpSpMkLst>
            <pc:docMk/>
            <pc:sldMk cId="0" sldId="258"/>
            <ac:grpSpMk id="555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8"/>
            <ac:grpSpMk id="556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8"/>
            <ac:grpSpMk id="556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8"/>
            <ac:grpSpMk id="557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8"/>
            <ac:grpSpMk id="557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8"/>
            <ac:grpSpMk id="558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8"/>
            <ac:grpSpMk id="5602" creationId="{00000000-0000-0000-0000-000000000000}"/>
          </ac:grpSpMkLst>
        </pc:grpChg>
      </pc:sldChg>
      <pc:sldChg chg="modSp mod modNotes modNotesTx">
        <pc:chgData name="Brock Parker" userId="09b374ff8df963ed" providerId="LiveId" clId="{E93DB60C-C0D2-425C-962C-D21B2CFB0073}" dt="2022-08-03T06:18:36.295" v="2527" actId="20577"/>
        <pc:sldMkLst>
          <pc:docMk/>
          <pc:sldMk cId="0" sldId="259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3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3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3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3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3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3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4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4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4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5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5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5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5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5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59"/>
            <ac:spMk id="56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7:01.181" v="1179" actId="1038"/>
          <ac:spMkLst>
            <pc:docMk/>
            <pc:sldMk cId="0" sldId="259"/>
            <ac:spMk id="5680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2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3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3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3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4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4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5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5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64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59"/>
            <ac:grpSpMk id="5669" creationId="{00000000-0000-0000-0000-000000000000}"/>
          </ac:grpSpMkLst>
        </pc:grp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59"/>
            <ac:picMk id="5678" creationId="{00000000-0000-0000-0000-000000000000}"/>
          </ac:picMkLst>
        </pc:picChg>
      </pc:sldChg>
      <pc:sldChg chg="modSp mod modNotes modNotesTx">
        <pc:chgData name="Brock Parker" userId="09b374ff8df963ed" providerId="LiveId" clId="{E93DB60C-C0D2-425C-962C-D21B2CFB0073}" dt="2022-08-03T06:18:40.075" v="2528" actId="20577"/>
        <pc:sldMkLst>
          <pc:docMk/>
          <pc:sldMk cId="0" sldId="260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9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9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6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7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70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0"/>
            <ac:spMk id="570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7:22.485" v="1196" actId="1037"/>
          <ac:spMkLst>
            <pc:docMk/>
            <pc:sldMk cId="0" sldId="260"/>
            <ac:spMk id="5704" creationId="{00000000-0000-0000-0000-000000000000}"/>
          </ac:spMkLst>
        </pc:sp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0"/>
            <ac:picMk id="5686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0"/>
            <ac:picMk id="5689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0"/>
            <ac:picMk id="5692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0"/>
            <ac:picMk id="5695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0"/>
            <ac:picMk id="5698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0"/>
            <ac:picMk id="5701" creationId="{00000000-0000-0000-0000-000000000000}"/>
          </ac:picMkLst>
        </pc:picChg>
      </pc:sldChg>
      <pc:sldChg chg="modSp mod modNotes modNotesTx">
        <pc:chgData name="Brock Parker" userId="09b374ff8df963ed" providerId="LiveId" clId="{E93DB60C-C0D2-425C-962C-D21B2CFB0073}" dt="2022-08-03T06:18:43.671" v="2529" actId="20577"/>
        <pc:sldMkLst>
          <pc:docMk/>
          <pc:sldMk cId="0" sldId="261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1"/>
            <ac:spMk id="570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1"/>
            <ac:spMk id="57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1"/>
            <ac:spMk id="57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1"/>
            <ac:spMk id="57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1"/>
            <ac:spMk id="57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7:41.971" v="1208" actId="1038"/>
          <ac:spMkLst>
            <pc:docMk/>
            <pc:sldMk cId="0" sldId="261"/>
            <ac:spMk id="5716" creationId="{00000000-0000-0000-0000-000000000000}"/>
          </ac:spMkLst>
        </pc:sp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1"/>
            <ac:picMk id="5714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1"/>
            <ac:picMk id="5715" creationId="{00000000-0000-0000-0000-000000000000}"/>
          </ac:picMkLst>
        </pc:picChg>
      </pc:sldChg>
      <pc:sldChg chg="addSp delSp modSp mod modNotes modNotesTx">
        <pc:chgData name="Brock Parker" userId="09b374ff8df963ed" providerId="LiveId" clId="{E93DB60C-C0D2-425C-962C-D21B2CFB0073}" dt="2022-08-03T14:39:24.605" v="2617" actId="1076"/>
        <pc:sldMkLst>
          <pc:docMk/>
          <pc:sldMk cId="0" sldId="262"/>
        </pc:sldMkLst>
        <pc:spChg chg="add del">
          <ac:chgData name="Brock Parker" userId="09b374ff8df963ed" providerId="LiveId" clId="{E93DB60C-C0D2-425C-962C-D21B2CFB0073}" dt="2022-08-03T05:24:59.275" v="2377" actId="11529"/>
          <ac:spMkLst>
            <pc:docMk/>
            <pc:sldMk cId="0" sldId="262"/>
            <ac:spMk id="2" creationId="{C702E4CD-9E8A-6DB0-2B03-CAD5618D6B9C}"/>
          </ac:spMkLst>
        </pc:spChg>
        <pc:spChg chg="mod">
          <ac:chgData name="Brock Parker" userId="09b374ff8df963ed" providerId="LiveId" clId="{E93DB60C-C0D2-425C-962C-D21B2CFB0073}" dt="2022-08-03T05:25:30.066" v="2382" actId="11530"/>
          <ac:spMkLst>
            <pc:docMk/>
            <pc:sldMk cId="0" sldId="262"/>
            <ac:spMk id="8" creationId="{232964E5-AC59-AA48-1BEE-7258D3C74F2B}"/>
          </ac:spMkLst>
        </pc:spChg>
        <pc:spChg chg="mod">
          <ac:chgData name="Brock Parker" userId="09b374ff8df963ed" providerId="LiveId" clId="{E93DB60C-C0D2-425C-962C-D21B2CFB0073}" dt="2022-08-03T05:25:25.392" v="2381" actId="11530"/>
          <ac:spMkLst>
            <pc:docMk/>
            <pc:sldMk cId="0" sldId="262"/>
            <ac:spMk id="9" creationId="{E28FBB73-8763-B67E-1BD5-330CB82C36F7}"/>
          </ac:spMkLst>
        </pc:spChg>
        <pc:spChg chg="mod">
          <ac:chgData name="Brock Parker" userId="09b374ff8df963ed" providerId="LiveId" clId="{E93DB60C-C0D2-425C-962C-D21B2CFB0073}" dt="2022-08-03T05:24:45.193" v="2375"/>
          <ac:spMkLst>
            <pc:docMk/>
            <pc:sldMk cId="0" sldId="262"/>
            <ac:spMk id="10" creationId="{92A790C1-BCA3-3A37-2844-5B11184D50F4}"/>
          </ac:spMkLst>
        </pc:spChg>
        <pc:spChg chg="mod">
          <ac:chgData name="Brock Parker" userId="09b374ff8df963ed" providerId="LiveId" clId="{E93DB60C-C0D2-425C-962C-D21B2CFB0073}" dt="2022-08-03T05:25:20.598" v="2380" actId="11530"/>
          <ac:spMkLst>
            <pc:docMk/>
            <pc:sldMk cId="0" sldId="262"/>
            <ac:spMk id="11" creationId="{400BD0F9-A987-B602-AAAE-F4FA1DEAEE5D}"/>
          </ac:spMkLst>
        </pc:spChg>
        <pc:spChg chg="mod">
          <ac:chgData name="Brock Parker" userId="09b374ff8df963ed" providerId="LiveId" clId="{E93DB60C-C0D2-425C-962C-D21B2CFB0073}" dt="2022-08-03T05:25:16.124" v="2379" actId="11530"/>
          <ac:spMkLst>
            <pc:docMk/>
            <pc:sldMk cId="0" sldId="262"/>
            <ac:spMk id="12" creationId="{FE2D0500-D41F-C6D4-7549-8E38228A53D8}"/>
          </ac:spMkLst>
        </pc:spChg>
        <pc:spChg chg="mod">
          <ac:chgData name="Brock Parker" userId="09b374ff8df963ed" providerId="LiveId" clId="{E93DB60C-C0D2-425C-962C-D21B2CFB0073}" dt="2022-08-03T05:25:02.963" v="2378" actId="11530"/>
          <ac:spMkLst>
            <pc:docMk/>
            <pc:sldMk cId="0" sldId="262"/>
            <ac:spMk id="13" creationId="{757238E5-6D38-0503-A9EE-24658E718C74}"/>
          </ac:spMkLst>
        </pc:spChg>
        <pc:spChg chg="mod">
          <ac:chgData name="Brock Parker" userId="09b374ff8df963ed" providerId="LiveId" clId="{E93DB60C-C0D2-425C-962C-D21B2CFB0073}" dt="2022-08-03T14:39:24.605" v="2617" actId="1076"/>
          <ac:spMkLst>
            <pc:docMk/>
            <pc:sldMk cId="0" sldId="262"/>
            <ac:spMk id="57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7:57.545" v="1209" actId="1076"/>
          <ac:spMkLst>
            <pc:docMk/>
            <pc:sldMk cId="0" sldId="262"/>
            <ac:spMk id="57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8:12.636" v="1227" actId="1038"/>
          <ac:spMkLst>
            <pc:docMk/>
            <pc:sldMk cId="0" sldId="262"/>
            <ac:spMk id="5724" creationId="{00000000-0000-0000-0000-000000000000}"/>
          </ac:spMkLst>
        </pc:spChg>
        <pc:grpChg chg="add mod ord">
          <ac:chgData name="Brock Parker" userId="09b374ff8df963ed" providerId="LiveId" clId="{E93DB60C-C0D2-425C-962C-D21B2CFB0073}" dt="2022-08-03T05:26:32.383" v="2397" actId="14100"/>
          <ac:grpSpMkLst>
            <pc:docMk/>
            <pc:sldMk cId="0" sldId="262"/>
            <ac:grpSpMk id="7" creationId="{5F16C561-7264-DC36-7C12-51CA2DBEA56B}"/>
          </ac:grpSpMkLst>
        </pc:grp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2"/>
            <ac:picMk id="5723" creationId="{00000000-0000-0000-0000-000000000000}"/>
          </ac:picMkLst>
        </pc:picChg>
        <pc:picChg chg="mod">
          <ac:chgData name="Brock Parker" userId="09b374ff8df963ed" providerId="LiveId" clId="{E93DB60C-C0D2-425C-962C-D21B2CFB0073}" dt="2022-08-03T05:26:50.480" v="2399" actId="1076"/>
          <ac:picMkLst>
            <pc:docMk/>
            <pc:sldMk cId="0" sldId="262"/>
            <ac:picMk id="5725" creationId="{00000000-0000-0000-0000-000000000000}"/>
          </ac:picMkLst>
        </pc:picChg>
      </pc:sldChg>
      <pc:sldChg chg="modSp modNotes modNotesTx">
        <pc:chgData name="Brock Parker" userId="09b374ff8df963ed" providerId="LiveId" clId="{E93DB60C-C0D2-425C-962C-D21B2CFB0073}" dt="2022-08-03T06:18:48.532" v="2531" actId="20577"/>
        <pc:sldMkLst>
          <pc:docMk/>
          <pc:sldMk cId="0" sldId="263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3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3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3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3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3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3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4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4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4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5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5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5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5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5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7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8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8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3"/>
            <ac:spMk id="5802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3"/>
            <ac:grpSpMk id="573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3"/>
            <ac:grpSpMk id="573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3"/>
            <ac:grpSpMk id="573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3"/>
            <ac:grpSpMk id="574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3"/>
            <ac:grpSpMk id="574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3"/>
            <ac:grpSpMk id="575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3"/>
            <ac:grpSpMk id="575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3"/>
            <ac:grpSpMk id="5780" creationId="{00000000-0000-0000-0000-000000000000}"/>
          </ac:grpSpMkLst>
        </pc:grpChg>
      </pc:sldChg>
      <pc:sldChg chg="del">
        <pc:chgData name="Brock Parker" userId="09b374ff8df963ed" providerId="LiveId" clId="{E93DB60C-C0D2-425C-962C-D21B2CFB0073}" dt="2022-08-02T16:49:42.137" v="69" actId="47"/>
        <pc:sldMkLst>
          <pc:docMk/>
          <pc:sldMk cId="0" sldId="264"/>
        </pc:sldMkLst>
      </pc:sldChg>
      <pc:sldChg chg="modSp mod modNotes modNotesTx">
        <pc:chgData name="Brock Parker" userId="09b374ff8df963ed" providerId="LiveId" clId="{E93DB60C-C0D2-425C-962C-D21B2CFB0073}" dt="2022-08-03T06:18:52.031" v="2532" actId="20577"/>
        <pc:sldMkLst>
          <pc:docMk/>
          <pc:sldMk cId="0" sldId="265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8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0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0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0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0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0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2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2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2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3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3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5"/>
            <ac:spMk id="593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9:14.256" v="1261" actId="1037"/>
          <ac:spMkLst>
            <pc:docMk/>
            <pc:sldMk cId="0" sldId="265"/>
            <ac:spMk id="5936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89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89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90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90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90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91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92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92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5"/>
            <ac:grpSpMk id="5925" creationId="{00000000-0000-0000-0000-000000000000}"/>
          </ac:grpSpMkLst>
        </pc:grp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5"/>
            <ac:picMk id="5934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5"/>
            <ac:picMk id="5935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5"/>
            <ac:picMk id="5937" creationId="{00000000-0000-0000-0000-000000000000}"/>
          </ac:picMkLst>
        </pc:picChg>
      </pc:sldChg>
      <pc:sldChg chg="modSp modNotes modNotesTx">
        <pc:chgData name="Brock Parker" userId="09b374ff8df963ed" providerId="LiveId" clId="{E93DB60C-C0D2-425C-962C-D21B2CFB0073}" dt="2022-08-03T06:18:55.467" v="2533" actId="20577"/>
        <pc:sldMkLst>
          <pc:docMk/>
          <pc:sldMk cId="0" sldId="266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5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5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5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5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7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6"/>
            <ac:spMk id="5992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4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4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5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5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5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6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6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7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7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6"/>
            <ac:grpSpMk id="5982" creationId="{00000000-0000-0000-0000-000000000000}"/>
          </ac:grpSpMkLst>
        </pc:grp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6"/>
            <ac:picMk id="5991" creationId="{00000000-0000-0000-0000-000000000000}"/>
          </ac:picMkLst>
        </pc:picChg>
      </pc:sldChg>
      <pc:sldChg chg="modSp modNotes">
        <pc:chgData name="Brock Parker" userId="09b374ff8df963ed" providerId="LiveId" clId="{E93DB60C-C0D2-425C-962C-D21B2CFB0073}" dt="2022-08-02T21:30:55.350" v="997"/>
        <pc:sldMkLst>
          <pc:docMk/>
          <pc:sldMk cId="0" sldId="267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599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59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0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0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0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0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0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2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2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2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3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7"/>
            <ac:spMk id="6069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7"/>
            <ac:grpSpMk id="599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7"/>
            <ac:grpSpMk id="6004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7"/>
            <ac:grpSpMk id="600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7"/>
            <ac:grpSpMk id="600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7"/>
            <ac:grpSpMk id="601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7"/>
            <ac:grpSpMk id="602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7"/>
            <ac:grpSpMk id="602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67"/>
            <ac:grpSpMk id="6047" creationId="{00000000-0000-0000-0000-000000000000}"/>
          </ac:grpSpMkLst>
        </pc:grpChg>
      </pc:sldChg>
      <pc:sldChg chg="addSp delSp modSp mod modClrScheme delAnim modAnim chgLayout modNotes modNotesTx">
        <pc:chgData name="Brock Parker" userId="09b374ff8df963ed" providerId="LiveId" clId="{E93DB60C-C0D2-425C-962C-D21B2CFB0073}" dt="2022-08-03T06:18:58.426" v="2534" actId="20577"/>
        <pc:sldMkLst>
          <pc:docMk/>
          <pc:sldMk cId="0" sldId="268"/>
        </pc:sldMkLst>
        <pc:spChg chg="add del mod">
          <ac:chgData name="Brock Parker" userId="09b374ff8df963ed" providerId="LiveId" clId="{E93DB60C-C0D2-425C-962C-D21B2CFB0073}" dt="2022-08-02T22:46:05.825" v="1415"/>
          <ac:spMkLst>
            <pc:docMk/>
            <pc:sldMk cId="0" sldId="268"/>
            <ac:spMk id="26" creationId="{97C954B0-C88C-F61E-78F8-9D72EFB9F2B3}"/>
          </ac:spMkLst>
        </pc:spChg>
        <pc:spChg chg="add del mod">
          <ac:chgData name="Brock Parker" userId="09b374ff8df963ed" providerId="LiveId" clId="{E93DB60C-C0D2-425C-962C-D21B2CFB0073}" dt="2022-08-02T22:46:05.825" v="1415"/>
          <ac:spMkLst>
            <pc:docMk/>
            <pc:sldMk cId="0" sldId="268"/>
            <ac:spMk id="27" creationId="{CE7AC8EC-D5BE-52A0-37DA-2503581B2FEB}"/>
          </ac:spMkLst>
        </pc:spChg>
        <pc:spChg chg="add del mod">
          <ac:chgData name="Brock Parker" userId="09b374ff8df963ed" providerId="LiveId" clId="{E93DB60C-C0D2-425C-962C-D21B2CFB0073}" dt="2022-08-02T22:46:16.025" v="1418"/>
          <ac:spMkLst>
            <pc:docMk/>
            <pc:sldMk cId="0" sldId="268"/>
            <ac:spMk id="28" creationId="{289CD5A8-B4C1-94C9-BAD8-3872CB829DEF}"/>
          </ac:spMkLst>
        </pc:spChg>
        <pc:spChg chg="add del mod">
          <ac:chgData name="Brock Parker" userId="09b374ff8df963ed" providerId="LiveId" clId="{E93DB60C-C0D2-425C-962C-D21B2CFB0073}" dt="2022-08-02T22:46:16.025" v="1418"/>
          <ac:spMkLst>
            <pc:docMk/>
            <pc:sldMk cId="0" sldId="268"/>
            <ac:spMk id="29" creationId="{A2318A0A-032D-42DC-62FE-B17802A81F62}"/>
          </ac:spMkLst>
        </pc:spChg>
        <pc:spChg chg="add del mod">
          <ac:chgData name="Brock Parker" userId="09b374ff8df963ed" providerId="LiveId" clId="{E93DB60C-C0D2-425C-962C-D21B2CFB0073}" dt="2022-08-02T22:46:23.591" v="1421"/>
          <ac:spMkLst>
            <pc:docMk/>
            <pc:sldMk cId="0" sldId="268"/>
            <ac:spMk id="30" creationId="{0C844705-106C-93A6-8924-AD0B189795D2}"/>
          </ac:spMkLst>
        </pc:spChg>
        <pc:spChg chg="add del mod">
          <ac:chgData name="Brock Parker" userId="09b374ff8df963ed" providerId="LiveId" clId="{E93DB60C-C0D2-425C-962C-D21B2CFB0073}" dt="2022-08-02T22:46:23.591" v="1421"/>
          <ac:spMkLst>
            <pc:docMk/>
            <pc:sldMk cId="0" sldId="268"/>
            <ac:spMk id="31" creationId="{C0C17753-1933-4968-8D6C-9BD42057EC57}"/>
          </ac:spMkLst>
        </pc:spChg>
        <pc:spChg chg="add del mod">
          <ac:chgData name="Brock Parker" userId="09b374ff8df963ed" providerId="LiveId" clId="{E93DB60C-C0D2-425C-962C-D21B2CFB0073}" dt="2022-08-02T22:46:50.274" v="1423"/>
          <ac:spMkLst>
            <pc:docMk/>
            <pc:sldMk cId="0" sldId="268"/>
            <ac:spMk id="32" creationId="{125BB147-98BC-CEE6-4144-CE48D1EB3321}"/>
          </ac:spMkLst>
        </pc:spChg>
        <pc:spChg chg="add del mod">
          <ac:chgData name="Brock Parker" userId="09b374ff8df963ed" providerId="LiveId" clId="{E93DB60C-C0D2-425C-962C-D21B2CFB0073}" dt="2022-08-02T22:46:50.274" v="1423"/>
          <ac:spMkLst>
            <pc:docMk/>
            <pc:sldMk cId="0" sldId="268"/>
            <ac:spMk id="33" creationId="{44A84519-6BD4-7AFB-CAEC-0770F5C09880}"/>
          </ac:spMkLst>
        </pc:spChg>
        <pc:spChg chg="mod ord">
          <ac:chgData name="Brock Parker" userId="09b374ff8df963ed" providerId="LiveId" clId="{E93DB60C-C0D2-425C-962C-D21B2CFB0073}" dt="2022-08-02T23:07:30.930" v="1605" actId="166"/>
          <ac:spMkLst>
            <pc:docMk/>
            <pc:sldMk cId="0" sldId="268"/>
            <ac:spMk id="6074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2T23:07:30.930" v="1605" actId="166"/>
          <ac:spMkLst>
            <pc:docMk/>
            <pc:sldMk cId="0" sldId="268"/>
            <ac:spMk id="6075" creationId="{00000000-0000-0000-0000-000000000000}"/>
          </ac:spMkLst>
        </pc:spChg>
        <pc:picChg chg="add del mod ord modCrop">
          <ac:chgData name="Brock Parker" userId="09b374ff8df963ed" providerId="LiveId" clId="{E93DB60C-C0D2-425C-962C-D21B2CFB0073}" dt="2022-08-02T22:53:20.866" v="1513" actId="478"/>
          <ac:picMkLst>
            <pc:docMk/>
            <pc:sldMk cId="0" sldId="268"/>
            <ac:picMk id="3" creationId="{DC2ED294-7645-E8E9-3A17-AE3A511F3A52}"/>
          </ac:picMkLst>
        </pc:picChg>
        <pc:picChg chg="add del mod ord modCrop">
          <ac:chgData name="Brock Parker" userId="09b374ff8df963ed" providerId="LiveId" clId="{E93DB60C-C0D2-425C-962C-D21B2CFB0073}" dt="2022-08-02T22:53:20.866" v="1513" actId="478"/>
          <ac:picMkLst>
            <pc:docMk/>
            <pc:sldMk cId="0" sldId="268"/>
            <ac:picMk id="5" creationId="{8144E45D-9948-0C70-018B-DB9A23C6E6D0}"/>
          </ac:picMkLst>
        </pc:picChg>
        <pc:picChg chg="add del mod modCrop">
          <ac:chgData name="Brock Parker" userId="09b374ff8df963ed" providerId="LiveId" clId="{E93DB60C-C0D2-425C-962C-D21B2CFB0073}" dt="2022-08-02T22:53:20.866" v="1513" actId="478"/>
          <ac:picMkLst>
            <pc:docMk/>
            <pc:sldMk cId="0" sldId="268"/>
            <ac:picMk id="7" creationId="{0AFFDFD1-48BB-868B-23DA-74EC85459314}"/>
          </ac:picMkLst>
        </pc:picChg>
        <pc:picChg chg="add del mod modCrop">
          <ac:chgData name="Brock Parker" userId="09b374ff8df963ed" providerId="LiveId" clId="{E93DB60C-C0D2-425C-962C-D21B2CFB0073}" dt="2022-08-02T22:53:20.866" v="1513" actId="478"/>
          <ac:picMkLst>
            <pc:docMk/>
            <pc:sldMk cId="0" sldId="268"/>
            <ac:picMk id="9" creationId="{3B6AB441-573C-B157-A4B1-34AD899979D9}"/>
          </ac:picMkLst>
        </pc:picChg>
        <pc:picChg chg="add del mod ord modCrop">
          <ac:chgData name="Brock Parker" userId="09b374ff8df963ed" providerId="LiveId" clId="{E93DB60C-C0D2-425C-962C-D21B2CFB0073}" dt="2022-08-02T22:53:20.866" v="1513" actId="478"/>
          <ac:picMkLst>
            <pc:docMk/>
            <pc:sldMk cId="0" sldId="268"/>
            <ac:picMk id="11" creationId="{91566F3F-DC56-77D2-0CC1-27E88BD27E72}"/>
          </ac:picMkLst>
        </pc:picChg>
        <pc:picChg chg="add del mod ord modCrop">
          <ac:chgData name="Brock Parker" userId="09b374ff8df963ed" providerId="LiveId" clId="{E93DB60C-C0D2-425C-962C-D21B2CFB0073}" dt="2022-08-02T22:53:20.866" v="1513" actId="478"/>
          <ac:picMkLst>
            <pc:docMk/>
            <pc:sldMk cId="0" sldId="268"/>
            <ac:picMk id="13" creationId="{80F1767D-669B-9E01-CD96-A962CE1D82FD}"/>
          </ac:picMkLst>
        </pc:picChg>
        <pc:picChg chg="add del mod modCrop">
          <ac:chgData name="Brock Parker" userId="09b374ff8df963ed" providerId="LiveId" clId="{E93DB60C-C0D2-425C-962C-D21B2CFB0073}" dt="2022-08-02T22:53:21.612" v="1514" actId="478"/>
          <ac:picMkLst>
            <pc:docMk/>
            <pc:sldMk cId="0" sldId="268"/>
            <ac:picMk id="14" creationId="{1028F8FA-6FC4-48DB-4703-CC1D53C40B54}"/>
          </ac:picMkLst>
        </pc:picChg>
        <pc:picChg chg="add mod modCrop">
          <ac:chgData name="Brock Parker" userId="09b374ff8df963ed" providerId="LiveId" clId="{E93DB60C-C0D2-425C-962C-D21B2CFB0073}" dt="2022-08-02T23:07:36.214" v="1606" actId="1076"/>
          <ac:picMkLst>
            <pc:docMk/>
            <pc:sldMk cId="0" sldId="268"/>
            <ac:picMk id="15" creationId="{C672A2D1-95A9-4089-F033-942A621D2C94}"/>
          </ac:picMkLst>
        </pc:picChg>
        <pc:picChg chg="add mod modCrop">
          <ac:chgData name="Brock Parker" userId="09b374ff8df963ed" providerId="LiveId" clId="{E93DB60C-C0D2-425C-962C-D21B2CFB0073}" dt="2022-08-02T23:09:26.622" v="1613" actId="1076"/>
          <ac:picMkLst>
            <pc:docMk/>
            <pc:sldMk cId="0" sldId="268"/>
            <ac:picMk id="16" creationId="{2E7C22B2-37FA-45A6-869C-07B6170F29A0}"/>
          </ac:picMkLst>
        </pc:picChg>
        <pc:picChg chg="add mod modCrop">
          <ac:chgData name="Brock Parker" userId="09b374ff8df963ed" providerId="LiveId" clId="{E93DB60C-C0D2-425C-962C-D21B2CFB0073}" dt="2022-08-02T23:03:45.788" v="1560" actId="1076"/>
          <ac:picMkLst>
            <pc:docMk/>
            <pc:sldMk cId="0" sldId="268"/>
            <ac:picMk id="17" creationId="{D3718356-32F8-F3BB-F08D-A7C5F89BB3C1}"/>
          </ac:picMkLst>
        </pc:picChg>
        <pc:picChg chg="add mod ord modCrop">
          <ac:chgData name="Brock Parker" userId="09b374ff8df963ed" providerId="LiveId" clId="{E93DB60C-C0D2-425C-962C-D21B2CFB0073}" dt="2022-08-02T23:04:06.111" v="1562" actId="167"/>
          <ac:picMkLst>
            <pc:docMk/>
            <pc:sldMk cId="0" sldId="268"/>
            <ac:picMk id="18" creationId="{302CE967-88FA-08D6-34BE-DBFF429027F9}"/>
          </ac:picMkLst>
        </pc:picChg>
        <pc:picChg chg="add mod modCrop">
          <ac:chgData name="Brock Parker" userId="09b374ff8df963ed" providerId="LiveId" clId="{E93DB60C-C0D2-425C-962C-D21B2CFB0073}" dt="2022-08-02T23:04:44.073" v="1569" actId="1076"/>
          <ac:picMkLst>
            <pc:docMk/>
            <pc:sldMk cId="0" sldId="268"/>
            <ac:picMk id="19" creationId="{88167249-A754-F9E0-B8C0-3B153C38C865}"/>
          </ac:picMkLst>
        </pc:picChg>
        <pc:picChg chg="add mod modCrop">
          <ac:chgData name="Brock Parker" userId="09b374ff8df963ed" providerId="LiveId" clId="{E93DB60C-C0D2-425C-962C-D21B2CFB0073}" dt="2022-08-02T23:03:28.791" v="1556" actId="1076"/>
          <ac:picMkLst>
            <pc:docMk/>
            <pc:sldMk cId="0" sldId="268"/>
            <ac:picMk id="20" creationId="{98038996-B61C-A6E9-CF9F-ECC435A7B67F}"/>
          </ac:picMkLst>
        </pc:picChg>
        <pc:picChg chg="add del mod">
          <ac:chgData name="Brock Parker" userId="09b374ff8df963ed" providerId="LiveId" clId="{E93DB60C-C0D2-425C-962C-D21B2CFB0073}" dt="2022-08-02T23:23:50.918" v="1619" actId="21"/>
          <ac:picMkLst>
            <pc:docMk/>
            <pc:sldMk cId="0" sldId="268"/>
            <ac:picMk id="22" creationId="{6EB00CFC-B527-E2C9-0579-DA04933AB866}"/>
          </ac:picMkLst>
        </pc:picChg>
        <pc:picChg chg="add mod">
          <ac:chgData name="Brock Parker" userId="09b374ff8df963ed" providerId="LiveId" clId="{E93DB60C-C0D2-425C-962C-D21B2CFB0073}" dt="2022-08-02T22:38:53.500" v="1357" actId="571"/>
          <ac:picMkLst>
            <pc:docMk/>
            <pc:sldMk cId="0" sldId="268"/>
            <ac:picMk id="23" creationId="{FCEC4958-6945-70D2-0744-160408F9391C}"/>
          </ac:picMkLst>
        </pc:picChg>
        <pc:picChg chg="add mod">
          <ac:chgData name="Brock Parker" userId="09b374ff8df963ed" providerId="LiveId" clId="{E93DB60C-C0D2-425C-962C-D21B2CFB0073}" dt="2022-08-02T22:38:53.500" v="1357" actId="571"/>
          <ac:picMkLst>
            <pc:docMk/>
            <pc:sldMk cId="0" sldId="268"/>
            <ac:picMk id="24" creationId="{9558C043-DDA2-2D91-A8E0-A042322F2B8C}"/>
          </ac:picMkLst>
        </pc:picChg>
        <pc:picChg chg="add mod">
          <ac:chgData name="Brock Parker" userId="09b374ff8df963ed" providerId="LiveId" clId="{E93DB60C-C0D2-425C-962C-D21B2CFB0073}" dt="2022-08-02T22:38:53.500" v="1357" actId="571"/>
          <ac:picMkLst>
            <pc:docMk/>
            <pc:sldMk cId="0" sldId="268"/>
            <ac:picMk id="25" creationId="{1ADFA238-7365-3612-020B-93D7853B08F8}"/>
          </ac:picMkLst>
        </pc:picChg>
        <pc:picChg chg="del mod">
          <ac:chgData name="Brock Parker" userId="09b374ff8df963ed" providerId="LiveId" clId="{E93DB60C-C0D2-425C-962C-D21B2CFB0073}" dt="2022-08-02T22:35:43.681" v="1314" actId="478"/>
          <ac:picMkLst>
            <pc:docMk/>
            <pc:sldMk cId="0" sldId="268"/>
            <ac:picMk id="6076" creationId="{00000000-0000-0000-0000-000000000000}"/>
          </ac:picMkLst>
        </pc:picChg>
        <pc:picChg chg="del mod">
          <ac:chgData name="Brock Parker" userId="09b374ff8df963ed" providerId="LiveId" clId="{E93DB60C-C0D2-425C-962C-D21B2CFB0073}" dt="2022-08-02T22:35:42.635" v="1311" actId="478"/>
          <ac:picMkLst>
            <pc:docMk/>
            <pc:sldMk cId="0" sldId="268"/>
            <ac:picMk id="6077" creationId="{00000000-0000-0000-0000-000000000000}"/>
          </ac:picMkLst>
        </pc:picChg>
        <pc:picChg chg="del mod">
          <ac:chgData name="Brock Parker" userId="09b374ff8df963ed" providerId="LiveId" clId="{E93DB60C-C0D2-425C-962C-D21B2CFB0073}" dt="2022-08-02T22:35:42.227" v="1310" actId="478"/>
          <ac:picMkLst>
            <pc:docMk/>
            <pc:sldMk cId="0" sldId="268"/>
            <ac:picMk id="6078" creationId="{00000000-0000-0000-0000-000000000000}"/>
          </ac:picMkLst>
        </pc:picChg>
        <pc:picChg chg="del mod">
          <ac:chgData name="Brock Parker" userId="09b374ff8df963ed" providerId="LiveId" clId="{E93DB60C-C0D2-425C-962C-D21B2CFB0073}" dt="2022-08-02T22:35:43.320" v="1313" actId="478"/>
          <ac:picMkLst>
            <pc:docMk/>
            <pc:sldMk cId="0" sldId="268"/>
            <ac:picMk id="6079" creationId="{00000000-0000-0000-0000-000000000000}"/>
          </ac:picMkLst>
        </pc:picChg>
        <pc:picChg chg="del mod">
          <ac:chgData name="Brock Parker" userId="09b374ff8df963ed" providerId="LiveId" clId="{E93DB60C-C0D2-425C-962C-D21B2CFB0073}" dt="2022-08-02T22:35:42.985" v="1312" actId="478"/>
          <ac:picMkLst>
            <pc:docMk/>
            <pc:sldMk cId="0" sldId="268"/>
            <ac:picMk id="6080" creationId="{00000000-0000-0000-0000-000000000000}"/>
          </ac:picMkLst>
        </pc:picChg>
        <pc:picChg chg="del mod">
          <ac:chgData name="Brock Parker" userId="09b374ff8df963ed" providerId="LiveId" clId="{E93DB60C-C0D2-425C-962C-D21B2CFB0073}" dt="2022-08-02T22:35:41.822" v="1309" actId="478"/>
          <ac:picMkLst>
            <pc:docMk/>
            <pc:sldMk cId="0" sldId="268"/>
            <ac:picMk id="6081" creationId="{00000000-0000-0000-0000-000000000000}"/>
          </ac:picMkLst>
        </pc:picChg>
        <pc:picChg chg="del mod">
          <ac:chgData name="Brock Parker" userId="09b374ff8df963ed" providerId="LiveId" clId="{E93DB60C-C0D2-425C-962C-D21B2CFB0073}" dt="2022-08-02T22:35:41.358" v="1308" actId="478"/>
          <ac:picMkLst>
            <pc:docMk/>
            <pc:sldMk cId="0" sldId="268"/>
            <ac:picMk id="6082" creationId="{00000000-0000-0000-0000-000000000000}"/>
          </ac:picMkLst>
        </pc:picChg>
      </pc:sldChg>
      <pc:sldChg chg="addSp modSp mod modAnim modNotes modNotesTx">
        <pc:chgData name="Brock Parker" userId="09b374ff8df963ed" providerId="LiveId" clId="{E93DB60C-C0D2-425C-962C-D21B2CFB0073}" dt="2022-08-03T14:40:15.944" v="2654" actId="14100"/>
        <pc:sldMkLst>
          <pc:docMk/>
          <pc:sldMk cId="0" sldId="269"/>
        </pc:sldMkLst>
        <pc:spChg chg="mod">
          <ac:chgData name="Brock Parker" userId="09b374ff8df963ed" providerId="LiveId" clId="{E93DB60C-C0D2-425C-962C-D21B2CFB0073}" dt="2022-08-03T14:40:15.944" v="2654" actId="14100"/>
          <ac:spMkLst>
            <pc:docMk/>
            <pc:sldMk cId="0" sldId="269"/>
            <ac:spMk id="60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69"/>
            <ac:spMk id="6088" creationId="{00000000-0000-0000-0000-000000000000}"/>
          </ac:spMkLst>
        </pc:spChg>
        <pc:picChg chg="add mod">
          <ac:chgData name="Brock Parker" userId="09b374ff8df963ed" providerId="LiveId" clId="{E93DB60C-C0D2-425C-962C-D21B2CFB0073}" dt="2022-08-02T23:24:05.608" v="1624" actId="14100"/>
          <ac:picMkLst>
            <pc:docMk/>
            <pc:sldMk cId="0" sldId="269"/>
            <ac:picMk id="5" creationId="{E1A352E3-E6B2-D51F-5137-193A5A2C34D6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69"/>
            <ac:picMk id="6089" creationId="{00000000-0000-0000-0000-000000000000}"/>
          </ac:picMkLst>
        </pc:picChg>
      </pc:sldChg>
      <pc:sldChg chg="addSp delSp modSp mod modAnim modNotes modNotesTx">
        <pc:chgData name="Brock Parker" userId="09b374ff8df963ed" providerId="LiveId" clId="{E93DB60C-C0D2-425C-962C-D21B2CFB0073}" dt="2022-08-03T06:24:07.541" v="2594" actId="1076"/>
        <pc:sldMkLst>
          <pc:docMk/>
          <pc:sldMk cId="0" sldId="270"/>
        </pc:sldMkLst>
        <pc:spChg chg="add mod">
          <ac:chgData name="Brock Parker" userId="09b374ff8df963ed" providerId="LiveId" clId="{E93DB60C-C0D2-425C-962C-D21B2CFB0073}" dt="2022-08-03T06:22:13.202" v="2559" actId="1035"/>
          <ac:spMkLst>
            <pc:docMk/>
            <pc:sldMk cId="0" sldId="270"/>
            <ac:spMk id="3" creationId="{76AC6670-961A-CACB-7D11-34B806EF391A}"/>
          </ac:spMkLst>
        </pc:spChg>
        <pc:spChg chg="del">
          <ac:chgData name="Brock Parker" userId="09b374ff8df963ed" providerId="LiveId" clId="{E93DB60C-C0D2-425C-962C-D21B2CFB0073}" dt="2022-08-02T17:15:46.919" v="85" actId="478"/>
          <ac:spMkLst>
            <pc:docMk/>
            <pc:sldMk cId="0" sldId="270"/>
            <ac:spMk id="6131" creationId="{00000000-0000-0000-0000-000000000000}"/>
          </ac:spMkLst>
        </pc:spChg>
        <pc:spChg chg="del">
          <ac:chgData name="Brock Parker" userId="09b374ff8df963ed" providerId="LiveId" clId="{E93DB60C-C0D2-425C-962C-D21B2CFB0073}" dt="2022-08-02T17:17:14.980" v="131" actId="478"/>
          <ac:spMkLst>
            <pc:docMk/>
            <pc:sldMk cId="0" sldId="270"/>
            <ac:spMk id="6140" creationId="{00000000-0000-0000-0000-000000000000}"/>
          </ac:spMkLst>
        </pc:spChg>
        <pc:grpChg chg="del">
          <ac:chgData name="Brock Parker" userId="09b374ff8df963ed" providerId="LiveId" clId="{E93DB60C-C0D2-425C-962C-D21B2CFB0073}" dt="2022-08-02T17:15:48.059" v="86" actId="478"/>
          <ac:grpSpMkLst>
            <pc:docMk/>
            <pc:sldMk cId="0" sldId="270"/>
            <ac:grpSpMk id="6094" creationId="{00000000-0000-0000-0000-000000000000}"/>
          </ac:grpSpMkLst>
        </pc:grpChg>
        <pc:grpChg chg="del">
          <ac:chgData name="Brock Parker" userId="09b374ff8df963ed" providerId="LiveId" clId="{E93DB60C-C0D2-425C-962C-D21B2CFB0073}" dt="2022-08-02T17:15:46.257" v="84" actId="478"/>
          <ac:grpSpMkLst>
            <pc:docMk/>
            <pc:sldMk cId="0" sldId="270"/>
            <ac:grpSpMk id="6134" creationId="{00000000-0000-0000-0000-000000000000}"/>
          </ac:grpSpMkLst>
        </pc:grpChg>
        <pc:picChg chg="add mod">
          <ac:chgData name="Brock Parker" userId="09b374ff8df963ed" providerId="LiveId" clId="{E93DB60C-C0D2-425C-962C-D21B2CFB0073}" dt="2022-08-03T06:21:48.987" v="2554" actId="1076"/>
          <ac:picMkLst>
            <pc:docMk/>
            <pc:sldMk cId="0" sldId="270"/>
            <ac:picMk id="2" creationId="{2F44EC8E-DC21-2984-7C75-216327D20077}"/>
          </ac:picMkLst>
        </pc:picChg>
        <pc:picChg chg="add mod">
          <ac:chgData name="Brock Parker" userId="09b374ff8df963ed" providerId="LiveId" clId="{E93DB60C-C0D2-425C-962C-D21B2CFB0073}" dt="2022-08-03T06:23:52.319" v="2590" actId="1076"/>
          <ac:picMkLst>
            <pc:docMk/>
            <pc:sldMk cId="0" sldId="270"/>
            <ac:picMk id="4" creationId="{5382AFC3-5580-5B2A-47B3-B25D6A26884D}"/>
          </ac:picMkLst>
        </pc:picChg>
        <pc:picChg chg="add mod">
          <ac:chgData name="Brock Parker" userId="09b374ff8df963ed" providerId="LiveId" clId="{E93DB60C-C0D2-425C-962C-D21B2CFB0073}" dt="2022-08-03T06:24:06.075" v="2593" actId="1076"/>
          <ac:picMkLst>
            <pc:docMk/>
            <pc:sldMk cId="0" sldId="270"/>
            <ac:picMk id="5" creationId="{35790582-4147-D84E-4BD5-13A3FFCD402A}"/>
          </ac:picMkLst>
        </pc:picChg>
        <pc:picChg chg="add mod">
          <ac:chgData name="Brock Parker" userId="09b374ff8df963ed" providerId="LiveId" clId="{E93DB60C-C0D2-425C-962C-D21B2CFB0073}" dt="2022-08-03T06:21:52.570" v="2555" actId="1076"/>
          <ac:picMkLst>
            <pc:docMk/>
            <pc:sldMk cId="0" sldId="270"/>
            <ac:picMk id="6" creationId="{512265CC-6667-63C6-8090-E0BAE0E39A86}"/>
          </ac:picMkLst>
        </pc:picChg>
        <pc:picChg chg="add mod">
          <ac:chgData name="Brock Parker" userId="09b374ff8df963ed" providerId="LiveId" clId="{E93DB60C-C0D2-425C-962C-D21B2CFB0073}" dt="2022-08-03T06:24:07.541" v="2594" actId="1076"/>
          <ac:picMkLst>
            <pc:docMk/>
            <pc:sldMk cId="0" sldId="270"/>
            <ac:picMk id="7" creationId="{057C20F7-63A4-C1E7-5764-57339F043F94}"/>
          </ac:picMkLst>
        </pc:picChg>
        <pc:picChg chg="add mod">
          <ac:chgData name="Brock Parker" userId="09b374ff8df963ed" providerId="LiveId" clId="{E93DB60C-C0D2-425C-962C-D21B2CFB0073}" dt="2022-08-03T06:23:50.007" v="2589" actId="1076"/>
          <ac:picMkLst>
            <pc:docMk/>
            <pc:sldMk cId="0" sldId="270"/>
            <ac:picMk id="8" creationId="{A5AAD66F-3893-2A01-893A-67ADFBD80F5C}"/>
          </ac:picMkLst>
        </pc:picChg>
        <pc:picChg chg="del">
          <ac:chgData name="Brock Parker" userId="09b374ff8df963ed" providerId="LiveId" clId="{E93DB60C-C0D2-425C-962C-D21B2CFB0073}" dt="2022-08-02T17:15:45.693" v="83" actId="478"/>
          <ac:picMkLst>
            <pc:docMk/>
            <pc:sldMk cId="0" sldId="270"/>
            <ac:picMk id="6132" creationId="{00000000-0000-0000-0000-000000000000}"/>
          </ac:picMkLst>
        </pc:picChg>
        <pc:picChg chg="del">
          <ac:chgData name="Brock Parker" userId="09b374ff8df963ed" providerId="LiveId" clId="{E93DB60C-C0D2-425C-962C-D21B2CFB0073}" dt="2022-08-02T17:15:45.087" v="82" actId="478"/>
          <ac:picMkLst>
            <pc:docMk/>
            <pc:sldMk cId="0" sldId="270"/>
            <ac:picMk id="6133" creationId="{00000000-0000-0000-0000-000000000000}"/>
          </ac:picMkLst>
        </pc:picChg>
      </pc:sldChg>
      <pc:sldChg chg="addSp delSp modSp del mod modNotes">
        <pc:chgData name="Brock Parker" userId="09b374ff8df963ed" providerId="LiveId" clId="{E93DB60C-C0D2-425C-962C-D21B2CFB0073}" dt="2022-08-03T06:18:11.670" v="2523" actId="47"/>
        <pc:sldMkLst>
          <pc:docMk/>
          <pc:sldMk cId="0" sldId="271"/>
        </pc:sldMkLst>
        <pc:spChg chg="add del mod">
          <ac:chgData name="Brock Parker" userId="09b374ff8df963ed" providerId="LiveId" clId="{E93DB60C-C0D2-425C-962C-D21B2CFB0073}" dt="2022-08-02T17:15:56.133" v="88" actId="478"/>
          <ac:spMkLst>
            <pc:docMk/>
            <pc:sldMk cId="0" sldId="271"/>
            <ac:spMk id="3" creationId="{96649BB0-AD3F-6DD8-ADDF-945909012649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5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5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5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5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5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7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8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91" creationId="{00000000-0000-0000-0000-000000000000}"/>
          </ac:spMkLst>
        </pc:spChg>
        <pc:spChg chg="add del 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9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1"/>
            <ac:spMk id="6195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4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4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5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5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5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64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7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7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8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1"/>
            <ac:grpSpMk id="6185" creationId="{00000000-0000-0000-0000-000000000000}"/>
          </ac:grpSpMkLst>
        </pc:grp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71"/>
            <ac:picMk id="6194" creationId="{00000000-0000-0000-0000-000000000000}"/>
          </ac:picMkLst>
        </pc:picChg>
      </pc:sldChg>
      <pc:sldChg chg="addSp delSp modSp mod ord delAnim modNotes modNotesTx">
        <pc:chgData name="Brock Parker" userId="09b374ff8df963ed" providerId="LiveId" clId="{E93DB60C-C0D2-425C-962C-D21B2CFB0073}" dt="2022-08-03T06:19:29.618" v="2544" actId="20577"/>
        <pc:sldMkLst>
          <pc:docMk/>
          <pc:sldMk cId="0" sldId="272"/>
        </pc:sldMkLst>
        <pc:spChg chg="mod">
          <ac:chgData name="Brock Parker" userId="09b374ff8df963ed" providerId="LiveId" clId="{E93DB60C-C0D2-425C-962C-D21B2CFB0073}" dt="2022-08-03T06:12:31.151" v="2484" actId="1076"/>
          <ac:spMkLst>
            <pc:docMk/>
            <pc:sldMk cId="0" sldId="272"/>
            <ac:spMk id="6200" creationId="{00000000-0000-0000-0000-000000000000}"/>
          </ac:spMkLst>
        </pc:spChg>
        <pc:spChg chg="mod">
          <ac:chgData name="Brock Parker" userId="09b374ff8df963ed" providerId="LiveId" clId="{E93DB60C-C0D2-425C-962C-D21B2CFB0073}" dt="2022-08-03T06:12:27.386" v="2483" actId="1076"/>
          <ac:spMkLst>
            <pc:docMk/>
            <pc:sldMk cId="0" sldId="272"/>
            <ac:spMk id="6201" creationId="{00000000-0000-0000-0000-000000000000}"/>
          </ac:spMkLst>
        </pc:spChg>
        <pc:picChg chg="add mod">
          <ac:chgData name="Brock Parker" userId="09b374ff8df963ed" providerId="LiveId" clId="{E93DB60C-C0D2-425C-962C-D21B2CFB0073}" dt="2022-08-03T06:12:01.304" v="2477" actId="1076"/>
          <ac:picMkLst>
            <pc:docMk/>
            <pc:sldMk cId="0" sldId="272"/>
            <ac:picMk id="3" creationId="{B772452E-EC20-DBAA-F4AC-F52E046ED58B}"/>
          </ac:picMkLst>
        </pc:picChg>
        <pc:picChg chg="add mod">
          <ac:chgData name="Brock Parker" userId="09b374ff8df963ed" providerId="LiveId" clId="{E93DB60C-C0D2-425C-962C-D21B2CFB0073}" dt="2022-08-03T06:12:13.338" v="2482" actId="1076"/>
          <ac:picMkLst>
            <pc:docMk/>
            <pc:sldMk cId="0" sldId="272"/>
            <ac:picMk id="5" creationId="{D8346873-03E4-1080-01F5-49B8F9083DB3}"/>
          </ac:picMkLst>
        </pc:picChg>
        <pc:picChg chg="del">
          <ac:chgData name="Brock Parker" userId="09b374ff8df963ed" providerId="LiveId" clId="{E93DB60C-C0D2-425C-962C-D21B2CFB0073}" dt="2022-08-02T17:16:04.506" v="92" actId="478"/>
          <ac:picMkLst>
            <pc:docMk/>
            <pc:sldMk cId="0" sldId="272"/>
            <ac:picMk id="6202" creationId="{00000000-0000-0000-0000-000000000000}"/>
          </ac:picMkLst>
        </pc:picChg>
        <pc:picChg chg="del">
          <ac:chgData name="Brock Parker" userId="09b374ff8df963ed" providerId="LiveId" clId="{E93DB60C-C0D2-425C-962C-D21B2CFB0073}" dt="2022-08-02T17:16:02.895" v="91" actId="478"/>
          <ac:picMkLst>
            <pc:docMk/>
            <pc:sldMk cId="0" sldId="272"/>
            <ac:picMk id="6203" creationId="{00000000-0000-0000-0000-000000000000}"/>
          </ac:picMkLst>
        </pc:picChg>
      </pc:sldChg>
      <pc:sldChg chg="addSp delSp modSp mod ord modAnim modNotes modNotesTx">
        <pc:chgData name="Brock Parker" userId="09b374ff8df963ed" providerId="LiveId" clId="{E93DB60C-C0D2-425C-962C-D21B2CFB0073}" dt="2022-08-03T15:36:03.676" v="2946" actId="20577"/>
        <pc:sldMkLst>
          <pc:docMk/>
          <pc:sldMk cId="0" sldId="273"/>
        </pc:sldMkLst>
        <pc:spChg chg="mod">
          <ac:chgData name="Brock Parker" userId="09b374ff8df963ed" providerId="LiveId" clId="{E93DB60C-C0D2-425C-962C-D21B2CFB0073}" dt="2022-08-03T15:36:03.676" v="2946" actId="20577"/>
          <ac:spMkLst>
            <pc:docMk/>
            <pc:sldMk cId="0" sldId="273"/>
            <ac:spMk id="6208" creationId="{00000000-0000-0000-0000-000000000000}"/>
          </ac:spMkLst>
        </pc:spChg>
        <pc:spChg chg="mod">
          <ac:chgData name="Brock Parker" userId="09b374ff8df963ed" providerId="LiveId" clId="{E93DB60C-C0D2-425C-962C-D21B2CFB0073}" dt="2022-08-03T05:17:28.320" v="2311" actId="20577"/>
          <ac:spMkLst>
            <pc:docMk/>
            <pc:sldMk cId="0" sldId="273"/>
            <ac:spMk id="6209" creationId="{00000000-0000-0000-0000-000000000000}"/>
          </ac:spMkLst>
        </pc:spChg>
        <pc:graphicFrameChg chg="add del mod">
          <ac:chgData name="Brock Parker" userId="09b374ff8df963ed" providerId="LiveId" clId="{E93DB60C-C0D2-425C-962C-D21B2CFB0073}" dt="2022-08-03T05:00:29.131" v="2085" actId="478"/>
          <ac:graphicFrameMkLst>
            <pc:docMk/>
            <pc:sldMk cId="0" sldId="273"/>
            <ac:graphicFrameMk id="6" creationId="{15D1810C-8875-256A-D31E-FEDB702452F2}"/>
          </ac:graphicFrameMkLst>
        </pc:graphicFrameChg>
        <pc:graphicFrameChg chg="add del mod">
          <ac:chgData name="Brock Parker" userId="09b374ff8df963ed" providerId="LiveId" clId="{E93DB60C-C0D2-425C-962C-D21B2CFB0073}" dt="2022-08-03T05:03:06.637" v="2090" actId="478"/>
          <ac:graphicFrameMkLst>
            <pc:docMk/>
            <pc:sldMk cId="0" sldId="273"/>
            <ac:graphicFrameMk id="9" creationId="{C178C8C6-8583-729D-EDB0-708FD38FCF01}"/>
          </ac:graphicFrameMkLst>
        </pc:graphicFrameChg>
        <pc:graphicFrameChg chg="add del mod">
          <ac:chgData name="Brock Parker" userId="09b374ff8df963ed" providerId="LiveId" clId="{E93DB60C-C0D2-425C-962C-D21B2CFB0073}" dt="2022-08-03T05:04:31.718" v="2093" actId="478"/>
          <ac:graphicFrameMkLst>
            <pc:docMk/>
            <pc:sldMk cId="0" sldId="273"/>
            <ac:graphicFrameMk id="10" creationId="{12642D28-547C-64FE-0CCA-FA3F1AB6B228}"/>
          </ac:graphicFrameMkLst>
        </pc:graphicFrameChg>
        <pc:picChg chg="add mod">
          <ac:chgData name="Brock Parker" userId="09b374ff8df963ed" providerId="LiveId" clId="{E93DB60C-C0D2-425C-962C-D21B2CFB0073}" dt="2022-08-03T04:51:35.826" v="1982" actId="1076"/>
          <ac:picMkLst>
            <pc:docMk/>
            <pc:sldMk cId="0" sldId="273"/>
            <ac:picMk id="3" creationId="{2257DDC9-237F-840C-6CD2-4BFFDF81067F}"/>
          </ac:picMkLst>
        </pc:picChg>
        <pc:picChg chg="add mod">
          <ac:chgData name="Brock Parker" userId="09b374ff8df963ed" providerId="LiveId" clId="{E93DB60C-C0D2-425C-962C-D21B2CFB0073}" dt="2022-08-03T04:51:31.274" v="1981" actId="1076"/>
          <ac:picMkLst>
            <pc:docMk/>
            <pc:sldMk cId="0" sldId="273"/>
            <ac:picMk id="5" creationId="{A1F064BB-26F3-2059-726D-6917FC775C24}"/>
          </ac:picMkLst>
        </pc:picChg>
        <pc:picChg chg="add del mod">
          <ac:chgData name="Brock Parker" userId="09b374ff8df963ed" providerId="LiveId" clId="{E93DB60C-C0D2-425C-962C-D21B2CFB0073}" dt="2022-08-03T05:00:55.938" v="2087" actId="478"/>
          <ac:picMkLst>
            <pc:docMk/>
            <pc:sldMk cId="0" sldId="273"/>
            <ac:picMk id="8" creationId="{20F4775C-4DF5-E85F-E0D8-9EAA96B60178}"/>
          </ac:picMkLst>
        </pc:picChg>
        <pc:picChg chg="add mod">
          <ac:chgData name="Brock Parker" userId="09b374ff8df963ed" providerId="LiveId" clId="{E93DB60C-C0D2-425C-962C-D21B2CFB0073}" dt="2022-08-03T05:08:09.779" v="2098" actId="1076"/>
          <ac:picMkLst>
            <pc:docMk/>
            <pc:sldMk cId="0" sldId="273"/>
            <ac:picMk id="12" creationId="{09B00D60-FD68-2143-39D8-CE76318B847B}"/>
          </ac:picMkLst>
        </pc:picChg>
        <pc:picChg chg="del">
          <ac:chgData name="Brock Parker" userId="09b374ff8df963ed" providerId="LiveId" clId="{E93DB60C-C0D2-425C-962C-D21B2CFB0073}" dt="2022-08-02T17:16:13.616" v="97" actId="478"/>
          <ac:picMkLst>
            <pc:docMk/>
            <pc:sldMk cId="0" sldId="273"/>
            <ac:picMk id="6210" creationId="{00000000-0000-0000-0000-000000000000}"/>
          </ac:picMkLst>
        </pc:picChg>
      </pc:sldChg>
      <pc:sldChg chg="addSp delSp modSp mod ord delAnim modNotes modNotesTx">
        <pc:chgData name="Brock Parker" userId="09b374ff8df963ed" providerId="LiveId" clId="{E93DB60C-C0D2-425C-962C-D21B2CFB0073}" dt="2022-08-03T06:19:27.124" v="2543" actId="20577"/>
        <pc:sldMkLst>
          <pc:docMk/>
          <pc:sldMk cId="0" sldId="274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1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2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2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2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2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3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3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3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3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3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3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4"/>
            <ac:spMk id="6250" creationId="{00000000-0000-0000-0000-000000000000}"/>
          </ac:spMkLst>
        </pc:spChg>
        <pc:spChg chg="mod ord">
          <ac:chgData name="Brock Parker" userId="09b374ff8df963ed" providerId="LiveId" clId="{E93DB60C-C0D2-425C-962C-D21B2CFB0073}" dt="2022-08-03T06:13:34.993" v="2512" actId="166"/>
          <ac:spMkLst>
            <pc:docMk/>
            <pc:sldMk cId="0" sldId="274"/>
            <ac:spMk id="6252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1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1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2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2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2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3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3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3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4"/>
            <ac:grpSpMk id="6243" creationId="{00000000-0000-0000-0000-000000000000}"/>
          </ac:grpSpMkLst>
        </pc:grpChg>
        <pc:picChg chg="add mod">
          <ac:chgData name="Brock Parker" userId="09b374ff8df963ed" providerId="LiveId" clId="{E93DB60C-C0D2-425C-962C-D21B2CFB0073}" dt="2022-08-03T06:14:01.605" v="2521" actId="1076"/>
          <ac:picMkLst>
            <pc:docMk/>
            <pc:sldMk cId="0" sldId="274"/>
            <ac:picMk id="3" creationId="{E625D0CF-91B1-5ADE-1BD8-1FE774929E57}"/>
          </ac:picMkLst>
        </pc:picChg>
        <pc:picChg chg="add mod">
          <ac:chgData name="Brock Parker" userId="09b374ff8df963ed" providerId="LiveId" clId="{E93DB60C-C0D2-425C-962C-D21B2CFB0073}" dt="2022-08-03T06:13:57.695" v="2520" actId="1076"/>
          <ac:picMkLst>
            <pc:docMk/>
            <pc:sldMk cId="0" sldId="274"/>
            <ac:picMk id="5" creationId="{351F92F8-47CA-DC35-AAF5-682EDA34A06F}"/>
          </ac:picMkLst>
        </pc:picChg>
        <pc:picChg chg="del">
          <ac:chgData name="Brock Parker" userId="09b374ff8df963ed" providerId="LiveId" clId="{E93DB60C-C0D2-425C-962C-D21B2CFB0073}" dt="2022-08-02T17:16:17.194" v="100" actId="478"/>
          <ac:picMkLst>
            <pc:docMk/>
            <pc:sldMk cId="0" sldId="274"/>
            <ac:picMk id="6251" creationId="{00000000-0000-0000-0000-000000000000}"/>
          </ac:picMkLst>
        </pc:picChg>
        <pc:picChg chg="del">
          <ac:chgData name="Brock Parker" userId="09b374ff8df963ed" providerId="LiveId" clId="{E93DB60C-C0D2-425C-962C-D21B2CFB0073}" dt="2022-08-02T17:16:16.784" v="99" actId="478"/>
          <ac:picMkLst>
            <pc:docMk/>
            <pc:sldMk cId="0" sldId="274"/>
            <ac:picMk id="6253" creationId="{00000000-0000-0000-0000-000000000000}"/>
          </ac:picMkLst>
        </pc:picChg>
        <pc:picChg chg="del">
          <ac:chgData name="Brock Parker" userId="09b374ff8df963ed" providerId="LiveId" clId="{E93DB60C-C0D2-425C-962C-D21B2CFB0073}" dt="2022-08-02T17:16:16.241" v="98" actId="478"/>
          <ac:picMkLst>
            <pc:docMk/>
            <pc:sldMk cId="0" sldId="274"/>
            <ac:picMk id="6254" creationId="{00000000-0000-0000-0000-000000000000}"/>
          </ac:picMkLst>
        </pc:picChg>
      </pc:sldChg>
      <pc:sldChg chg="modSp mod modNotes modNotesTx">
        <pc:chgData name="Brock Parker" userId="09b374ff8df963ed" providerId="LiveId" clId="{E93DB60C-C0D2-425C-962C-D21B2CFB0073}" dt="2022-08-03T06:19:19.462" v="2540" actId="20577"/>
        <pc:sldMkLst>
          <pc:docMk/>
          <pc:sldMk cId="0" sldId="275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7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8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2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0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2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3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5"/>
            <ac:spMk id="6331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5"/>
            <ac:grpSpMk id="625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5"/>
            <ac:grpSpMk id="626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5"/>
            <ac:grpSpMk id="626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5"/>
            <ac:grpSpMk id="627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5"/>
            <ac:grpSpMk id="627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5"/>
            <ac:grpSpMk id="628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5"/>
            <ac:grpSpMk id="628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5"/>
            <ac:grpSpMk id="6309" creationId="{00000000-0000-0000-0000-000000000000}"/>
          </ac:grpSpMkLst>
        </pc:grpChg>
      </pc:sldChg>
      <pc:sldChg chg="addSp delSp modSp del mod modNotes modNotesTx">
        <pc:chgData name="Brock Parker" userId="09b374ff8df963ed" providerId="LiveId" clId="{E93DB60C-C0D2-425C-962C-D21B2CFB0073}" dt="2022-08-03T06:19:36.025" v="2547" actId="47"/>
        <pc:sldMkLst>
          <pc:docMk/>
          <pc:sldMk cId="0" sldId="276"/>
        </pc:sldMkLst>
        <pc:spChg chg="add del mod">
          <ac:chgData name="Brock Parker" userId="09b374ff8df963ed" providerId="LiveId" clId="{E93DB60C-C0D2-425C-962C-D21B2CFB0073}" dt="2022-08-02T21:40:37.702" v="1279" actId="767"/>
          <ac:spMkLst>
            <pc:docMk/>
            <pc:sldMk cId="0" sldId="276"/>
            <ac:spMk id="2" creationId="{04392B13-E02E-8266-5CCA-EDA0A14C26AF}"/>
          </ac:spMkLst>
        </pc:spChg>
        <pc:spChg chg="add mod">
          <ac:chgData name="Brock Parker" userId="09b374ff8df963ed" providerId="LiveId" clId="{E93DB60C-C0D2-425C-962C-D21B2CFB0073}" dt="2022-08-02T21:41:48.173" v="1298" actId="14100"/>
          <ac:spMkLst>
            <pc:docMk/>
            <pc:sldMk cId="0" sldId="276"/>
            <ac:spMk id="3" creationId="{7162998C-36E7-20AB-AB67-82F7493478F2}"/>
          </ac:spMkLst>
        </pc:spChg>
        <pc:spChg chg="add mod">
          <ac:chgData name="Brock Parker" userId="09b374ff8df963ed" providerId="LiveId" clId="{E93DB60C-C0D2-425C-962C-D21B2CFB0073}" dt="2022-08-02T21:41:57.061" v="1300" actId="1076"/>
          <ac:spMkLst>
            <pc:docMk/>
            <pc:sldMk cId="0" sldId="276"/>
            <ac:spMk id="23" creationId="{B6C05E98-CB5C-F9A4-37D5-241D520F4143}"/>
          </ac:spMkLst>
        </pc:spChg>
        <pc:spChg chg="add mod">
          <ac:chgData name="Brock Parker" userId="09b374ff8df963ed" providerId="LiveId" clId="{E93DB60C-C0D2-425C-962C-D21B2CFB0073}" dt="2022-08-02T21:42:04.946" v="1303" actId="1076"/>
          <ac:spMkLst>
            <pc:docMk/>
            <pc:sldMk cId="0" sldId="276"/>
            <ac:spMk id="24" creationId="{E898E0A9-5702-DA5E-B6A2-FFCCC18708D8}"/>
          </ac:spMkLst>
        </pc:spChg>
        <pc:spChg chg="add mod">
          <ac:chgData name="Brock Parker" userId="09b374ff8df963ed" providerId="LiveId" clId="{E93DB60C-C0D2-425C-962C-D21B2CFB0073}" dt="2022-08-02T21:42:08.807" v="1305" actId="1076"/>
          <ac:spMkLst>
            <pc:docMk/>
            <pc:sldMk cId="0" sldId="276"/>
            <ac:spMk id="25" creationId="{83C32A68-F603-F164-DCE2-29040C4247BD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3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3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3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40" creationId="{00000000-0000-0000-0000-000000000000}"/>
          </ac:spMkLst>
        </pc:spChg>
        <pc:spChg chg="add del mod">
          <ac:chgData name="Brock Parker" userId="09b374ff8df963ed" providerId="LiveId" clId="{E93DB60C-C0D2-425C-962C-D21B2CFB0073}" dt="2022-08-02T21:41:37.479" v="1295" actId="478"/>
          <ac:spMkLst>
            <pc:docMk/>
            <pc:sldMk cId="0" sldId="276"/>
            <ac:spMk id="6341" creationId="{00000000-0000-0000-0000-000000000000}"/>
          </ac:spMkLst>
        </pc:spChg>
        <pc:spChg chg="del mod">
          <ac:chgData name="Brock Parker" userId="09b374ff8df963ed" providerId="LiveId" clId="{E93DB60C-C0D2-425C-962C-D21B2CFB0073}" dt="2022-08-02T21:40:11.996" v="1268" actId="478"/>
          <ac:spMkLst>
            <pc:docMk/>
            <pc:sldMk cId="0" sldId="276"/>
            <ac:spMk id="6342" creationId="{00000000-0000-0000-0000-000000000000}"/>
          </ac:spMkLst>
        </pc:spChg>
        <pc:spChg chg="del mod">
          <ac:chgData name="Brock Parker" userId="09b374ff8df963ed" providerId="LiveId" clId="{E93DB60C-C0D2-425C-962C-D21B2CFB0073}" dt="2022-08-02T21:40:10.063" v="1266" actId="478"/>
          <ac:spMkLst>
            <pc:docMk/>
            <pc:sldMk cId="0" sldId="276"/>
            <ac:spMk id="6343" creationId="{00000000-0000-0000-0000-000000000000}"/>
          </ac:spMkLst>
        </pc:spChg>
        <pc:spChg chg="del mod">
          <ac:chgData name="Brock Parker" userId="09b374ff8df963ed" providerId="LiveId" clId="{E93DB60C-C0D2-425C-962C-D21B2CFB0073}" dt="2022-08-02T21:40:11.359" v="1267" actId="478"/>
          <ac:spMkLst>
            <pc:docMk/>
            <pc:sldMk cId="0" sldId="276"/>
            <ac:spMk id="63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5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6"/>
            <ac:spMk id="6352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6"/>
            <ac:grpSpMk id="633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6"/>
            <ac:grpSpMk id="6349" creationId="{00000000-0000-0000-0000-000000000000}"/>
          </ac:grpSpMkLst>
        </pc:grp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76"/>
            <ac:picMk id="6353" creationId="{00000000-0000-0000-0000-000000000000}"/>
          </ac:picMkLst>
        </pc:picChg>
        <pc:picChg chg="mod">
          <ac:chgData name="Brock Parker" userId="09b374ff8df963ed" providerId="LiveId" clId="{E93DB60C-C0D2-425C-962C-D21B2CFB0073}" dt="2022-08-02T21:30:55.350" v="997"/>
          <ac:picMkLst>
            <pc:docMk/>
            <pc:sldMk cId="0" sldId="276"/>
            <ac:picMk id="6354" creationId="{00000000-0000-0000-0000-000000000000}"/>
          </ac:picMkLst>
        </pc:picChg>
      </pc:sldChg>
      <pc:sldChg chg="modSp mod modNotes">
        <pc:chgData name="Brock Parker" userId="09b374ff8df963ed" providerId="LiveId" clId="{E93DB60C-C0D2-425C-962C-D21B2CFB0073}" dt="2022-08-03T15:13:12.692" v="2881" actId="14100"/>
        <pc:sldMkLst>
          <pc:docMk/>
          <pc:sldMk cId="0" sldId="277"/>
        </pc:sldMkLst>
        <pc:spChg chg="mod ord">
          <ac:chgData name="Brock Parker" userId="09b374ff8df963ed" providerId="LiveId" clId="{E93DB60C-C0D2-425C-962C-D21B2CFB0073}" dt="2022-08-03T15:13:12.692" v="2881" actId="14100"/>
          <ac:spMkLst>
            <pc:docMk/>
            <pc:sldMk cId="0" sldId="277"/>
            <ac:spMk id="63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3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0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2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3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3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3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3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3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3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3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4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4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4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4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5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5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7"/>
            <ac:spMk id="6453" creationId="{00000000-0000-0000-0000-000000000000}"/>
          </ac:spMkLst>
        </pc:spChg>
        <pc:spChg chg="mod">
          <ac:chgData name="Brock Parker" userId="09b374ff8df963ed" providerId="LiveId" clId="{E93DB60C-C0D2-425C-962C-D21B2CFB0073}" dt="2022-08-03T14:51:45.687" v="2841" actId="20577"/>
          <ac:spMkLst>
            <pc:docMk/>
            <pc:sldMk cId="0" sldId="277"/>
            <ac:spMk id="6454" creationId="{00000000-0000-0000-0000-000000000000}"/>
          </ac:spMkLst>
        </pc:spChg>
        <pc:grpChg chg="mod">
          <ac:chgData name="Brock Parker" userId="09b374ff8df963ed" providerId="LiveId" clId="{E93DB60C-C0D2-425C-962C-D21B2CFB0073}" dt="2022-08-03T15:13:10.252" v="2879" actId="1038"/>
          <ac:grpSpMkLst>
            <pc:docMk/>
            <pc:sldMk cId="0" sldId="277"/>
            <ac:grpSpMk id="636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3T15:13:10.252" v="2879" actId="1038"/>
          <ac:grpSpMkLst>
            <pc:docMk/>
            <pc:sldMk cId="0" sldId="277"/>
            <ac:grpSpMk id="639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3T15:13:10.252" v="2879" actId="1038"/>
          <ac:grpSpMkLst>
            <pc:docMk/>
            <pc:sldMk cId="0" sldId="277"/>
            <ac:grpSpMk id="642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7"/>
            <ac:grpSpMk id="642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7"/>
            <ac:grpSpMk id="642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7"/>
            <ac:grpSpMk id="642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7"/>
            <ac:grpSpMk id="643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7"/>
            <ac:grpSpMk id="643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7"/>
            <ac:grpSpMk id="644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7"/>
            <ac:grpSpMk id="6447" creationId="{00000000-0000-0000-0000-000000000000}"/>
          </ac:grpSpMkLst>
        </pc:grpChg>
      </pc:sldChg>
      <pc:sldChg chg="modSp modNotes">
        <pc:chgData name="Brock Parker" userId="09b374ff8df963ed" providerId="LiveId" clId="{E93DB60C-C0D2-425C-962C-D21B2CFB0073}" dt="2022-08-02T21:30:55.350" v="997"/>
        <pc:sldMkLst>
          <pc:docMk/>
          <pc:sldMk cId="0" sldId="278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7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4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5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5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50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8"/>
            <ac:spMk id="6503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8"/>
            <ac:grpSpMk id="646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8"/>
            <ac:grpSpMk id="646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8"/>
            <ac:grpSpMk id="647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8"/>
            <ac:grpSpMk id="647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8"/>
            <ac:grpSpMk id="6483" creationId="{00000000-0000-0000-0000-000000000000}"/>
          </ac:grpSpMkLst>
        </pc:grpChg>
      </pc:sldChg>
      <pc:sldChg chg="modSp add mod ord modNotes">
        <pc:chgData name="Brock Parker" userId="09b374ff8df963ed" providerId="LiveId" clId="{E93DB60C-C0D2-425C-962C-D21B2CFB0073}" dt="2022-08-03T15:37:57.728" v="2956" actId="20577"/>
        <pc:sldMkLst>
          <pc:docMk/>
          <pc:sldMk cId="0" sldId="279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1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1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1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17" creationId="{00000000-0000-0000-0000-000000000000}"/>
          </ac:spMkLst>
        </pc:spChg>
        <pc:spChg chg="mod">
          <ac:chgData name="Brock Parker" userId="09b374ff8df963ed" providerId="LiveId" clId="{E93DB60C-C0D2-425C-962C-D21B2CFB0073}" dt="2022-08-03T14:39:36.836" v="2637" actId="20577"/>
          <ac:spMkLst>
            <pc:docMk/>
            <pc:sldMk cId="0" sldId="279"/>
            <ac:spMk id="5518" creationId="{00000000-0000-0000-0000-000000000000}"/>
          </ac:spMkLst>
        </pc:spChg>
        <pc:spChg chg="mod">
          <ac:chgData name="Brock Parker" userId="09b374ff8df963ed" providerId="LiveId" clId="{E93DB60C-C0D2-425C-962C-D21B2CFB0073}" dt="2022-08-03T15:37:57.728" v="2956" actId="20577"/>
          <ac:spMkLst>
            <pc:docMk/>
            <pc:sldMk cId="0" sldId="279"/>
            <ac:spMk id="55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2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2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3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3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3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3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3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3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9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79"/>
            <ac:spMk id="5595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2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2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2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2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3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3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3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4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5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79"/>
            <ac:grpSpMk id="5581" creationId="{00000000-0000-0000-0000-000000000000}"/>
          </ac:grpSpMkLst>
        </pc:grpChg>
      </pc:sldChg>
      <pc:sldChg chg="new del">
        <pc:chgData name="Brock Parker" userId="09b374ff8df963ed" providerId="LiveId" clId="{E93DB60C-C0D2-425C-962C-D21B2CFB0073}" dt="2022-08-03T06:18:10.891" v="2522" actId="47"/>
        <pc:sldMkLst>
          <pc:docMk/>
          <pc:sldMk cId="2596107199" sldId="280"/>
        </pc:sldMkLst>
      </pc:sldChg>
      <pc:sldChg chg="addSp modSp new mod ord">
        <pc:chgData name="Brock Parker" userId="09b374ff8df963ed" providerId="LiveId" clId="{E93DB60C-C0D2-425C-962C-D21B2CFB0073}" dt="2022-08-03T15:58:56.649" v="3049" actId="1076"/>
        <pc:sldMkLst>
          <pc:docMk/>
          <pc:sldMk cId="3799660717" sldId="281"/>
        </pc:sldMkLst>
        <pc:spChg chg="mod">
          <ac:chgData name="Brock Parker" userId="09b374ff8df963ed" providerId="LiveId" clId="{E93DB60C-C0D2-425C-962C-D21B2CFB0073}" dt="2022-08-03T14:47:17.335" v="2733" actId="14100"/>
          <ac:spMkLst>
            <pc:docMk/>
            <pc:sldMk cId="3799660717" sldId="281"/>
            <ac:spMk id="2" creationId="{E4F21948-E82C-14B6-6D77-C3679774039A}"/>
          </ac:spMkLst>
        </pc:spChg>
        <pc:spChg chg="mod">
          <ac:chgData name="Brock Parker" userId="09b374ff8df963ed" providerId="LiveId" clId="{E93DB60C-C0D2-425C-962C-D21B2CFB0073}" dt="2022-08-03T14:47:20.166" v="2734" actId="1076"/>
          <ac:spMkLst>
            <pc:docMk/>
            <pc:sldMk cId="3799660717" sldId="281"/>
            <ac:spMk id="3" creationId="{62A4353C-83FC-E5BD-B37D-26C3401DC81F}"/>
          </ac:spMkLst>
        </pc:spChg>
        <pc:spChg chg="add mod">
          <ac:chgData name="Brock Parker" userId="09b374ff8df963ed" providerId="LiveId" clId="{E93DB60C-C0D2-425C-962C-D21B2CFB0073}" dt="2022-08-03T15:58:54.699" v="3048" actId="1076"/>
          <ac:spMkLst>
            <pc:docMk/>
            <pc:sldMk cId="3799660717" sldId="281"/>
            <ac:spMk id="4" creationId="{B268DA5B-F73B-5B64-1EB2-20DDB813963D}"/>
          </ac:spMkLst>
        </pc:spChg>
        <pc:spChg chg="add mod">
          <ac:chgData name="Brock Parker" userId="09b374ff8df963ed" providerId="LiveId" clId="{E93DB60C-C0D2-425C-962C-D21B2CFB0073}" dt="2022-08-03T14:47:23.329" v="2735" actId="14100"/>
          <ac:spMkLst>
            <pc:docMk/>
            <pc:sldMk cId="3799660717" sldId="281"/>
            <ac:spMk id="6" creationId="{E534FBEB-6B91-9D8C-E596-D086B56A0A8F}"/>
          </ac:spMkLst>
        </pc:spChg>
        <pc:spChg chg="add mod">
          <ac:chgData name="Brock Parker" userId="09b374ff8df963ed" providerId="LiveId" clId="{E93DB60C-C0D2-425C-962C-D21B2CFB0073}" dt="2022-08-03T15:58:56.649" v="3049" actId="1076"/>
          <ac:spMkLst>
            <pc:docMk/>
            <pc:sldMk cId="3799660717" sldId="281"/>
            <ac:spMk id="8" creationId="{4F180D5A-FCE9-4C94-0DA3-7E64ED700A1A}"/>
          </ac:spMkLst>
        </pc:spChg>
        <pc:picChg chg="add mod modCrop">
          <ac:chgData name="Brock Parker" userId="09b374ff8df963ed" providerId="LiveId" clId="{E93DB60C-C0D2-425C-962C-D21B2CFB0073}" dt="2022-08-03T15:58:52.725" v="3047" actId="1076"/>
          <ac:picMkLst>
            <pc:docMk/>
            <pc:sldMk cId="3799660717" sldId="281"/>
            <ac:picMk id="5" creationId="{0160B5C8-91E1-E141-F3D1-2163D96A1072}"/>
          </ac:picMkLst>
        </pc:picChg>
      </pc:sldChg>
      <pc:sldChg chg="modSp new del mod ord modNotesTx">
        <pc:chgData name="Brock Parker" userId="09b374ff8df963ed" providerId="LiveId" clId="{E93DB60C-C0D2-425C-962C-D21B2CFB0073}" dt="2022-08-03T06:33:12.062" v="2607" actId="47"/>
        <pc:sldMkLst>
          <pc:docMk/>
          <pc:sldMk cId="1263478624" sldId="282"/>
        </pc:sldMkLst>
        <pc:spChg chg="mod">
          <ac:chgData name="Brock Parker" userId="09b374ff8df963ed" providerId="LiveId" clId="{E93DB60C-C0D2-425C-962C-D21B2CFB0073}" dt="2022-08-03T04:47:50.864" v="1929" actId="400"/>
          <ac:spMkLst>
            <pc:docMk/>
            <pc:sldMk cId="1263478624" sldId="282"/>
            <ac:spMk id="3" creationId="{A8893B47-3981-EBD5-2111-BA5AD8192A2E}"/>
          </ac:spMkLst>
        </pc:spChg>
        <pc:spChg chg="mod">
          <ac:chgData name="Brock Parker" userId="09b374ff8df963ed" providerId="LiveId" clId="{E93DB60C-C0D2-425C-962C-D21B2CFB0073}" dt="2022-08-02T17:49:45.546" v="566" actId="20577"/>
          <ac:spMkLst>
            <pc:docMk/>
            <pc:sldMk cId="1263478624" sldId="282"/>
            <ac:spMk id="4" creationId="{2FF99F92-199E-A0CA-CF50-76CD0435F71B}"/>
          </ac:spMkLst>
        </pc:spChg>
      </pc:sldChg>
      <pc:sldChg chg="modSp add del modNotes">
        <pc:chgData name="Brock Parker" userId="09b374ff8df963ed" providerId="LiveId" clId="{E93DB60C-C0D2-425C-962C-D21B2CFB0073}" dt="2022-08-03T06:33:03.026" v="2606" actId="47"/>
        <pc:sldMkLst>
          <pc:docMk/>
          <pc:sldMk cId="0" sldId="283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0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0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0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0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0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1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1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1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2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2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2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3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3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3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3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3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3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4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4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4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4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7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8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09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0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1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3"/>
            <ac:spMk id="6129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14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1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2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27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32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33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3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3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44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4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5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6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08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3"/>
            <ac:grpSpMk id="6108" creationId="{00000000-0000-0000-0000-000000000000}"/>
          </ac:grpSpMkLst>
        </pc:grpChg>
      </pc:sldChg>
      <pc:sldChg chg="modSp add del mod ord modNotes">
        <pc:chgData name="Brock Parker" userId="09b374ff8df963ed" providerId="LiveId" clId="{E93DB60C-C0D2-425C-962C-D21B2CFB0073}" dt="2022-08-03T06:19:39.817" v="2548" actId="47"/>
        <pc:sldMkLst>
          <pc:docMk/>
          <pc:sldMk cId="0" sldId="284"/>
        </pc:sldMkLst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2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3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3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3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3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3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3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3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4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5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5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5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5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54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5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5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5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6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6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63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65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6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6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6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6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k cId="0" sldId="284"/>
            <ac:spMk id="7270" creationId="{00000000-0000-0000-0000-000000000000}"/>
          </ac:spMkLst>
        </pc:s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4"/>
            <ac:grpSpMk id="7229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4"/>
            <ac:grpSpMk id="7230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4"/>
            <ac:grpSpMk id="723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4"/>
            <ac:grpSpMk id="7236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4"/>
            <ac:grpSpMk id="7255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4"/>
            <ac:grpSpMk id="7258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4"/>
            <ac:grpSpMk id="7261" creationId="{00000000-0000-0000-0000-000000000000}"/>
          </ac:grpSpMkLst>
        </pc:grpChg>
        <pc:grpChg chg="mod">
          <ac:chgData name="Brock Parker" userId="09b374ff8df963ed" providerId="LiveId" clId="{E93DB60C-C0D2-425C-962C-D21B2CFB0073}" dt="2022-08-02T21:30:55.350" v="997"/>
          <ac:grpSpMkLst>
            <pc:docMk/>
            <pc:sldMk cId="0" sldId="284"/>
            <ac:grpSpMk id="7264" creationId="{00000000-0000-0000-0000-000000000000}"/>
          </ac:grpSpMkLst>
        </pc:grpChg>
      </pc:sldChg>
      <pc:sldChg chg="modSp add mod modNotesTx">
        <pc:chgData name="Brock Parker" userId="09b374ff8df963ed" providerId="LiveId" clId="{E93DB60C-C0D2-425C-962C-D21B2CFB0073}" dt="2022-08-03T06:18:33.959" v="2526" actId="20577"/>
        <pc:sldMkLst>
          <pc:docMk/>
          <pc:sldMk cId="3599154198" sldId="285"/>
        </pc:sldMkLst>
        <pc:spChg chg="mod">
          <ac:chgData name="Brock Parker" userId="09b374ff8df963ed" providerId="LiveId" clId="{E93DB60C-C0D2-425C-962C-D21B2CFB0073}" dt="2022-08-02T21:38:42.236" v="1243" actId="20577"/>
          <ac:spMkLst>
            <pc:docMk/>
            <pc:sldMk cId="3599154198" sldId="285"/>
            <ac:spMk id="580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8:40.315" v="1241" actId="20577"/>
          <ac:spMkLst>
            <pc:docMk/>
            <pc:sldMk cId="3599154198" sldId="285"/>
            <ac:spMk id="5802" creationId="{00000000-0000-0000-0000-000000000000}"/>
          </ac:spMkLst>
        </pc:spChg>
      </pc:sldChg>
      <pc:sldChg chg="addSp delSp modSp add mod ord modNotesTx">
        <pc:chgData name="Brock Parker" userId="09b374ff8df963ed" providerId="LiveId" clId="{E93DB60C-C0D2-425C-962C-D21B2CFB0073}" dt="2022-08-03T15:41:52.778" v="2971" actId="1076"/>
        <pc:sldMkLst>
          <pc:docMk/>
          <pc:sldMk cId="231070217" sldId="286"/>
        </pc:sldMkLst>
        <pc:spChg chg="add del mod">
          <ac:chgData name="Brock Parker" userId="09b374ff8df963ed" providerId="LiveId" clId="{E93DB60C-C0D2-425C-962C-D21B2CFB0073}" dt="2022-08-02T23:40:35.318" v="1823" actId="478"/>
          <ac:spMkLst>
            <pc:docMk/>
            <pc:sldMk cId="231070217" sldId="286"/>
            <ac:spMk id="2" creationId="{00A3A619-CA50-F1A1-66C1-B7505EC5177C}"/>
          </ac:spMkLst>
        </pc:spChg>
        <pc:spChg chg="add mod">
          <ac:chgData name="Brock Parker" userId="09b374ff8df963ed" providerId="LiveId" clId="{E93DB60C-C0D2-425C-962C-D21B2CFB0073}" dt="2022-08-03T04:40:26.724" v="1927" actId="1076"/>
          <ac:spMkLst>
            <pc:docMk/>
            <pc:sldMk cId="231070217" sldId="286"/>
            <ac:spMk id="3" creationId="{A9FD94CB-1D27-70FA-03D6-40D09328EB57}"/>
          </ac:spMkLst>
        </pc:spChg>
        <pc:spChg chg="add del mod">
          <ac:chgData name="Brock Parker" userId="09b374ff8df963ed" providerId="LiveId" clId="{E93DB60C-C0D2-425C-962C-D21B2CFB0073}" dt="2022-08-03T04:39:52.389" v="1897" actId="478"/>
          <ac:spMkLst>
            <pc:docMk/>
            <pc:sldMk cId="231070217" sldId="286"/>
            <ac:spMk id="4" creationId="{BF12ABA4-37DE-EAAA-85BA-E7B24189CF38}"/>
          </ac:spMkLst>
        </pc:spChg>
        <pc:spChg chg="add mod">
          <ac:chgData name="Brock Parker" userId="09b374ff8df963ed" providerId="LiveId" clId="{E93DB60C-C0D2-425C-962C-D21B2CFB0073}" dt="2022-08-03T15:41:52.778" v="2971" actId="1076"/>
          <ac:spMkLst>
            <pc:docMk/>
            <pc:sldMk cId="231070217" sldId="286"/>
            <ac:spMk id="43" creationId="{0C97349B-629F-41FB-8007-0F435029B80E}"/>
          </ac:spMkLst>
        </pc:spChg>
        <pc:spChg chg="mod ord">
          <ac:chgData name="Brock Parker" userId="09b374ff8df963ed" providerId="LiveId" clId="{E93DB60C-C0D2-425C-962C-D21B2CFB0073}" dt="2022-08-03T04:40:17.435" v="1926" actId="166"/>
          <ac:spMkLst>
            <pc:docMk/>
            <pc:sldMk cId="231070217" sldId="286"/>
            <ac:spMk id="5933" creationId="{00000000-0000-0000-0000-000000000000}"/>
          </ac:spMkLst>
        </pc:spChg>
        <pc:spChg chg="mod">
          <ac:chgData name="Brock Parker" userId="09b374ff8df963ed" providerId="LiveId" clId="{E93DB60C-C0D2-425C-962C-D21B2CFB0073}" dt="2022-08-03T15:41:43.149" v="2968" actId="1076"/>
          <ac:spMkLst>
            <pc:docMk/>
            <pc:sldMk cId="231070217" sldId="286"/>
            <ac:spMk id="5936" creationId="{00000000-0000-0000-0000-000000000000}"/>
          </ac:spMkLst>
        </pc:spChg>
        <pc:picChg chg="add mod">
          <ac:chgData name="Brock Parker" userId="09b374ff8df963ed" providerId="LiveId" clId="{E93DB60C-C0D2-425C-962C-D21B2CFB0073}" dt="2022-08-03T06:31:20.814" v="2605" actId="14100"/>
          <ac:picMkLst>
            <pc:docMk/>
            <pc:sldMk cId="231070217" sldId="286"/>
            <ac:picMk id="5" creationId="{0EFB4DCE-8B0C-3608-1AF5-D79B22981C29}"/>
          </ac:picMkLst>
        </pc:picChg>
        <pc:picChg chg="del">
          <ac:chgData name="Brock Parker" userId="09b374ff8df963ed" providerId="LiveId" clId="{E93DB60C-C0D2-425C-962C-D21B2CFB0073}" dt="2022-08-02T23:27:17.802" v="1682" actId="478"/>
          <ac:picMkLst>
            <pc:docMk/>
            <pc:sldMk cId="231070217" sldId="286"/>
            <ac:picMk id="5934" creationId="{00000000-0000-0000-0000-000000000000}"/>
          </ac:picMkLst>
        </pc:picChg>
        <pc:picChg chg="del">
          <ac:chgData name="Brock Parker" userId="09b374ff8df963ed" providerId="LiveId" clId="{E93DB60C-C0D2-425C-962C-D21B2CFB0073}" dt="2022-08-02T23:27:17.081" v="1681" actId="478"/>
          <ac:picMkLst>
            <pc:docMk/>
            <pc:sldMk cId="231070217" sldId="286"/>
            <ac:picMk id="5935" creationId="{00000000-0000-0000-0000-000000000000}"/>
          </ac:picMkLst>
        </pc:picChg>
        <pc:picChg chg="del">
          <ac:chgData name="Brock Parker" userId="09b374ff8df963ed" providerId="LiveId" clId="{E93DB60C-C0D2-425C-962C-D21B2CFB0073}" dt="2022-08-02T23:39:02.805" v="1822" actId="478"/>
          <ac:picMkLst>
            <pc:docMk/>
            <pc:sldMk cId="231070217" sldId="286"/>
            <ac:picMk id="5937" creationId="{00000000-0000-0000-0000-000000000000}"/>
          </ac:picMkLst>
        </pc:picChg>
      </pc:sldChg>
      <pc:sldChg chg="modSp add mod ord modNotesTx">
        <pc:chgData name="Brock Parker" userId="09b374ff8df963ed" providerId="LiveId" clId="{E93DB60C-C0D2-425C-962C-D21B2CFB0073}" dt="2022-08-03T06:19:22.131" v="2541" actId="20577"/>
        <pc:sldMkLst>
          <pc:docMk/>
          <pc:sldMk cId="4092940447" sldId="287"/>
        </pc:sldMkLst>
        <pc:spChg chg="mod">
          <ac:chgData name="Brock Parker" userId="09b374ff8df963ed" providerId="LiveId" clId="{E93DB60C-C0D2-425C-962C-D21B2CFB0073}" dt="2022-08-03T05:16:20.111" v="2266" actId="20577"/>
          <ac:spMkLst>
            <pc:docMk/>
            <pc:sldMk cId="4092940447" sldId="287"/>
            <ac:spMk id="6192" creationId="{00000000-0000-0000-0000-000000000000}"/>
          </ac:spMkLst>
        </pc:spChg>
        <pc:spChg chg="mod">
          <ac:chgData name="Brock Parker" userId="09b374ff8df963ed" providerId="LiveId" clId="{E93DB60C-C0D2-425C-962C-D21B2CFB0073}" dt="2022-08-03T05:16:14.415" v="2242" actId="20577"/>
          <ac:spMkLst>
            <pc:docMk/>
            <pc:sldMk cId="4092940447" sldId="287"/>
            <ac:spMk id="6193" creationId="{00000000-0000-0000-0000-000000000000}"/>
          </ac:spMkLst>
        </pc:spChg>
        <pc:picChg chg="mod modCrop">
          <ac:chgData name="Brock Parker" userId="09b374ff8df963ed" providerId="LiveId" clId="{E93DB60C-C0D2-425C-962C-D21B2CFB0073}" dt="2022-08-03T05:16:54.727" v="2269" actId="18131"/>
          <ac:picMkLst>
            <pc:docMk/>
            <pc:sldMk cId="4092940447" sldId="287"/>
            <ac:picMk id="6194" creationId="{00000000-0000-0000-0000-000000000000}"/>
          </ac:picMkLst>
        </pc:picChg>
      </pc:sldChg>
      <pc:sldChg chg="addSp delSp modSp add mod ord delAnim modAnim modNotesTx">
        <pc:chgData name="Brock Parker" userId="09b374ff8df963ed" providerId="LiveId" clId="{E93DB60C-C0D2-425C-962C-D21B2CFB0073}" dt="2022-08-03T06:24:38.324" v="2603" actId="1076"/>
        <pc:sldMkLst>
          <pc:docMk/>
          <pc:sldMk cId="3168278520" sldId="288"/>
        </pc:sldMkLst>
        <pc:spChg chg="mod">
          <ac:chgData name="Brock Parker" userId="09b374ff8df963ed" providerId="LiveId" clId="{E93DB60C-C0D2-425C-962C-D21B2CFB0073}" dt="2022-08-03T06:22:16.804" v="2563" actId="1035"/>
          <ac:spMkLst>
            <pc:docMk/>
            <pc:sldMk cId="3168278520" sldId="288"/>
            <ac:spMk id="3" creationId="{76AC6670-961A-CACB-7D11-34B806EF391A}"/>
          </ac:spMkLst>
        </pc:spChg>
        <pc:picChg chg="del">
          <ac:chgData name="Brock Parker" userId="09b374ff8df963ed" providerId="LiveId" clId="{E93DB60C-C0D2-425C-962C-D21B2CFB0073}" dt="2022-08-03T05:18:25.525" v="2317" actId="478"/>
          <ac:picMkLst>
            <pc:docMk/>
            <pc:sldMk cId="3168278520" sldId="288"/>
            <ac:picMk id="2" creationId="{2F44EC8E-DC21-2984-7C75-216327D20077}"/>
          </ac:picMkLst>
        </pc:picChg>
        <pc:picChg chg="del">
          <ac:chgData name="Brock Parker" userId="09b374ff8df963ed" providerId="LiveId" clId="{E93DB60C-C0D2-425C-962C-D21B2CFB0073}" dt="2022-08-03T05:18:23.209" v="2313" actId="478"/>
          <ac:picMkLst>
            <pc:docMk/>
            <pc:sldMk cId="3168278520" sldId="288"/>
            <ac:picMk id="4" creationId="{5382AFC3-5580-5B2A-47B3-B25D6A26884D}"/>
          </ac:picMkLst>
        </pc:picChg>
        <pc:picChg chg="del">
          <ac:chgData name="Brock Parker" userId="09b374ff8df963ed" providerId="LiveId" clId="{E93DB60C-C0D2-425C-962C-D21B2CFB0073}" dt="2022-08-03T05:18:23.793" v="2314" actId="478"/>
          <ac:picMkLst>
            <pc:docMk/>
            <pc:sldMk cId="3168278520" sldId="288"/>
            <ac:picMk id="5" creationId="{35790582-4147-D84E-4BD5-13A3FFCD402A}"/>
          </ac:picMkLst>
        </pc:picChg>
        <pc:picChg chg="del">
          <ac:chgData name="Brock Parker" userId="09b374ff8df963ed" providerId="LiveId" clId="{E93DB60C-C0D2-425C-962C-D21B2CFB0073}" dt="2022-08-03T05:18:24.941" v="2316" actId="478"/>
          <ac:picMkLst>
            <pc:docMk/>
            <pc:sldMk cId="3168278520" sldId="288"/>
            <ac:picMk id="6" creationId="{512265CC-6667-63C6-8090-E0BAE0E39A86}"/>
          </ac:picMkLst>
        </pc:picChg>
        <pc:picChg chg="del">
          <ac:chgData name="Brock Parker" userId="09b374ff8df963ed" providerId="LiveId" clId="{E93DB60C-C0D2-425C-962C-D21B2CFB0073}" dt="2022-08-03T05:18:22.775" v="2312" actId="478"/>
          <ac:picMkLst>
            <pc:docMk/>
            <pc:sldMk cId="3168278520" sldId="288"/>
            <ac:picMk id="7" creationId="{057C20F7-63A4-C1E7-5764-57339F043F94}"/>
          </ac:picMkLst>
        </pc:picChg>
        <pc:picChg chg="del">
          <ac:chgData name="Brock Parker" userId="09b374ff8df963ed" providerId="LiveId" clId="{E93DB60C-C0D2-425C-962C-D21B2CFB0073}" dt="2022-08-03T05:18:24.294" v="2315" actId="478"/>
          <ac:picMkLst>
            <pc:docMk/>
            <pc:sldMk cId="3168278520" sldId="288"/>
            <ac:picMk id="8" creationId="{A5AAD66F-3893-2A01-893A-67ADFBD80F5C}"/>
          </ac:picMkLst>
        </pc:picChg>
        <pc:picChg chg="add mod">
          <ac:chgData name="Brock Parker" userId="09b374ff8df963ed" providerId="LiveId" clId="{E93DB60C-C0D2-425C-962C-D21B2CFB0073}" dt="2022-08-03T06:23:22.379" v="2585" actId="1076"/>
          <ac:picMkLst>
            <pc:docMk/>
            <pc:sldMk cId="3168278520" sldId="288"/>
            <ac:picMk id="9" creationId="{1D17DC62-E0B6-76E7-8A7E-7FFAC4EDFBB3}"/>
          </ac:picMkLst>
        </pc:picChg>
        <pc:picChg chg="add mod">
          <ac:chgData name="Brock Parker" userId="09b374ff8df963ed" providerId="LiveId" clId="{E93DB60C-C0D2-425C-962C-D21B2CFB0073}" dt="2022-08-03T06:24:30.528" v="2601" actId="1076"/>
          <ac:picMkLst>
            <pc:docMk/>
            <pc:sldMk cId="3168278520" sldId="288"/>
            <ac:picMk id="10" creationId="{48FA7640-A572-9F72-9848-4006301BA7B9}"/>
          </ac:picMkLst>
        </pc:picChg>
        <pc:picChg chg="add mod">
          <ac:chgData name="Brock Parker" userId="09b374ff8df963ed" providerId="LiveId" clId="{E93DB60C-C0D2-425C-962C-D21B2CFB0073}" dt="2022-08-03T06:23:19.723" v="2584" actId="1076"/>
          <ac:picMkLst>
            <pc:docMk/>
            <pc:sldMk cId="3168278520" sldId="288"/>
            <ac:picMk id="11" creationId="{FF24ADFB-BE20-7EBB-5996-631F904192FB}"/>
          </ac:picMkLst>
        </pc:picChg>
        <pc:picChg chg="add mod">
          <ac:chgData name="Brock Parker" userId="09b374ff8df963ed" providerId="LiveId" clId="{E93DB60C-C0D2-425C-962C-D21B2CFB0073}" dt="2022-08-03T06:24:38.324" v="2603" actId="1076"/>
          <ac:picMkLst>
            <pc:docMk/>
            <pc:sldMk cId="3168278520" sldId="288"/>
            <ac:picMk id="12" creationId="{B24EA540-D849-2534-01E6-433FD92EB18B}"/>
          </ac:picMkLst>
        </pc:picChg>
        <pc:picChg chg="add mod">
          <ac:chgData name="Brock Parker" userId="09b374ff8df963ed" providerId="LiveId" clId="{E93DB60C-C0D2-425C-962C-D21B2CFB0073}" dt="2022-08-03T06:24:34.984" v="2602" actId="1076"/>
          <ac:picMkLst>
            <pc:docMk/>
            <pc:sldMk cId="3168278520" sldId="288"/>
            <ac:picMk id="13" creationId="{D995D386-313F-96E7-DB87-9BFEFFCFCE05}"/>
          </ac:picMkLst>
        </pc:picChg>
        <pc:picChg chg="add mod">
          <ac:chgData name="Brock Parker" userId="09b374ff8df963ed" providerId="LiveId" clId="{E93DB60C-C0D2-425C-962C-D21B2CFB0073}" dt="2022-08-03T06:24:20.914" v="2597" actId="1076"/>
          <ac:picMkLst>
            <pc:docMk/>
            <pc:sldMk cId="3168278520" sldId="288"/>
            <ac:picMk id="14" creationId="{D66299CD-7353-2247-A847-65062E943931}"/>
          </ac:picMkLst>
        </pc:picChg>
      </pc:sldChg>
      <pc:sldMasterChg chg="modSp delSldLayout modSldLayout">
        <pc:chgData name="Brock Parker" userId="09b374ff8df963ed" providerId="LiveId" clId="{E93DB60C-C0D2-425C-962C-D21B2CFB0073}" dt="2022-08-03T06:33:12.062" v="2607" actId="47"/>
        <pc:sldMasterMkLst>
          <pc:docMk/>
          <pc:sldMasterMk cId="0" sldId="2147483674"/>
        </pc:sldMasterMkLst>
        <pc:spChg chg="mod">
          <ac:chgData name="Brock Parker" userId="09b374ff8df963ed" providerId="LiveId" clId="{E93DB60C-C0D2-425C-962C-D21B2CFB0073}" dt="2022-08-02T21:30:55.350" v="997"/>
          <ac:spMkLst>
            <pc:docMk/>
            <pc:sldMasterMk cId="0" sldId="2147483674"/>
            <ac:spMk id="6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asterMk cId="0" sldId="2147483674"/>
            <ac:spMk id="7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asterMk cId="0" sldId="2147483674"/>
            <ac:spMk id="8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asterMk cId="0" sldId="2147483674"/>
            <ac:spMk id="9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asterMk cId="0" sldId="2147483674"/>
            <ac:spMk id="10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asterMk cId="0" sldId="2147483674"/>
            <ac:spMk id="11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asterMk cId="0" sldId="2147483674"/>
            <ac:spMk id="12" creationId="{00000000-0000-0000-0000-000000000000}"/>
          </ac:spMkLst>
        </pc:spChg>
        <pc:spChg chg="mod">
          <ac:chgData name="Brock Parker" userId="09b374ff8df963ed" providerId="LiveId" clId="{E93DB60C-C0D2-425C-962C-D21B2CFB0073}" dt="2022-08-02T21:30:55.350" v="997"/>
          <ac:spMkLst>
            <pc:docMk/>
            <pc:sldMasterMk cId="0" sldId="2147483674"/>
            <ac:spMk id="13" creationId="{00000000-0000-0000-0000-000000000000}"/>
          </ac:spMkLst>
        </pc:spChg>
        <pc:sldLayoutChg chg="modSp mod">
          <pc:chgData name="Brock Parker" userId="09b374ff8df963ed" providerId="LiveId" clId="{E93DB60C-C0D2-425C-962C-D21B2CFB0073}" dt="2022-08-02T21:34:49.615" v="1062" actId="1076"/>
          <pc:sldLayoutMkLst>
            <pc:docMk/>
            <pc:sldMasterMk cId="0" sldId="2147483674"/>
            <pc:sldLayoutMk cId="0" sldId="2147483648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4:49.615" v="1062" actId="1076"/>
            <ac:spMkLst>
              <pc:docMk/>
              <pc:sldMasterMk cId="0" sldId="2147483674"/>
              <pc:sldLayoutMk cId="0" sldId="2147483648"/>
              <ac:spMk id="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1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8"/>
              <ac:spMk id="206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1:06.995" v="999" actId="14100"/>
            <ac:grpSpMkLst>
              <pc:docMk/>
              <pc:sldMasterMk cId="0" sldId="2147483674"/>
              <pc:sldLayoutMk cId="0" sldId="2147483648"/>
              <ac:grpSpMk id="1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8"/>
              <ac:grpSpMk id="1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8"/>
              <ac:grpSpMk id="22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1:14.841" v="1001" actId="14100"/>
          <pc:sldLayoutMkLst>
            <pc:docMk/>
            <pc:sldMasterMk cId="0" sldId="2147483674"/>
            <pc:sldLayoutMk cId="0" sldId="2147483649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2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3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49"/>
              <ac:spMk id="429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1:14.841" v="1001" actId="14100"/>
            <ac:grpSpMkLst>
              <pc:docMk/>
              <pc:sldMasterMk cId="0" sldId="2147483674"/>
              <pc:sldLayoutMk cId="0" sldId="2147483649"/>
              <ac:grpSpMk id="20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9"/>
              <ac:grpSpMk id="21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9"/>
              <ac:grpSpMk id="21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9"/>
              <ac:grpSpMk id="40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9"/>
              <ac:grpSpMk id="40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9"/>
              <ac:grpSpMk id="40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9"/>
              <ac:grpSpMk id="41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9"/>
              <ac:grpSpMk id="41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49"/>
              <ac:grpSpMk id="420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1:20.153" v="1003" actId="14100"/>
          <pc:sldLayoutMkLst>
            <pc:docMk/>
            <pc:sldMasterMk cId="0" sldId="2147483674"/>
            <pc:sldLayoutMk cId="0" sldId="2147483650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4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5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0"/>
              <ac:spMk id="644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1:20.153" v="1003" actId="14100"/>
            <ac:grpSpMkLst>
              <pc:docMk/>
              <pc:sldMasterMk cId="0" sldId="2147483674"/>
              <pc:sldLayoutMk cId="0" sldId="2147483650"/>
              <ac:grpSpMk id="43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0"/>
              <ac:grpSpMk id="43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0"/>
              <ac:grpSpMk id="43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0"/>
              <ac:grpSpMk id="61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0"/>
              <ac:grpSpMk id="62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0"/>
              <ac:grpSpMk id="62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0"/>
              <ac:grpSpMk id="62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0"/>
              <ac:grpSpMk id="632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1:25.842" v="1005" actId="14100"/>
          <pc:sldLayoutMkLst>
            <pc:docMk/>
            <pc:sldMasterMk cId="0" sldId="2147483674"/>
            <pc:sldLayoutMk cId="0" sldId="2147483651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6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7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1"/>
              <ac:spMk id="873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1:25.842" v="1005" actId="14100"/>
            <ac:grpSpMkLst>
              <pc:docMk/>
              <pc:sldMasterMk cId="0" sldId="2147483674"/>
              <pc:sldLayoutMk cId="0" sldId="2147483651"/>
              <ac:grpSpMk id="64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64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65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83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83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84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84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85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85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1"/>
              <ac:grpSpMk id="860" creationId="{00000000-0000-0000-0000-000000000000}"/>
            </ac:grpSpMkLst>
          </pc:grpChg>
        </pc:sldLayoutChg>
        <pc:sldLayoutChg chg="modSp del mod">
          <pc:chgData name="Brock Parker" userId="09b374ff8df963ed" providerId="LiveId" clId="{E93DB60C-C0D2-425C-962C-D21B2CFB0073}" dt="2022-08-03T06:33:03.026" v="2606" actId="47"/>
          <pc:sldLayoutMkLst>
            <pc:docMk/>
            <pc:sldMasterMk cId="0" sldId="2147483674"/>
            <pc:sldLayoutMk cId="0" sldId="2147483652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8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9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2"/>
              <ac:spMk id="1095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1:31.346" v="1007" actId="14100"/>
            <ac:grpSpMkLst>
              <pc:docMk/>
              <pc:sldMasterMk cId="0" sldId="2147483674"/>
              <pc:sldLayoutMk cId="0" sldId="2147483652"/>
              <ac:grpSpMk id="87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87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88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106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106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106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107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107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108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2"/>
              <ac:grpSpMk id="1086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1:38.044" v="1009" actId="14100"/>
          <pc:sldLayoutMkLst>
            <pc:docMk/>
            <pc:sldMasterMk cId="0" sldId="2147483674"/>
            <pc:sldLayoutMk cId="0" sldId="2147483653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0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1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2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3"/>
              <ac:spMk id="1318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1:38.044" v="1009" actId="14100"/>
            <ac:grpSpMkLst>
              <pc:docMk/>
              <pc:sldMasterMk cId="0" sldId="2147483674"/>
              <pc:sldLayoutMk cId="0" sldId="2147483653"/>
              <ac:grpSpMk id="109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09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10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28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28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28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29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29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30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3"/>
              <ac:grpSpMk id="1308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1:43.898" v="1011" actId="14100"/>
          <pc:sldLayoutMkLst>
            <pc:docMk/>
            <pc:sldMasterMk cId="0" sldId="2147483674"/>
            <pc:sldLayoutMk cId="0" sldId="2147483654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3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4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4"/>
              <ac:spMk id="1574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1:43.898" v="1011" actId="14100"/>
            <ac:grpSpMkLst>
              <pc:docMk/>
              <pc:sldMasterMk cId="0" sldId="2147483674"/>
              <pc:sldLayoutMk cId="0" sldId="2147483654"/>
              <ac:grpSpMk id="132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32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32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0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0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2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2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3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3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4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4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5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5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4"/>
              <ac:grpSpMk id="1564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1:49.482" v="1013" actId="14100"/>
          <pc:sldLayoutMkLst>
            <pc:docMk/>
            <pc:sldMasterMk cId="0" sldId="2147483674"/>
            <pc:sldLayoutMk cId="0" sldId="2147483655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5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6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7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8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8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8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8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8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8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8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5"/>
              <ac:spMk id="1808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1:49.482" v="1013" actId="14100"/>
            <ac:grpSpMkLst>
              <pc:docMk/>
              <pc:sldMasterMk cId="0" sldId="2147483674"/>
              <pc:sldLayoutMk cId="0" sldId="2147483655"/>
              <ac:grpSpMk id="157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57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58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6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7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7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7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7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8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9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9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79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5"/>
              <ac:grpSpMk id="1800" creationId="{00000000-0000-0000-0000-000000000000}"/>
            </ac:grpSpMkLst>
          </pc:grpChg>
        </pc:sldLayoutChg>
        <pc:sldLayoutChg chg="modSp">
          <pc:chgData name="Brock Parker" userId="09b374ff8df963ed" providerId="LiveId" clId="{E93DB60C-C0D2-425C-962C-D21B2CFB0073}" dt="2022-08-02T21:30:55.350" v="997"/>
          <pc:sldLayoutMkLst>
            <pc:docMk/>
            <pc:sldMasterMk cId="0" sldId="2147483674"/>
            <pc:sldLayoutMk cId="0" sldId="2147483656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6"/>
              <ac:spMk id="1810" creationId="{00000000-0000-0000-0000-000000000000}"/>
            </ac:spMkLst>
          </pc:spChg>
        </pc:sldLayoutChg>
        <pc:sldLayoutChg chg="modSp mod">
          <pc:chgData name="Brock Parker" userId="09b374ff8df963ed" providerId="LiveId" clId="{E93DB60C-C0D2-425C-962C-D21B2CFB0073}" dt="2022-08-02T21:32:12.616" v="1018" actId="1076"/>
          <pc:sldLayoutMkLst>
            <pc:docMk/>
            <pc:sldMasterMk cId="0" sldId="2147483674"/>
            <pc:sldLayoutMk cId="0" sldId="2147483657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8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19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7"/>
              <ac:spMk id="2062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2:09.294" v="1017" actId="14100"/>
            <ac:grpSpMkLst>
              <pc:docMk/>
              <pc:sldMasterMk cId="0" sldId="2147483674"/>
              <pc:sldLayoutMk cId="0" sldId="2147483657"/>
              <ac:grpSpMk id="181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181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181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0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0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0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0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1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2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2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2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2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3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2:12.616" v="1018" actId="1076"/>
            <ac:grpSpMkLst>
              <pc:docMk/>
              <pc:sldMasterMk cId="0" sldId="2147483674"/>
              <pc:sldLayoutMk cId="0" sldId="2147483657"/>
              <ac:grpSpMk id="204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5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7"/>
              <ac:grpSpMk id="2058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2:21.048" v="1020" actId="14100"/>
          <pc:sldLayoutMkLst>
            <pc:docMk/>
            <pc:sldMasterMk cId="0" sldId="2147483674"/>
            <pc:sldLayoutMk cId="0" sldId="2147483659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0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1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59"/>
              <ac:spMk id="2297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2:21.048" v="1020" actId="14100"/>
            <ac:grpSpMkLst>
              <pc:docMk/>
              <pc:sldMasterMk cId="0" sldId="2147483674"/>
              <pc:sldLayoutMk cId="0" sldId="2147483659"/>
              <ac:grpSpMk id="206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06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07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25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25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25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26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26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27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59"/>
              <ac:grpSpMk id="2276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2:27.352" v="1022" actId="14100"/>
          <pc:sldLayoutMkLst>
            <pc:docMk/>
            <pc:sldMasterMk cId="0" sldId="2147483674"/>
            <pc:sldLayoutMk cId="0" sldId="2147483660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3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4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0"/>
              <ac:spMk id="2518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2:27.352" v="1022" actId="14100"/>
            <ac:grpSpMkLst>
              <pc:docMk/>
              <pc:sldMasterMk cId="0" sldId="2147483674"/>
              <pc:sldLayoutMk cId="0" sldId="2147483660"/>
              <ac:grpSpMk id="229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0"/>
              <ac:grpSpMk id="230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0"/>
              <ac:grpSpMk id="230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0"/>
              <ac:grpSpMk id="248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0"/>
              <ac:grpSpMk id="248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0"/>
              <ac:grpSpMk id="249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0"/>
              <ac:grpSpMk id="250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0"/>
              <ac:grpSpMk id="250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0"/>
              <ac:grpSpMk id="2513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2:35.053" v="1024" actId="14100"/>
          <pc:sldLayoutMkLst>
            <pc:docMk/>
            <pc:sldMasterMk cId="0" sldId="2147483674"/>
            <pc:sldLayoutMk cId="0" sldId="2147483661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5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6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1"/>
              <ac:spMk id="2740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2:35.053" v="1024" actId="14100"/>
            <ac:grpSpMkLst>
              <pc:docMk/>
              <pc:sldMasterMk cId="0" sldId="2147483674"/>
              <pc:sldLayoutMk cId="0" sldId="2147483661"/>
              <ac:grpSpMk id="252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52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52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70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71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71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71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72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73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1"/>
              <ac:grpSpMk id="2731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2:40.539" v="1026" actId="14100"/>
          <pc:sldLayoutMkLst>
            <pc:docMk/>
            <pc:sldMasterMk cId="0" sldId="2147483674"/>
            <pc:sldLayoutMk cId="0" sldId="2147483662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7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8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2"/>
              <ac:spMk id="2963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2:40.539" v="1026" actId="14100"/>
            <ac:grpSpMkLst>
              <pc:docMk/>
              <pc:sldMasterMk cId="0" sldId="2147483674"/>
              <pc:sldLayoutMk cId="0" sldId="2147483662"/>
              <ac:grpSpMk id="274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74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74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93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93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93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94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94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95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2"/>
              <ac:grpSpMk id="2954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2:45.467" v="1028" actId="14100"/>
          <pc:sldLayoutMkLst>
            <pc:docMk/>
            <pc:sldMasterMk cId="0" sldId="2147483674"/>
            <pc:sldLayoutMk cId="0" sldId="2147483663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29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0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3"/>
              <ac:spMk id="3185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2:45.467" v="1028" actId="14100"/>
            <ac:grpSpMkLst>
              <pc:docMk/>
              <pc:sldMasterMk cId="0" sldId="2147483674"/>
              <pc:sldLayoutMk cId="0" sldId="2147483663"/>
              <ac:grpSpMk id="296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296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297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315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315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315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316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316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317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3"/>
              <ac:grpSpMk id="3177" creationId="{00000000-0000-0000-0000-000000000000}"/>
            </ac:grpSpMkLst>
          </pc:grpChg>
        </pc:sldLayoutChg>
        <pc:sldLayoutChg chg="modSp del mod">
          <pc:chgData name="Brock Parker" userId="09b374ff8df963ed" providerId="LiveId" clId="{E93DB60C-C0D2-425C-962C-D21B2CFB0073}" dt="2022-08-03T06:19:36.025" v="2547" actId="47"/>
          <pc:sldLayoutMkLst>
            <pc:docMk/>
            <pc:sldMasterMk cId="0" sldId="2147483674"/>
            <pc:sldLayoutMk cId="0" sldId="2147483664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1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2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3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4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4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4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4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4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4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4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4"/>
              <ac:spMk id="3407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2:50.618" v="1030" actId="14100"/>
            <ac:grpSpMkLst>
              <pc:docMk/>
              <pc:sldMasterMk cId="0" sldId="2147483674"/>
              <pc:sldLayoutMk cId="0" sldId="2147483664"/>
              <ac:grpSpMk id="318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18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19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37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37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37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38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38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39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4"/>
              <ac:grpSpMk id="3398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2:55.529" v="1032" actId="14100"/>
          <pc:sldLayoutMkLst>
            <pc:docMk/>
            <pc:sldMasterMk cId="0" sldId="2147483674"/>
            <pc:sldLayoutMk cId="0" sldId="2147483665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4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5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5"/>
              <ac:spMk id="3634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2:55.529" v="1032" actId="14100"/>
            <ac:grpSpMkLst>
              <pc:docMk/>
              <pc:sldMasterMk cId="0" sldId="2147483674"/>
              <pc:sldLayoutMk cId="0" sldId="2147483665"/>
              <ac:grpSpMk id="340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41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41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59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60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60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60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61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62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5"/>
              <ac:grpSpMk id="3621" creationId="{00000000-0000-0000-0000-000000000000}"/>
            </ac:grpSpMkLst>
          </pc:grpChg>
        </pc:sldLayoutChg>
        <pc:sldLayoutChg chg="modSp del mod">
          <pc:chgData name="Brock Parker" userId="09b374ff8df963ed" providerId="LiveId" clId="{E93DB60C-C0D2-425C-962C-D21B2CFB0073}" dt="2022-08-03T06:33:12.062" v="2607" actId="47"/>
          <pc:sldLayoutMkLst>
            <pc:docMk/>
            <pc:sldMasterMk cId="0" sldId="2147483674"/>
            <pc:sldLayoutMk cId="0" sldId="2147483666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6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7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6"/>
              <ac:spMk id="3858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3:01.282" v="1034" actId="14100"/>
            <ac:grpSpMkLst>
              <pc:docMk/>
              <pc:sldMasterMk cId="0" sldId="2147483674"/>
              <pc:sldLayoutMk cId="0" sldId="2147483666"/>
              <ac:grpSpMk id="363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63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64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82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82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82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83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83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84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6"/>
              <ac:grpSpMk id="3847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3:06.724" v="1036" actId="14100"/>
          <pc:sldLayoutMkLst>
            <pc:docMk/>
            <pc:sldMasterMk cId="0" sldId="2147483674"/>
            <pc:sldLayoutMk cId="0" sldId="2147483667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8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39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7"/>
              <ac:spMk id="4086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3:06.724" v="1036" actId="14100"/>
            <ac:grpSpMkLst>
              <pc:docMk/>
              <pc:sldMasterMk cId="0" sldId="2147483674"/>
              <pc:sldLayoutMk cId="0" sldId="2147483667"/>
              <ac:grpSpMk id="386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386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386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404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405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405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405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406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407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7"/>
              <ac:grpSpMk id="4071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3:13.720" v="1038" actId="14100"/>
          <pc:sldLayoutMkLst>
            <pc:docMk/>
            <pc:sldMasterMk cId="0" sldId="2147483674"/>
            <pc:sldLayoutMk cId="0" sldId="2147483668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0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1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2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3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8"/>
              <ac:spMk id="4301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3:13.720" v="1038" actId="14100"/>
            <ac:grpSpMkLst>
              <pc:docMk/>
              <pc:sldMasterMk cId="0" sldId="2147483674"/>
              <pc:sldLayoutMk cId="0" sldId="2147483668"/>
              <ac:grpSpMk id="408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8"/>
              <ac:grpSpMk id="409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8"/>
              <ac:grpSpMk id="409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8"/>
              <ac:grpSpMk id="427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8"/>
              <ac:grpSpMk id="427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8"/>
              <ac:grpSpMk id="4282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3:18.743" v="1040" actId="14100"/>
          <pc:sldLayoutMkLst>
            <pc:docMk/>
            <pc:sldMasterMk cId="0" sldId="2147483674"/>
            <pc:sldLayoutMk cId="0" sldId="2147483669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3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4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69"/>
              <ac:spMk id="4535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3:18.743" v="1040" actId="14100"/>
            <ac:grpSpMkLst>
              <pc:docMk/>
              <pc:sldMasterMk cId="0" sldId="2147483674"/>
              <pc:sldLayoutMk cId="0" sldId="2147483669"/>
              <ac:grpSpMk id="430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30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31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49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49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49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49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50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51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69"/>
              <ac:grpSpMk id="4514" creationId="{00000000-0000-0000-0000-000000000000}"/>
            </ac:grpSpMkLst>
          </pc:grpChg>
        </pc:sldLayoutChg>
        <pc:sldLayoutChg chg="modSp del mod">
          <pc:chgData name="Brock Parker" userId="09b374ff8df963ed" providerId="LiveId" clId="{E93DB60C-C0D2-425C-962C-D21B2CFB0073}" dt="2022-08-03T06:19:39.817" v="2548" actId="47"/>
          <pc:sldLayoutMkLst>
            <pc:docMk/>
            <pc:sldMasterMk cId="0" sldId="2147483674"/>
            <pc:sldLayoutMk cId="0" sldId="2147483670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5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6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0"/>
              <ac:spMk id="4769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3:23.704" v="1042" actId="14100"/>
            <ac:grpSpMkLst>
              <pc:docMk/>
              <pc:sldMasterMk cId="0" sldId="2147483674"/>
              <pc:sldLayoutMk cId="0" sldId="2147483670"/>
              <ac:grpSpMk id="453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53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54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72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72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72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73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73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74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0"/>
              <ac:grpSpMk id="4748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3:29.544" v="1044" actId="14100"/>
          <pc:sldLayoutMkLst>
            <pc:docMk/>
            <pc:sldMasterMk cId="0" sldId="2147483674"/>
            <pc:sldLayoutMk cId="0" sldId="2147483671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7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8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49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50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50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50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50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50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50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50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1"/>
              <ac:spMk id="5007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3:29.544" v="1044" actId="14100"/>
            <ac:grpSpMkLst>
              <pc:docMk/>
              <pc:sldMasterMk cId="0" sldId="2147483674"/>
              <pc:sldLayoutMk cId="0" sldId="2147483671"/>
              <ac:grpSpMk id="477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77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77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6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6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6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7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7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83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84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9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9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1"/>
              <ac:grpSpMk id="4999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3:35.189" v="1046" actId="14100"/>
          <pc:sldLayoutMkLst>
            <pc:docMk/>
            <pc:sldMasterMk cId="0" sldId="2147483674"/>
            <pc:sldLayoutMk cId="0" sldId="2147483672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0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1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2"/>
              <ac:spMk id="5228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3:35.189" v="1046" actId="14100"/>
            <ac:grpSpMkLst>
              <pc:docMk/>
              <pc:sldMasterMk cId="0" sldId="2147483674"/>
              <pc:sldLayoutMk cId="0" sldId="2147483672"/>
              <ac:grpSpMk id="500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01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01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19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19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20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205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211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219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2"/>
              <ac:grpSpMk id="5220" creationId="{00000000-0000-0000-0000-000000000000}"/>
            </ac:grpSpMkLst>
          </pc:grpChg>
        </pc:sldLayoutChg>
        <pc:sldLayoutChg chg="modSp mod">
          <pc:chgData name="Brock Parker" userId="09b374ff8df963ed" providerId="LiveId" clId="{E93DB60C-C0D2-425C-962C-D21B2CFB0073}" dt="2022-08-02T21:33:42.385" v="1048" actId="14100"/>
          <pc:sldLayoutMkLst>
            <pc:docMk/>
            <pc:sldMasterMk cId="0" sldId="2147483674"/>
            <pc:sldLayoutMk cId="0" sldId="2147483673"/>
          </pc:sldLayoutMkLst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2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5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6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7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8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39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0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1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2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2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2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2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2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2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2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3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4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4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44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45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46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47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48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49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50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51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52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53" creationId="{00000000-0000-0000-0000-000000000000}"/>
            </ac:spMkLst>
          </pc:spChg>
          <pc:spChg chg="mod">
            <ac:chgData name="Brock Parker" userId="09b374ff8df963ed" providerId="LiveId" clId="{E93DB60C-C0D2-425C-962C-D21B2CFB0073}" dt="2022-08-02T21:30:55.350" v="997"/>
            <ac:spMkLst>
              <pc:docMk/>
              <pc:sldMasterMk cId="0" sldId="2147483674"/>
              <pc:sldLayoutMk cId="0" sldId="2147483673"/>
              <ac:spMk id="5454" creationId="{00000000-0000-0000-0000-000000000000}"/>
            </ac:spMkLst>
          </pc:spChg>
          <pc:grpChg chg="mod">
            <ac:chgData name="Brock Parker" userId="09b374ff8df963ed" providerId="LiveId" clId="{E93DB60C-C0D2-425C-962C-D21B2CFB0073}" dt="2022-08-02T21:33:42.385" v="1048" actId="14100"/>
            <ac:grpSpMkLst>
              <pc:docMk/>
              <pc:sldMasterMk cId="0" sldId="2147483674"/>
              <pc:sldLayoutMk cId="0" sldId="2147483673"/>
              <ac:grpSpMk id="523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23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237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418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42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42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426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432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440" creationId="{00000000-0000-0000-0000-000000000000}"/>
            </ac:grpSpMkLst>
          </pc:grpChg>
          <pc:grpChg chg="mod">
            <ac:chgData name="Brock Parker" userId="09b374ff8df963ed" providerId="LiveId" clId="{E93DB60C-C0D2-425C-962C-D21B2CFB0073}" dt="2022-08-02T21:30:55.350" v="997"/>
            <ac:grpSpMkLst>
              <pc:docMk/>
              <pc:sldMasterMk cId="0" sldId="2147483674"/>
              <pc:sldLayoutMk cId="0" sldId="2147483673"/>
              <ac:grpSpMk id="5441" creationId="{00000000-0000-0000-0000-000000000000}"/>
            </ac:grpSpMkLst>
          </pc:gr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6" name="Google Shape;5456;gc624a2eb97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7" name="Google Shape;5457;gc624a2eb97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gc9a1aaa555_0_2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5" name="Google Shape;5895;gc9a1aaa555_0_2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" name="Google Shape;5939;g13bafaf431e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0" name="Google Shape;5940;g13bafaf431e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4" name="Google Shape;5994;g13bafaf431e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5" name="Google Shape;5995;g13bafaf431e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all of this, where are we so far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1" name="Google Shape;6071;g13bf1130353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2" name="Google Shape;6072;g13bf1130353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4" name="Google Shape;6084;g13bf11304b9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5" name="Google Shape;6085;g13bf11304b9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gc9a1aaa555_0_2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5" name="Google Shape;5895;gc9a1aaa555_0_2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200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" name="Google Shape;6205;g13bf113035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6" name="Google Shape;6206;g13bf113035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1" name="Google Shape;6091;g13bf1130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2" name="Google Shape;6092;g13bf11303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" name="Google Shape;6256;g13bf113035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7" name="Google Shape;6257;g13bf113035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2" name="Google Shape;6142;g13bf113035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3" name="Google Shape;6143;g13bf113035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20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7" name="Google Shape;5507;g13bafaf431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8" name="Google Shape;5508;g13bafaf431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1" name="Google Shape;6091;g13bf1130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2" name="Google Shape;6092;g13bf11303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0334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2" name="Google Shape;6212;g13bf1130353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3" name="Google Shape;6213;g13bf1130353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7" name="Google Shape;6197;g13bafaf431e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8" name="Google Shape;6198;g13bafaf431e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6" name="Google Shape;6356;gc9a1aaa555_0_1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7" name="Google Shape;6357;gc9a1aaa555_0_1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6" name="Google Shape;6456;gc977d987b3_1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7" name="Google Shape;6457;gc977d987b3_1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7" name="Google Shape;5727;g13bafaf431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8" name="Google Shape;5728;g13bafaf431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950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6" name="Google Shape;5626;gc9a1aaa555_0_1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7" name="Google Shape;5627;gc9a1aaa555_0_1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2" name="Google Shape;5682;gc9a1aaa555_0_1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3" name="Google Shape;5683;gc9a1aaa555_0_1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6" name="Google Shape;5706;gc9a1aaa555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7" name="Google Shape;5707;gc9a1aaa555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8" name="Google Shape;5718;g13bafaf431e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9" name="Google Shape;5719;g13bafaf431e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7" name="Google Shape;5727;g13bafaf431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8" name="Google Shape;5728;g13bafaf431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7" name="Google Shape;5507;g13bafaf431e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8" name="Google Shape;5508;g13bafaf431e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16" name="Google Shape;16;p2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" name="Google Shape;22;p2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203" name="Google Shape;203;p2"/>
          <p:cNvSpPr/>
          <p:nvPr/>
        </p:nvSpPr>
        <p:spPr>
          <a:xfrm>
            <a:off x="851147" y="503677"/>
            <a:ext cx="201200" cy="201398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04" name="Google Shape;204;p2"/>
          <p:cNvSpPr txBox="1">
            <a:spLocks noGrp="1"/>
          </p:cNvSpPr>
          <p:nvPr>
            <p:ph type="ctrTitle"/>
          </p:nvPr>
        </p:nvSpPr>
        <p:spPr>
          <a:xfrm>
            <a:off x="709731" y="1111976"/>
            <a:ext cx="3747900" cy="236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 b="0">
                <a:latin typeface="Dosis"/>
                <a:ea typeface="Dosis"/>
                <a:cs typeface="Dosis"/>
                <a:sym typeface="Dosi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05" name="Google Shape;205;p2"/>
          <p:cNvSpPr txBox="1">
            <a:spLocks noGrp="1"/>
          </p:cNvSpPr>
          <p:nvPr>
            <p:ph type="subTitle" idx="1"/>
          </p:nvPr>
        </p:nvSpPr>
        <p:spPr>
          <a:xfrm>
            <a:off x="709728" y="3365104"/>
            <a:ext cx="3483900" cy="47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 Siliguri Medium"/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326564" y="4254983"/>
            <a:ext cx="272051" cy="272301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_1_2"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oogle Shape;2065;p13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2066" name="Google Shape;2066;p13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067" name="Google Shape;2067;p13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2068" name="Google Shape;2068;p13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69" name="Google Shape;2069;p13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0" name="Google Shape;2070;p13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071" name="Google Shape;2071;p13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072" name="Google Shape;2072;p13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2073" name="Google Shape;2073;p13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0" name="Google Shape;2080;p13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1" name="Google Shape;2081;p13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09" name="Google Shape;2109;p13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0" name="Google Shape;2110;p13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1" name="Google Shape;2111;p13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2" name="Google Shape;2112;p13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3" name="Google Shape;2113;p13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4" name="Google Shape;2114;p13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5" name="Google Shape;2115;p13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6" name="Google Shape;2116;p13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7" name="Google Shape;2117;p13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8" name="Google Shape;2118;p13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19" name="Google Shape;2119;p13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0" name="Google Shape;2120;p13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1" name="Google Shape;2121;p13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2" name="Google Shape;2122;p13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3" name="Google Shape;2123;p13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4" name="Google Shape;2124;p13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5" name="Google Shape;2125;p13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6" name="Google Shape;2126;p13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7" name="Google Shape;2127;p13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8" name="Google Shape;2128;p13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9" name="Google Shape;2129;p13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0" name="Google Shape;2130;p13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1" name="Google Shape;2131;p13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2" name="Google Shape;2132;p13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3" name="Google Shape;2133;p13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4" name="Google Shape;2134;p13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5" name="Google Shape;2135;p13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6" name="Google Shape;2136;p13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7" name="Google Shape;2137;p13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8" name="Google Shape;2138;p13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9" name="Google Shape;2139;p13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0" name="Google Shape;2140;p13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1" name="Google Shape;2141;p13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2" name="Google Shape;2142;p13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3" name="Google Shape;2143;p13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4" name="Google Shape;2144;p13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5" name="Google Shape;2145;p13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6" name="Google Shape;2146;p13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7" name="Google Shape;2147;p13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8" name="Google Shape;2148;p13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49" name="Google Shape;2149;p13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0" name="Google Shape;2150;p13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1" name="Google Shape;2151;p13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2" name="Google Shape;2152;p13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3" name="Google Shape;2153;p13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4" name="Google Shape;2154;p13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5" name="Google Shape;2155;p13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6" name="Google Shape;2156;p13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7" name="Google Shape;2157;p13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8" name="Google Shape;2158;p13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59" name="Google Shape;2159;p13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0" name="Google Shape;2160;p13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1" name="Google Shape;2161;p13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2" name="Google Shape;2162;p13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3" name="Google Shape;2163;p13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4" name="Google Shape;2164;p13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5" name="Google Shape;2165;p13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6" name="Google Shape;2166;p13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7" name="Google Shape;2167;p13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8" name="Google Shape;2168;p13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69" name="Google Shape;2169;p13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0" name="Google Shape;2170;p13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1" name="Google Shape;2171;p13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2" name="Google Shape;2172;p13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3" name="Google Shape;2173;p13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4" name="Google Shape;2174;p13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5" name="Google Shape;2175;p13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6" name="Google Shape;2176;p13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7" name="Google Shape;2177;p13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8" name="Google Shape;2178;p13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9" name="Google Shape;2179;p13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0" name="Google Shape;2180;p13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1" name="Google Shape;2181;p13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2" name="Google Shape;2182;p13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3" name="Google Shape;2183;p13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4" name="Google Shape;2184;p13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5" name="Google Shape;2185;p13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6" name="Google Shape;2186;p13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7" name="Google Shape;2187;p13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8" name="Google Shape;2188;p13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9" name="Google Shape;2189;p13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0" name="Google Shape;2190;p13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1" name="Google Shape;2191;p13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2" name="Google Shape;2192;p13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3" name="Google Shape;2193;p13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4" name="Google Shape;2194;p13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5" name="Google Shape;2195;p13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6" name="Google Shape;2196;p13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7" name="Google Shape;2197;p13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8" name="Google Shape;2198;p13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9" name="Google Shape;2199;p13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0" name="Google Shape;2200;p13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1" name="Google Shape;2201;p13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2" name="Google Shape;2202;p13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3" name="Google Shape;2203;p13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4" name="Google Shape;2204;p13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5" name="Google Shape;2205;p13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6" name="Google Shape;2206;p13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7" name="Google Shape;2207;p13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8" name="Google Shape;2208;p13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9" name="Google Shape;2209;p13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0" name="Google Shape;2210;p13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1" name="Google Shape;2211;p13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2" name="Google Shape;2212;p13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3" name="Google Shape;2213;p13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4" name="Google Shape;2214;p13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5" name="Google Shape;2215;p13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6" name="Google Shape;2216;p13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7" name="Google Shape;2217;p13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8" name="Google Shape;2218;p13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9" name="Google Shape;2219;p13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0" name="Google Shape;2220;p13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1" name="Google Shape;2221;p13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2" name="Google Shape;2222;p13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3" name="Google Shape;2223;p13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4" name="Google Shape;2224;p13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5" name="Google Shape;2225;p13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6" name="Google Shape;2226;p13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7" name="Google Shape;2227;p13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8" name="Google Shape;2228;p13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9" name="Google Shape;2229;p13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0" name="Google Shape;2230;p13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1" name="Google Shape;2231;p13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2" name="Google Shape;2232;p13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3" name="Google Shape;2233;p13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4" name="Google Shape;2234;p13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5" name="Google Shape;2235;p13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6" name="Google Shape;2236;p13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7" name="Google Shape;2237;p13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8" name="Google Shape;2238;p13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9" name="Google Shape;2239;p13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0" name="Google Shape;2240;p13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1" name="Google Shape;2241;p13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2" name="Google Shape;2242;p13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3" name="Google Shape;2243;p13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4" name="Google Shape;2244;p13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5" name="Google Shape;2245;p13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6" name="Google Shape;2246;p13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7" name="Google Shape;2247;p13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8" name="Google Shape;2248;p13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9" name="Google Shape;2249;p13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0" name="Google Shape;2250;p13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1" name="Google Shape;2251;p13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2" name="Google Shape;2252;p13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253" name="Google Shape;2253;p13"/>
          <p:cNvGrpSpPr/>
          <p:nvPr/>
        </p:nvGrpSpPr>
        <p:grpSpPr>
          <a:xfrm>
            <a:off x="274828" y="285773"/>
            <a:ext cx="8605925" cy="4712003"/>
            <a:chOff x="274813" y="285764"/>
            <a:chExt cx="8605925" cy="4712003"/>
          </a:xfrm>
        </p:grpSpPr>
        <p:sp>
          <p:nvSpPr>
            <p:cNvPr id="2254" name="Google Shape;2254;p13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55" name="Google Shape;2255;p13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2256" name="Google Shape;2256;p13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2257" name="Google Shape;2257;p13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2258" name="Google Shape;2258;p13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259" name="Google Shape;2259;p13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260" name="Google Shape;2260;p13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261" name="Google Shape;2261;p13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2262" name="Google Shape;2262;p13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63" name="Google Shape;2263;p13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4" name="Google Shape;2264;p13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5" name="Google Shape;2265;p13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266" name="Google Shape;2266;p13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267" name="Google Shape;2267;p13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2268" name="Google Shape;2268;p13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69" name="Google Shape;2269;p13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70" name="Google Shape;2270;p13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1" name="Google Shape;2271;p13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2" name="Google Shape;2272;p13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3" name="Google Shape;2273;p13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4" name="Google Shape;2274;p13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275" name="Google Shape;2275;p13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2276" name="Google Shape;2276;p13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2277" name="Google Shape;2277;p13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78" name="Google Shape;2278;p13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279" name="Google Shape;2279;p13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280" name="Google Shape;2280;p13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281" name="Google Shape;2281;p13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2282" name="Google Shape;2282;p13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283" name="Google Shape;2283;p13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84" name="Google Shape;2284;p13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285" name="Google Shape;2285;p13"/>
          <p:cNvSpPr txBox="1">
            <a:spLocks noGrp="1"/>
          </p:cNvSpPr>
          <p:nvPr>
            <p:ph type="subTitle" idx="1"/>
          </p:nvPr>
        </p:nvSpPr>
        <p:spPr>
          <a:xfrm>
            <a:off x="2017402" y="3305426"/>
            <a:ext cx="21489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ind Siliguri Medium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286" name="Google Shape;2286;p13"/>
          <p:cNvSpPr txBox="1">
            <a:spLocks noGrp="1"/>
          </p:cNvSpPr>
          <p:nvPr>
            <p:ph type="subTitle" idx="2"/>
          </p:nvPr>
        </p:nvSpPr>
        <p:spPr>
          <a:xfrm>
            <a:off x="2017402" y="3744749"/>
            <a:ext cx="2148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287" name="Google Shape;2287;p13"/>
          <p:cNvSpPr txBox="1">
            <a:spLocks noGrp="1"/>
          </p:cNvSpPr>
          <p:nvPr>
            <p:ph type="subTitle" idx="3"/>
          </p:nvPr>
        </p:nvSpPr>
        <p:spPr>
          <a:xfrm>
            <a:off x="5933552" y="1744627"/>
            <a:ext cx="21489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ind Siliguri Medium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288" name="Google Shape;2288;p13"/>
          <p:cNvSpPr txBox="1">
            <a:spLocks noGrp="1"/>
          </p:cNvSpPr>
          <p:nvPr>
            <p:ph type="subTitle" idx="4"/>
          </p:nvPr>
        </p:nvSpPr>
        <p:spPr>
          <a:xfrm>
            <a:off x="5933552" y="2186375"/>
            <a:ext cx="2148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289" name="Google Shape;2289;p13"/>
          <p:cNvSpPr txBox="1">
            <a:spLocks noGrp="1"/>
          </p:cNvSpPr>
          <p:nvPr>
            <p:ph type="subTitle" idx="5"/>
          </p:nvPr>
        </p:nvSpPr>
        <p:spPr>
          <a:xfrm>
            <a:off x="5933552" y="3305426"/>
            <a:ext cx="21489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ind Siliguri Medium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290" name="Google Shape;2290;p13"/>
          <p:cNvSpPr txBox="1">
            <a:spLocks noGrp="1"/>
          </p:cNvSpPr>
          <p:nvPr>
            <p:ph type="subTitle" idx="6"/>
          </p:nvPr>
        </p:nvSpPr>
        <p:spPr>
          <a:xfrm>
            <a:off x="5933552" y="3744749"/>
            <a:ext cx="2148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291" name="Google Shape;2291;p13"/>
          <p:cNvSpPr txBox="1">
            <a:spLocks noGrp="1"/>
          </p:cNvSpPr>
          <p:nvPr>
            <p:ph type="subTitle" idx="7"/>
          </p:nvPr>
        </p:nvSpPr>
        <p:spPr>
          <a:xfrm>
            <a:off x="2017402" y="1744627"/>
            <a:ext cx="21489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ind Siliguri Medium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Hind Siliguri Medium"/>
              <a:buNone/>
              <a:defRPr sz="2401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292" name="Google Shape;2292;p13"/>
          <p:cNvSpPr txBox="1">
            <a:spLocks noGrp="1"/>
          </p:cNvSpPr>
          <p:nvPr>
            <p:ph type="subTitle" idx="8"/>
          </p:nvPr>
        </p:nvSpPr>
        <p:spPr>
          <a:xfrm>
            <a:off x="2017402" y="2186375"/>
            <a:ext cx="2148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293" name="Google Shape;2293;p13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0"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94" name="Google Shape;2294;p13"/>
          <p:cNvSpPr txBox="1">
            <a:spLocks noGrp="1"/>
          </p:cNvSpPr>
          <p:nvPr>
            <p:ph type="title" idx="9" hasCustomPrompt="1"/>
          </p:nvPr>
        </p:nvSpPr>
        <p:spPr>
          <a:xfrm>
            <a:off x="5019528" y="1735354"/>
            <a:ext cx="721200" cy="35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4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r>
              <a:t>xx%</a:t>
            </a:r>
          </a:p>
        </p:txBody>
      </p:sp>
      <p:sp>
        <p:nvSpPr>
          <p:cNvPr id="2295" name="Google Shape;2295;p13"/>
          <p:cNvSpPr txBox="1">
            <a:spLocks noGrp="1"/>
          </p:cNvSpPr>
          <p:nvPr>
            <p:ph type="title" idx="13" hasCustomPrompt="1"/>
          </p:nvPr>
        </p:nvSpPr>
        <p:spPr>
          <a:xfrm>
            <a:off x="5019528" y="3304654"/>
            <a:ext cx="721200" cy="35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4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r>
              <a:t>xx%</a:t>
            </a:r>
          </a:p>
        </p:txBody>
      </p:sp>
      <p:sp>
        <p:nvSpPr>
          <p:cNvPr id="2296" name="Google Shape;2296;p13"/>
          <p:cNvSpPr txBox="1">
            <a:spLocks noGrp="1"/>
          </p:cNvSpPr>
          <p:nvPr>
            <p:ph type="title" idx="14" hasCustomPrompt="1"/>
          </p:nvPr>
        </p:nvSpPr>
        <p:spPr>
          <a:xfrm>
            <a:off x="1148153" y="1735354"/>
            <a:ext cx="721200" cy="35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4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r>
              <a:t>xx%</a:t>
            </a:r>
          </a:p>
        </p:txBody>
      </p:sp>
      <p:sp>
        <p:nvSpPr>
          <p:cNvPr id="2297" name="Google Shape;2297;p13"/>
          <p:cNvSpPr txBox="1">
            <a:spLocks noGrp="1"/>
          </p:cNvSpPr>
          <p:nvPr>
            <p:ph type="title" idx="15" hasCustomPrompt="1"/>
          </p:nvPr>
        </p:nvSpPr>
        <p:spPr>
          <a:xfrm>
            <a:off x="1148153" y="3304654"/>
            <a:ext cx="721200" cy="356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4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ind Siliguri Medium"/>
              <a:buNone/>
              <a:defRPr sz="2001" b="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9" name="Google Shape;2299;p14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2300" name="Google Shape;2300;p14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301" name="Google Shape;2301;p14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2302" name="Google Shape;2302;p14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3" name="Google Shape;2303;p14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4" name="Google Shape;2304;p14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305" name="Google Shape;2305;p14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306" name="Google Shape;2306;p14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2307" name="Google Shape;2307;p14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8" name="Google Shape;2308;p14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9" name="Google Shape;2309;p14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0" name="Google Shape;2310;p14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1" name="Google Shape;2311;p14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2" name="Google Shape;2312;p14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3" name="Google Shape;2313;p14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4" name="Google Shape;2314;p14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5" name="Google Shape;2315;p14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6" name="Google Shape;2316;p14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7" name="Google Shape;2317;p14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8" name="Google Shape;2318;p14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9" name="Google Shape;2319;p14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0" name="Google Shape;2320;p14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1" name="Google Shape;2321;p14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2" name="Google Shape;2322;p14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3" name="Google Shape;2323;p14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4" name="Google Shape;2324;p14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5" name="Google Shape;2325;p14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6" name="Google Shape;2326;p14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7" name="Google Shape;2327;p14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8" name="Google Shape;2328;p14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9" name="Google Shape;2329;p14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0" name="Google Shape;2330;p14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1" name="Google Shape;2331;p14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2" name="Google Shape;2332;p14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3" name="Google Shape;2333;p14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4" name="Google Shape;2334;p14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5" name="Google Shape;2335;p14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6" name="Google Shape;2336;p14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7" name="Google Shape;2337;p14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8" name="Google Shape;2338;p14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9" name="Google Shape;2339;p14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0" name="Google Shape;2340;p14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1" name="Google Shape;2341;p14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2" name="Google Shape;2342;p14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3" name="Google Shape;2343;p14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4" name="Google Shape;2344;p14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5" name="Google Shape;2345;p14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6" name="Google Shape;2346;p14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7" name="Google Shape;2347;p14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8" name="Google Shape;2348;p14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9" name="Google Shape;2349;p14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0" name="Google Shape;2350;p14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1" name="Google Shape;2351;p14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2" name="Google Shape;2352;p14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3" name="Google Shape;2353;p14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4" name="Google Shape;2354;p14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5" name="Google Shape;2355;p14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6" name="Google Shape;2356;p14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7" name="Google Shape;2357;p14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8" name="Google Shape;2358;p14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9" name="Google Shape;2359;p14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0" name="Google Shape;2360;p14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1" name="Google Shape;2361;p14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2" name="Google Shape;2362;p14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3" name="Google Shape;2363;p14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4" name="Google Shape;2364;p14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5" name="Google Shape;2365;p14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6" name="Google Shape;2366;p14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7" name="Google Shape;2367;p14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8" name="Google Shape;2368;p14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9" name="Google Shape;2369;p14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0" name="Google Shape;2370;p14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1" name="Google Shape;2371;p14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2" name="Google Shape;2372;p14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3" name="Google Shape;2373;p14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4" name="Google Shape;2374;p14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5" name="Google Shape;2375;p14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6" name="Google Shape;2376;p14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7" name="Google Shape;2377;p14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8" name="Google Shape;2378;p14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9" name="Google Shape;2379;p14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0" name="Google Shape;2380;p14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1" name="Google Shape;2381;p14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2" name="Google Shape;2382;p14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3" name="Google Shape;2383;p14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4" name="Google Shape;2384;p14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5" name="Google Shape;2385;p14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6" name="Google Shape;2386;p14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7" name="Google Shape;2387;p14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8" name="Google Shape;2388;p14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9" name="Google Shape;2389;p14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0" name="Google Shape;2390;p14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1" name="Google Shape;2391;p14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2" name="Google Shape;2392;p14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3" name="Google Shape;2393;p14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4" name="Google Shape;2394;p14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5" name="Google Shape;2395;p14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6" name="Google Shape;2396;p14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7" name="Google Shape;2397;p14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8" name="Google Shape;2398;p14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9" name="Google Shape;2399;p14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0" name="Google Shape;2400;p14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1" name="Google Shape;2401;p14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2" name="Google Shape;2402;p14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3" name="Google Shape;2403;p14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4" name="Google Shape;2404;p14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5" name="Google Shape;2405;p14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6" name="Google Shape;2406;p14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7" name="Google Shape;2407;p14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8" name="Google Shape;2408;p14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9" name="Google Shape;2409;p14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0" name="Google Shape;2410;p14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1" name="Google Shape;2411;p14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2" name="Google Shape;2412;p14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3" name="Google Shape;2413;p14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4" name="Google Shape;2414;p14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5" name="Google Shape;2415;p14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6" name="Google Shape;2416;p14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7" name="Google Shape;2417;p14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8" name="Google Shape;2418;p14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9" name="Google Shape;2419;p14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0" name="Google Shape;2420;p14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1" name="Google Shape;2421;p14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2" name="Google Shape;2422;p14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3" name="Google Shape;2423;p14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4" name="Google Shape;2424;p14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5" name="Google Shape;2425;p14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6" name="Google Shape;2426;p14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7" name="Google Shape;2427;p14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8" name="Google Shape;2428;p14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9" name="Google Shape;2429;p14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0" name="Google Shape;2430;p14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1" name="Google Shape;2431;p14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2" name="Google Shape;2432;p14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3" name="Google Shape;2433;p14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4" name="Google Shape;2434;p14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5" name="Google Shape;2435;p14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6" name="Google Shape;2436;p14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7" name="Google Shape;2437;p14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8" name="Google Shape;2438;p14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9" name="Google Shape;2439;p14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0" name="Google Shape;2440;p14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1" name="Google Shape;2441;p14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2" name="Google Shape;2442;p14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3" name="Google Shape;2443;p14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4" name="Google Shape;2444;p14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5" name="Google Shape;2445;p14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6" name="Google Shape;2446;p14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7" name="Google Shape;2447;p14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8" name="Google Shape;2448;p14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9" name="Google Shape;2449;p14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0" name="Google Shape;2450;p14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1" name="Google Shape;2451;p14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2" name="Google Shape;2452;p14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3" name="Google Shape;2453;p14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4" name="Google Shape;2454;p14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5" name="Google Shape;2455;p14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6" name="Google Shape;2456;p14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7" name="Google Shape;2457;p14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8" name="Google Shape;2458;p14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9" name="Google Shape;2459;p14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0" name="Google Shape;2460;p14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1" name="Google Shape;2461;p14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2" name="Google Shape;2462;p14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3" name="Google Shape;2463;p14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4" name="Google Shape;2464;p14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5" name="Google Shape;2465;p14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6" name="Google Shape;2466;p14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7" name="Google Shape;2467;p14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8" name="Google Shape;2468;p14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9" name="Google Shape;2469;p14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0" name="Google Shape;2470;p14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1" name="Google Shape;2471;p14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2" name="Google Shape;2472;p14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3" name="Google Shape;2473;p14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4" name="Google Shape;2474;p14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5" name="Google Shape;2475;p14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6" name="Google Shape;2476;p14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7" name="Google Shape;2477;p14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8" name="Google Shape;2478;p14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9" name="Google Shape;2479;p14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80" name="Google Shape;2480;p14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81" name="Google Shape;2481;p14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82" name="Google Shape;2482;p14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83" name="Google Shape;2483;p14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84" name="Google Shape;2484;p14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85" name="Google Shape;2485;p14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86" name="Google Shape;2486;p14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487" name="Google Shape;2487;p14"/>
          <p:cNvGrpSpPr/>
          <p:nvPr/>
        </p:nvGrpSpPr>
        <p:grpSpPr>
          <a:xfrm>
            <a:off x="-2493948" y="-952994"/>
            <a:ext cx="12235103" cy="8604059"/>
            <a:chOff x="-2493951" y="-952995"/>
            <a:chExt cx="12235103" cy="8604060"/>
          </a:xfrm>
        </p:grpSpPr>
        <p:grpSp>
          <p:nvGrpSpPr>
            <p:cNvPr id="2488" name="Google Shape;2488;p14"/>
            <p:cNvGrpSpPr/>
            <p:nvPr/>
          </p:nvGrpSpPr>
          <p:grpSpPr>
            <a:xfrm>
              <a:off x="-2493951" y="2659394"/>
              <a:ext cx="4991671" cy="4991671"/>
              <a:chOff x="-1258000" y="444900"/>
              <a:chExt cx="3166500" cy="3166500"/>
            </a:xfrm>
          </p:grpSpPr>
          <p:sp>
            <p:nvSpPr>
              <p:cNvPr id="2489" name="Google Shape;2489;p14"/>
              <p:cNvSpPr/>
              <p:nvPr/>
            </p:nvSpPr>
            <p:spPr>
              <a:xfrm>
                <a:off x="-1258000" y="444900"/>
                <a:ext cx="3166500" cy="3166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0" name="Google Shape;2490;p14"/>
              <p:cNvSpPr/>
              <p:nvPr/>
            </p:nvSpPr>
            <p:spPr>
              <a:xfrm>
                <a:off x="-1163375" y="539400"/>
                <a:ext cx="2977500" cy="29775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1" name="Google Shape;2491;p14"/>
              <p:cNvSpPr/>
              <p:nvPr/>
            </p:nvSpPr>
            <p:spPr>
              <a:xfrm>
                <a:off x="-1070605" y="632156"/>
                <a:ext cx="2791800" cy="2791800"/>
              </a:xfrm>
              <a:prstGeom prst="ellipse">
                <a:avLst/>
              </a:prstGeom>
              <a:solidFill>
                <a:srgbClr val="EA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2" name="Google Shape;2492;p14"/>
              <p:cNvSpPr/>
              <p:nvPr/>
            </p:nvSpPr>
            <p:spPr>
              <a:xfrm>
                <a:off x="-1087025" y="615751"/>
                <a:ext cx="2824800" cy="2824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3" name="Google Shape;2493;p14"/>
              <p:cNvSpPr/>
              <p:nvPr/>
            </p:nvSpPr>
            <p:spPr>
              <a:xfrm>
                <a:off x="-999001" y="703700"/>
                <a:ext cx="2648700" cy="2648700"/>
              </a:xfrm>
              <a:prstGeom prst="ellipse">
                <a:avLst/>
              </a:pr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4" name="Google Shape;2494;p14"/>
              <p:cNvSpPr/>
              <p:nvPr/>
            </p:nvSpPr>
            <p:spPr>
              <a:xfrm>
                <a:off x="-999012" y="703750"/>
                <a:ext cx="2648700" cy="2648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grpSp>
            <p:nvGrpSpPr>
              <p:cNvPr id="2495" name="Google Shape;2495;p14"/>
              <p:cNvGrpSpPr/>
              <p:nvPr/>
            </p:nvGrpSpPr>
            <p:grpSpPr>
              <a:xfrm>
                <a:off x="-915045" y="787710"/>
                <a:ext cx="2480778" cy="2480778"/>
                <a:chOff x="4053950" y="1851775"/>
                <a:chExt cx="447600" cy="447600"/>
              </a:xfrm>
            </p:grpSpPr>
            <p:sp>
              <p:nvSpPr>
                <p:cNvPr id="2496" name="Google Shape;2496;p14"/>
                <p:cNvSpPr/>
                <p:nvPr/>
              </p:nvSpPr>
              <p:spPr>
                <a:xfrm>
                  <a:off x="4053950" y="1851775"/>
                  <a:ext cx="447600" cy="44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4" h="17904" extrusionOk="0">
                      <a:moveTo>
                        <a:pt x="8938" y="1"/>
                      </a:moveTo>
                      <a:cubicBezTo>
                        <a:pt x="3998" y="1"/>
                        <a:pt x="1" y="4027"/>
                        <a:pt x="1" y="8966"/>
                      </a:cubicBezTo>
                      <a:cubicBezTo>
                        <a:pt x="1" y="13906"/>
                        <a:pt x="3998" y="17903"/>
                        <a:pt x="8938" y="17903"/>
                      </a:cubicBezTo>
                      <a:cubicBezTo>
                        <a:pt x="13877" y="17903"/>
                        <a:pt x="17903" y="13906"/>
                        <a:pt x="17903" y="8966"/>
                      </a:cubicBezTo>
                      <a:cubicBezTo>
                        <a:pt x="17903" y="4027"/>
                        <a:pt x="13877" y="1"/>
                        <a:pt x="89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497" name="Google Shape;2497;p14"/>
                <p:cNvSpPr/>
                <p:nvPr/>
              </p:nvSpPr>
              <p:spPr>
                <a:xfrm>
                  <a:off x="4076100" y="1874625"/>
                  <a:ext cx="402600" cy="40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4" h="16076" extrusionOk="0">
                      <a:moveTo>
                        <a:pt x="8052" y="0"/>
                      </a:moveTo>
                      <a:cubicBezTo>
                        <a:pt x="3626" y="0"/>
                        <a:pt x="1" y="3598"/>
                        <a:pt x="1" y="8052"/>
                      </a:cubicBezTo>
                      <a:cubicBezTo>
                        <a:pt x="1" y="12478"/>
                        <a:pt x="3626" y="16076"/>
                        <a:pt x="8052" y="16076"/>
                      </a:cubicBezTo>
                      <a:cubicBezTo>
                        <a:pt x="12506" y="16076"/>
                        <a:pt x="16104" y="12478"/>
                        <a:pt x="16104" y="8052"/>
                      </a:cubicBezTo>
                      <a:cubicBezTo>
                        <a:pt x="16104" y="3598"/>
                        <a:pt x="12506" y="0"/>
                        <a:pt x="80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498" name="Google Shape;2498;p14"/>
                <p:cNvSpPr/>
                <p:nvPr/>
              </p:nvSpPr>
              <p:spPr>
                <a:xfrm>
                  <a:off x="4319475" y="1881075"/>
                  <a:ext cx="152775" cy="31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12620" extrusionOk="0">
                      <a:moveTo>
                        <a:pt x="373" y="0"/>
                      </a:moveTo>
                      <a:cubicBezTo>
                        <a:pt x="145" y="427"/>
                        <a:pt x="1" y="914"/>
                        <a:pt x="1" y="1371"/>
                      </a:cubicBezTo>
                      <a:cubicBezTo>
                        <a:pt x="1" y="1828"/>
                        <a:pt x="115" y="2284"/>
                        <a:pt x="373" y="2627"/>
                      </a:cubicBezTo>
                      <a:cubicBezTo>
                        <a:pt x="659" y="3027"/>
                        <a:pt x="1086" y="3255"/>
                        <a:pt x="1485" y="3511"/>
                      </a:cubicBezTo>
                      <a:cubicBezTo>
                        <a:pt x="2228" y="3998"/>
                        <a:pt x="2771" y="4626"/>
                        <a:pt x="2742" y="5539"/>
                      </a:cubicBezTo>
                      <a:cubicBezTo>
                        <a:pt x="2742" y="6396"/>
                        <a:pt x="2429" y="7223"/>
                        <a:pt x="2342" y="8079"/>
                      </a:cubicBezTo>
                      <a:cubicBezTo>
                        <a:pt x="2257" y="8936"/>
                        <a:pt x="2285" y="9822"/>
                        <a:pt x="2570" y="10621"/>
                      </a:cubicBezTo>
                      <a:cubicBezTo>
                        <a:pt x="2970" y="11649"/>
                        <a:pt x="3799" y="12305"/>
                        <a:pt x="4740" y="12620"/>
                      </a:cubicBezTo>
                      <a:cubicBezTo>
                        <a:pt x="5055" y="12220"/>
                        <a:pt x="5311" y="11791"/>
                        <a:pt x="5540" y="11364"/>
                      </a:cubicBezTo>
                      <a:cubicBezTo>
                        <a:pt x="4969" y="10850"/>
                        <a:pt x="4541" y="10192"/>
                        <a:pt x="4370" y="9393"/>
                      </a:cubicBezTo>
                      <a:cubicBezTo>
                        <a:pt x="4085" y="7908"/>
                        <a:pt x="5055" y="6709"/>
                        <a:pt x="6111" y="5795"/>
                      </a:cubicBezTo>
                      <a:cubicBezTo>
                        <a:pt x="5398" y="2970"/>
                        <a:pt x="3198" y="743"/>
                        <a:pt x="3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499" name="Google Shape;2499;p14"/>
                <p:cNvSpPr/>
                <p:nvPr/>
              </p:nvSpPr>
              <p:spPr>
                <a:xfrm>
                  <a:off x="4143200" y="1875350"/>
                  <a:ext cx="180600" cy="22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9196" extrusionOk="0">
                      <a:moveTo>
                        <a:pt x="4825" y="1"/>
                      </a:moveTo>
                      <a:lnTo>
                        <a:pt x="4825" y="1"/>
                      </a:lnTo>
                      <a:cubicBezTo>
                        <a:pt x="2970" y="115"/>
                        <a:pt x="1284" y="857"/>
                        <a:pt x="1" y="2027"/>
                      </a:cubicBezTo>
                      <a:cubicBezTo>
                        <a:pt x="713" y="2571"/>
                        <a:pt x="1741" y="2742"/>
                        <a:pt x="2570" y="3112"/>
                      </a:cubicBezTo>
                      <a:cubicBezTo>
                        <a:pt x="3941" y="3740"/>
                        <a:pt x="4626" y="5110"/>
                        <a:pt x="4854" y="6538"/>
                      </a:cubicBezTo>
                      <a:cubicBezTo>
                        <a:pt x="4939" y="7196"/>
                        <a:pt x="4969" y="7881"/>
                        <a:pt x="5224" y="8479"/>
                      </a:cubicBezTo>
                      <a:cubicBezTo>
                        <a:pt x="5368" y="8822"/>
                        <a:pt x="5681" y="9194"/>
                        <a:pt x="6081" y="9194"/>
                      </a:cubicBezTo>
                      <a:cubicBezTo>
                        <a:pt x="6094" y="9195"/>
                        <a:pt x="6107" y="9196"/>
                        <a:pt x="6120" y="9196"/>
                      </a:cubicBezTo>
                      <a:cubicBezTo>
                        <a:pt x="6496" y="9196"/>
                        <a:pt x="6714" y="8812"/>
                        <a:pt x="6853" y="8509"/>
                      </a:cubicBezTo>
                      <a:cubicBezTo>
                        <a:pt x="7223" y="7538"/>
                        <a:pt x="6652" y="6538"/>
                        <a:pt x="6168" y="5739"/>
                      </a:cubicBezTo>
                      <a:cubicBezTo>
                        <a:pt x="5738" y="4996"/>
                        <a:pt x="5282" y="4254"/>
                        <a:pt x="4969" y="3454"/>
                      </a:cubicBezTo>
                      <a:cubicBezTo>
                        <a:pt x="4653" y="2598"/>
                        <a:pt x="4539" y="1684"/>
                        <a:pt x="4683" y="771"/>
                      </a:cubicBezTo>
                      <a:cubicBezTo>
                        <a:pt x="4711" y="515"/>
                        <a:pt x="4768" y="257"/>
                        <a:pt x="482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500" name="Google Shape;2500;p14"/>
                <p:cNvSpPr/>
                <p:nvPr/>
              </p:nvSpPr>
              <p:spPr>
                <a:xfrm>
                  <a:off x="4076100" y="1968825"/>
                  <a:ext cx="275550" cy="30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2" h="12251" extrusionOk="0">
                      <a:moveTo>
                        <a:pt x="1228" y="1"/>
                      </a:moveTo>
                      <a:cubicBezTo>
                        <a:pt x="458" y="1257"/>
                        <a:pt x="1" y="2714"/>
                        <a:pt x="1" y="4284"/>
                      </a:cubicBezTo>
                      <a:cubicBezTo>
                        <a:pt x="1" y="4599"/>
                        <a:pt x="28" y="4912"/>
                        <a:pt x="58" y="5227"/>
                      </a:cubicBezTo>
                      <a:cubicBezTo>
                        <a:pt x="572" y="4912"/>
                        <a:pt x="1086" y="4626"/>
                        <a:pt x="1657" y="4599"/>
                      </a:cubicBezTo>
                      <a:cubicBezTo>
                        <a:pt x="2513" y="4599"/>
                        <a:pt x="2913" y="5426"/>
                        <a:pt x="2998" y="6141"/>
                      </a:cubicBezTo>
                      <a:cubicBezTo>
                        <a:pt x="3142" y="7481"/>
                        <a:pt x="2856" y="8852"/>
                        <a:pt x="3199" y="10165"/>
                      </a:cubicBezTo>
                      <a:cubicBezTo>
                        <a:pt x="3256" y="10394"/>
                        <a:pt x="3340" y="10652"/>
                        <a:pt x="3455" y="10880"/>
                      </a:cubicBezTo>
                      <a:cubicBezTo>
                        <a:pt x="3854" y="11166"/>
                        <a:pt x="4284" y="11394"/>
                        <a:pt x="4740" y="11593"/>
                      </a:cubicBezTo>
                      <a:cubicBezTo>
                        <a:pt x="5197" y="11508"/>
                        <a:pt x="5654" y="11136"/>
                        <a:pt x="6054" y="10880"/>
                      </a:cubicBezTo>
                      <a:cubicBezTo>
                        <a:pt x="6415" y="10651"/>
                        <a:pt x="6803" y="10499"/>
                        <a:pt x="7207" y="10499"/>
                      </a:cubicBezTo>
                      <a:cubicBezTo>
                        <a:pt x="7409" y="10499"/>
                        <a:pt x="7615" y="10537"/>
                        <a:pt x="7824" y="10622"/>
                      </a:cubicBezTo>
                      <a:cubicBezTo>
                        <a:pt x="8338" y="10823"/>
                        <a:pt x="8708" y="11280"/>
                        <a:pt x="8966" y="11764"/>
                      </a:cubicBezTo>
                      <a:cubicBezTo>
                        <a:pt x="9050" y="11908"/>
                        <a:pt x="9137" y="12079"/>
                        <a:pt x="9194" y="12251"/>
                      </a:cubicBezTo>
                      <a:cubicBezTo>
                        <a:pt x="9823" y="12164"/>
                        <a:pt x="10421" y="11992"/>
                        <a:pt x="11022" y="11764"/>
                      </a:cubicBezTo>
                      <a:cubicBezTo>
                        <a:pt x="10878" y="11421"/>
                        <a:pt x="10793" y="11079"/>
                        <a:pt x="10679" y="10736"/>
                      </a:cubicBezTo>
                      <a:cubicBezTo>
                        <a:pt x="10364" y="9594"/>
                        <a:pt x="9823" y="8596"/>
                        <a:pt x="8738" y="8025"/>
                      </a:cubicBezTo>
                      <a:cubicBezTo>
                        <a:pt x="7908" y="7596"/>
                        <a:pt x="6853" y="7367"/>
                        <a:pt x="6396" y="6483"/>
                      </a:cubicBezTo>
                      <a:cubicBezTo>
                        <a:pt x="5940" y="5512"/>
                        <a:pt x="6367" y="4455"/>
                        <a:pt x="6282" y="3484"/>
                      </a:cubicBezTo>
                      <a:cubicBezTo>
                        <a:pt x="6195" y="2258"/>
                        <a:pt x="5083" y="1858"/>
                        <a:pt x="4026" y="1630"/>
                      </a:cubicBezTo>
                      <a:cubicBezTo>
                        <a:pt x="3112" y="1429"/>
                        <a:pt x="1856" y="1257"/>
                        <a:pt x="1371" y="287"/>
                      </a:cubicBezTo>
                      <a:cubicBezTo>
                        <a:pt x="1314" y="202"/>
                        <a:pt x="1257" y="115"/>
                        <a:pt x="12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501" name="Google Shape;2501;p14"/>
            <p:cNvGrpSpPr/>
            <p:nvPr/>
          </p:nvGrpSpPr>
          <p:grpSpPr>
            <a:xfrm flipH="1">
              <a:off x="713218" y="-952995"/>
              <a:ext cx="2146916" cy="1873435"/>
              <a:chOff x="7370668" y="1170600"/>
              <a:chExt cx="2146916" cy="1873435"/>
            </a:xfrm>
          </p:grpSpPr>
          <p:sp>
            <p:nvSpPr>
              <p:cNvPr id="2502" name="Google Shape;2502;p14"/>
              <p:cNvSpPr/>
              <p:nvPr/>
            </p:nvSpPr>
            <p:spPr>
              <a:xfrm>
                <a:off x="7644151" y="1232874"/>
                <a:ext cx="1620711" cy="1620566"/>
              </a:xfrm>
              <a:custGeom>
                <a:avLst/>
                <a:gdLst/>
                <a:ahLst/>
                <a:cxnLst/>
                <a:rect l="l" t="t" r="r" b="b"/>
                <a:pathLst>
                  <a:path w="11165" h="11164" extrusionOk="0">
                    <a:moveTo>
                      <a:pt x="5569" y="1"/>
                    </a:moveTo>
                    <a:cubicBezTo>
                      <a:pt x="2513" y="1"/>
                      <a:pt x="0" y="2484"/>
                      <a:pt x="0" y="5567"/>
                    </a:cubicBezTo>
                    <a:cubicBezTo>
                      <a:pt x="0" y="8651"/>
                      <a:pt x="2513" y="11163"/>
                      <a:pt x="5569" y="11163"/>
                    </a:cubicBezTo>
                    <a:cubicBezTo>
                      <a:pt x="8653" y="11163"/>
                      <a:pt x="11165" y="8651"/>
                      <a:pt x="11165" y="5567"/>
                    </a:cubicBezTo>
                    <a:cubicBezTo>
                      <a:pt x="11165" y="2484"/>
                      <a:pt x="8653" y="1"/>
                      <a:pt x="5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3" name="Google Shape;2503;p14"/>
              <p:cNvSpPr/>
              <p:nvPr/>
            </p:nvSpPr>
            <p:spPr>
              <a:xfrm>
                <a:off x="7988328" y="1232874"/>
                <a:ext cx="1036297" cy="315433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2173" extrusionOk="0">
                    <a:moveTo>
                      <a:pt x="3198" y="1"/>
                    </a:moveTo>
                    <a:cubicBezTo>
                      <a:pt x="2026" y="1"/>
                      <a:pt x="914" y="371"/>
                      <a:pt x="0" y="999"/>
                    </a:cubicBezTo>
                    <a:cubicBezTo>
                      <a:pt x="990" y="1824"/>
                      <a:pt x="2351" y="2172"/>
                      <a:pt x="3648" y="2172"/>
                    </a:cubicBezTo>
                    <a:cubicBezTo>
                      <a:pt x="3698" y="2172"/>
                      <a:pt x="3747" y="2172"/>
                      <a:pt x="3796" y="2171"/>
                    </a:cubicBezTo>
                    <a:cubicBezTo>
                      <a:pt x="4938" y="2141"/>
                      <a:pt x="6023" y="1798"/>
                      <a:pt x="7138" y="1600"/>
                    </a:cubicBezTo>
                    <a:cubicBezTo>
                      <a:pt x="6110" y="599"/>
                      <a:pt x="4740" y="1"/>
                      <a:pt x="3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4" name="Google Shape;2504;p14"/>
              <p:cNvSpPr/>
              <p:nvPr/>
            </p:nvSpPr>
            <p:spPr>
              <a:xfrm>
                <a:off x="8124925" y="2463696"/>
                <a:ext cx="1019604" cy="389755"/>
              </a:xfrm>
              <a:custGeom>
                <a:avLst/>
                <a:gdLst/>
                <a:ahLst/>
                <a:cxnLst/>
                <a:rect l="l" t="t" r="r" b="b"/>
                <a:pathLst>
                  <a:path w="7024" h="2685" extrusionOk="0">
                    <a:moveTo>
                      <a:pt x="7024" y="0"/>
                    </a:moveTo>
                    <a:lnTo>
                      <a:pt x="7024" y="0"/>
                    </a:lnTo>
                    <a:cubicBezTo>
                      <a:pt x="5768" y="229"/>
                      <a:pt x="4569" y="743"/>
                      <a:pt x="3369" y="1343"/>
                    </a:cubicBezTo>
                    <a:cubicBezTo>
                      <a:pt x="2380" y="1864"/>
                      <a:pt x="1259" y="2201"/>
                      <a:pt x="132" y="2201"/>
                    </a:cubicBezTo>
                    <a:cubicBezTo>
                      <a:pt x="88" y="2201"/>
                      <a:pt x="44" y="2201"/>
                      <a:pt x="0" y="2200"/>
                    </a:cubicBezTo>
                    <a:lnTo>
                      <a:pt x="0" y="2200"/>
                    </a:lnTo>
                    <a:cubicBezTo>
                      <a:pt x="686" y="2513"/>
                      <a:pt x="1458" y="2684"/>
                      <a:pt x="2257" y="2684"/>
                    </a:cubicBezTo>
                    <a:cubicBezTo>
                      <a:pt x="4283" y="2684"/>
                      <a:pt x="6053" y="1599"/>
                      <a:pt x="70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5" name="Google Shape;2505;p14"/>
              <p:cNvSpPr/>
              <p:nvPr/>
            </p:nvSpPr>
            <p:spPr>
              <a:xfrm>
                <a:off x="7644151" y="1667922"/>
                <a:ext cx="1620711" cy="743074"/>
              </a:xfrm>
              <a:custGeom>
                <a:avLst/>
                <a:gdLst/>
                <a:ahLst/>
                <a:cxnLst/>
                <a:rect l="l" t="t" r="r" b="b"/>
                <a:pathLst>
                  <a:path w="11165" h="5119" extrusionOk="0">
                    <a:moveTo>
                      <a:pt x="10537" y="0"/>
                    </a:moveTo>
                    <a:cubicBezTo>
                      <a:pt x="10194" y="430"/>
                      <a:pt x="9623" y="800"/>
                      <a:pt x="9251" y="1028"/>
                    </a:cubicBezTo>
                    <a:cubicBezTo>
                      <a:pt x="8441" y="1526"/>
                      <a:pt x="7486" y="1808"/>
                      <a:pt x="6521" y="1808"/>
                    </a:cubicBezTo>
                    <a:cubicBezTo>
                      <a:pt x="6432" y="1808"/>
                      <a:pt x="6343" y="1805"/>
                      <a:pt x="6254" y="1800"/>
                    </a:cubicBezTo>
                    <a:cubicBezTo>
                      <a:pt x="5083" y="1714"/>
                      <a:pt x="4112" y="971"/>
                      <a:pt x="2999" y="686"/>
                    </a:cubicBezTo>
                    <a:cubicBezTo>
                      <a:pt x="2650" y="598"/>
                      <a:pt x="2305" y="561"/>
                      <a:pt x="1961" y="561"/>
                    </a:cubicBezTo>
                    <a:cubicBezTo>
                      <a:pt x="1405" y="561"/>
                      <a:pt x="851" y="659"/>
                      <a:pt x="286" y="800"/>
                    </a:cubicBezTo>
                    <a:cubicBezTo>
                      <a:pt x="115" y="1344"/>
                      <a:pt x="0" y="1942"/>
                      <a:pt x="0" y="2570"/>
                    </a:cubicBezTo>
                    <a:cubicBezTo>
                      <a:pt x="0" y="3141"/>
                      <a:pt x="87" y="3712"/>
                      <a:pt x="259" y="4226"/>
                    </a:cubicBezTo>
                    <a:cubicBezTo>
                      <a:pt x="1225" y="4920"/>
                      <a:pt x="2592" y="5118"/>
                      <a:pt x="3839" y="5118"/>
                    </a:cubicBezTo>
                    <a:cubicBezTo>
                      <a:pt x="4287" y="5118"/>
                      <a:pt x="4720" y="5093"/>
                      <a:pt x="5112" y="5055"/>
                    </a:cubicBezTo>
                    <a:cubicBezTo>
                      <a:pt x="6426" y="4941"/>
                      <a:pt x="7652" y="4541"/>
                      <a:pt x="8794" y="3883"/>
                    </a:cubicBezTo>
                    <a:cubicBezTo>
                      <a:pt x="9594" y="3427"/>
                      <a:pt x="10366" y="2885"/>
                      <a:pt x="11165" y="2371"/>
                    </a:cubicBezTo>
                    <a:cubicBezTo>
                      <a:pt x="11135" y="1515"/>
                      <a:pt x="10907" y="715"/>
                      <a:pt x="10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6" name="Google Shape;2506;p14"/>
              <p:cNvSpPr/>
              <p:nvPr/>
            </p:nvSpPr>
            <p:spPr>
              <a:xfrm>
                <a:off x="7370668" y="1170600"/>
                <a:ext cx="2146916" cy="1873435"/>
              </a:xfrm>
              <a:custGeom>
                <a:avLst/>
                <a:gdLst/>
                <a:ahLst/>
                <a:cxnLst/>
                <a:rect l="l" t="t" r="r" b="b"/>
                <a:pathLst>
                  <a:path w="14790" h="12906" extrusionOk="0">
                    <a:moveTo>
                      <a:pt x="658" y="0"/>
                    </a:moveTo>
                    <a:cubicBezTo>
                      <a:pt x="571" y="0"/>
                      <a:pt x="429" y="30"/>
                      <a:pt x="286" y="115"/>
                    </a:cubicBezTo>
                    <a:cubicBezTo>
                      <a:pt x="171" y="201"/>
                      <a:pt x="87" y="373"/>
                      <a:pt x="57" y="514"/>
                    </a:cubicBezTo>
                    <a:cubicBezTo>
                      <a:pt x="0" y="772"/>
                      <a:pt x="57" y="944"/>
                      <a:pt x="114" y="1085"/>
                    </a:cubicBezTo>
                    <a:cubicBezTo>
                      <a:pt x="228" y="1401"/>
                      <a:pt x="372" y="1656"/>
                      <a:pt x="514" y="1914"/>
                    </a:cubicBezTo>
                    <a:cubicBezTo>
                      <a:pt x="799" y="2428"/>
                      <a:pt x="1142" y="2885"/>
                      <a:pt x="1514" y="3342"/>
                    </a:cubicBezTo>
                    <a:cubicBezTo>
                      <a:pt x="2942" y="5082"/>
                      <a:pt x="4568" y="6654"/>
                      <a:pt x="6281" y="8139"/>
                    </a:cubicBezTo>
                    <a:cubicBezTo>
                      <a:pt x="7138" y="8851"/>
                      <a:pt x="7994" y="9566"/>
                      <a:pt x="8908" y="10222"/>
                    </a:cubicBezTo>
                    <a:cubicBezTo>
                      <a:pt x="9822" y="10879"/>
                      <a:pt x="10765" y="11535"/>
                      <a:pt x="11763" y="12079"/>
                    </a:cubicBezTo>
                    <a:cubicBezTo>
                      <a:pt x="12277" y="12334"/>
                      <a:pt x="12791" y="12620"/>
                      <a:pt x="13362" y="12791"/>
                    </a:cubicBezTo>
                    <a:cubicBezTo>
                      <a:pt x="13506" y="12848"/>
                      <a:pt x="13677" y="12878"/>
                      <a:pt x="13848" y="12905"/>
                    </a:cubicBezTo>
                    <a:lnTo>
                      <a:pt x="14134" y="12905"/>
                    </a:lnTo>
                    <a:cubicBezTo>
                      <a:pt x="14248" y="12878"/>
                      <a:pt x="14362" y="12878"/>
                      <a:pt x="14504" y="12764"/>
                    </a:cubicBezTo>
                    <a:cubicBezTo>
                      <a:pt x="14648" y="12677"/>
                      <a:pt x="14732" y="12535"/>
                      <a:pt x="14762" y="12392"/>
                    </a:cubicBezTo>
                    <a:cubicBezTo>
                      <a:pt x="14789" y="12250"/>
                      <a:pt x="14762" y="12163"/>
                      <a:pt x="14762" y="12049"/>
                    </a:cubicBezTo>
                    <a:cubicBezTo>
                      <a:pt x="14732" y="11850"/>
                      <a:pt x="14648" y="11706"/>
                      <a:pt x="14591" y="11565"/>
                    </a:cubicBezTo>
                    <a:cubicBezTo>
                      <a:pt x="14447" y="11307"/>
                      <a:pt x="14276" y="11051"/>
                      <a:pt x="14104" y="10822"/>
                    </a:cubicBezTo>
                    <a:cubicBezTo>
                      <a:pt x="13933" y="10594"/>
                      <a:pt x="13762" y="10366"/>
                      <a:pt x="13563" y="10165"/>
                    </a:cubicBezTo>
                    <a:cubicBezTo>
                      <a:pt x="13191" y="9737"/>
                      <a:pt x="12791" y="9338"/>
                      <a:pt x="12391" y="8965"/>
                    </a:cubicBezTo>
                    <a:cubicBezTo>
                      <a:pt x="12358" y="8932"/>
                      <a:pt x="12325" y="8918"/>
                      <a:pt x="12292" y="8918"/>
                    </a:cubicBezTo>
                    <a:cubicBezTo>
                      <a:pt x="12268" y="8918"/>
                      <a:pt x="12244" y="8926"/>
                      <a:pt x="12220" y="8938"/>
                    </a:cubicBezTo>
                    <a:cubicBezTo>
                      <a:pt x="12163" y="8995"/>
                      <a:pt x="12163" y="9080"/>
                      <a:pt x="12192" y="9109"/>
                    </a:cubicBezTo>
                    <a:cubicBezTo>
                      <a:pt x="12535" y="9566"/>
                      <a:pt x="12878" y="9993"/>
                      <a:pt x="13191" y="10450"/>
                    </a:cubicBezTo>
                    <a:cubicBezTo>
                      <a:pt x="13506" y="10907"/>
                      <a:pt x="13819" y="11364"/>
                      <a:pt x="13990" y="11820"/>
                    </a:cubicBezTo>
                    <a:cubicBezTo>
                      <a:pt x="14047" y="11935"/>
                      <a:pt x="14077" y="12049"/>
                      <a:pt x="14077" y="12136"/>
                    </a:cubicBezTo>
                    <a:lnTo>
                      <a:pt x="14077" y="12178"/>
                    </a:lnTo>
                    <a:lnTo>
                      <a:pt x="14077" y="12178"/>
                    </a:lnTo>
                    <a:cubicBezTo>
                      <a:pt x="14075" y="12178"/>
                      <a:pt x="14074" y="12178"/>
                      <a:pt x="14073" y="12178"/>
                    </a:cubicBezTo>
                    <a:cubicBezTo>
                      <a:pt x="14040" y="12178"/>
                      <a:pt x="13990" y="12178"/>
                      <a:pt x="13933" y="12163"/>
                    </a:cubicBezTo>
                    <a:cubicBezTo>
                      <a:pt x="13848" y="12136"/>
                      <a:pt x="13734" y="12106"/>
                      <a:pt x="13620" y="12049"/>
                    </a:cubicBezTo>
                    <a:cubicBezTo>
                      <a:pt x="13134" y="11878"/>
                      <a:pt x="12677" y="11592"/>
                      <a:pt x="12220" y="11307"/>
                    </a:cubicBezTo>
                    <a:cubicBezTo>
                      <a:pt x="11279" y="10736"/>
                      <a:pt x="10393" y="10080"/>
                      <a:pt x="9536" y="9422"/>
                    </a:cubicBezTo>
                    <a:cubicBezTo>
                      <a:pt x="8652" y="8737"/>
                      <a:pt x="7796" y="8052"/>
                      <a:pt x="6967" y="7309"/>
                    </a:cubicBezTo>
                    <a:cubicBezTo>
                      <a:pt x="6110" y="6597"/>
                      <a:pt x="5311" y="5854"/>
                      <a:pt x="4511" y="5112"/>
                    </a:cubicBezTo>
                    <a:cubicBezTo>
                      <a:pt x="3684" y="4370"/>
                      <a:pt x="2912" y="3570"/>
                      <a:pt x="2200" y="2771"/>
                    </a:cubicBezTo>
                    <a:cubicBezTo>
                      <a:pt x="1827" y="2342"/>
                      <a:pt x="1485" y="1942"/>
                      <a:pt x="1172" y="1515"/>
                    </a:cubicBezTo>
                    <a:cubicBezTo>
                      <a:pt x="1028" y="1286"/>
                      <a:pt x="886" y="1058"/>
                      <a:pt x="799" y="857"/>
                    </a:cubicBezTo>
                    <a:cubicBezTo>
                      <a:pt x="759" y="777"/>
                      <a:pt x="734" y="696"/>
                      <a:pt x="722" y="656"/>
                    </a:cubicBezTo>
                    <a:lnTo>
                      <a:pt x="722" y="656"/>
                    </a:lnTo>
                    <a:cubicBezTo>
                      <a:pt x="763" y="643"/>
                      <a:pt x="810" y="636"/>
                      <a:pt x="860" y="636"/>
                    </a:cubicBezTo>
                    <a:cubicBezTo>
                      <a:pt x="914" y="636"/>
                      <a:pt x="971" y="643"/>
                      <a:pt x="1028" y="658"/>
                    </a:cubicBezTo>
                    <a:cubicBezTo>
                      <a:pt x="1142" y="686"/>
                      <a:pt x="1256" y="715"/>
                      <a:pt x="1400" y="772"/>
                    </a:cubicBezTo>
                    <a:cubicBezTo>
                      <a:pt x="1656" y="857"/>
                      <a:pt x="1884" y="971"/>
                      <a:pt x="2143" y="1058"/>
                    </a:cubicBezTo>
                    <a:cubicBezTo>
                      <a:pt x="2656" y="1286"/>
                      <a:pt x="3141" y="1542"/>
                      <a:pt x="3627" y="1828"/>
                    </a:cubicBezTo>
                    <a:cubicBezTo>
                      <a:pt x="3643" y="1836"/>
                      <a:pt x="3658" y="1839"/>
                      <a:pt x="3673" y="1839"/>
                    </a:cubicBezTo>
                    <a:cubicBezTo>
                      <a:pt x="3713" y="1839"/>
                      <a:pt x="3749" y="1812"/>
                      <a:pt x="3769" y="1771"/>
                    </a:cubicBezTo>
                    <a:cubicBezTo>
                      <a:pt x="3826" y="1743"/>
                      <a:pt x="3826" y="1656"/>
                      <a:pt x="3769" y="1599"/>
                    </a:cubicBezTo>
                    <a:cubicBezTo>
                      <a:pt x="3312" y="1257"/>
                      <a:pt x="2855" y="944"/>
                      <a:pt x="2371" y="658"/>
                    </a:cubicBezTo>
                    <a:cubicBezTo>
                      <a:pt x="2113" y="514"/>
                      <a:pt x="1857" y="373"/>
                      <a:pt x="1599" y="258"/>
                    </a:cubicBezTo>
                    <a:cubicBezTo>
                      <a:pt x="1457" y="172"/>
                      <a:pt x="1313" y="115"/>
                      <a:pt x="1172" y="87"/>
                    </a:cubicBezTo>
                    <a:cubicBezTo>
                      <a:pt x="1028" y="30"/>
                      <a:pt x="857" y="0"/>
                      <a:pt x="6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7" name="Google Shape;2507;p14"/>
              <p:cNvSpPr/>
              <p:nvPr/>
            </p:nvSpPr>
            <p:spPr>
              <a:xfrm>
                <a:off x="7403765" y="1199777"/>
                <a:ext cx="2080723" cy="1809419"/>
              </a:xfrm>
              <a:custGeom>
                <a:avLst/>
                <a:gdLst/>
                <a:ahLst/>
                <a:cxnLst/>
                <a:rect l="l" t="t" r="r" b="b"/>
                <a:pathLst>
                  <a:path w="14334" h="12465" extrusionOk="0">
                    <a:moveTo>
                      <a:pt x="457" y="0"/>
                    </a:moveTo>
                    <a:cubicBezTo>
                      <a:pt x="373" y="28"/>
                      <a:pt x="286" y="28"/>
                      <a:pt x="201" y="85"/>
                    </a:cubicBezTo>
                    <a:cubicBezTo>
                      <a:pt x="115" y="142"/>
                      <a:pt x="58" y="256"/>
                      <a:pt x="58" y="343"/>
                    </a:cubicBezTo>
                    <a:cubicBezTo>
                      <a:pt x="0" y="514"/>
                      <a:pt x="58" y="686"/>
                      <a:pt x="115" y="800"/>
                    </a:cubicBezTo>
                    <a:cubicBezTo>
                      <a:pt x="201" y="1085"/>
                      <a:pt x="343" y="1341"/>
                      <a:pt x="487" y="1570"/>
                    </a:cubicBezTo>
                    <a:cubicBezTo>
                      <a:pt x="800" y="2056"/>
                      <a:pt x="1143" y="2513"/>
                      <a:pt x="1515" y="2940"/>
                    </a:cubicBezTo>
                    <a:cubicBezTo>
                      <a:pt x="2942" y="4653"/>
                      <a:pt x="4569" y="6195"/>
                      <a:pt x="6254" y="7652"/>
                    </a:cubicBezTo>
                    <a:cubicBezTo>
                      <a:pt x="7111" y="8394"/>
                      <a:pt x="7995" y="9080"/>
                      <a:pt x="8881" y="9765"/>
                    </a:cubicBezTo>
                    <a:cubicBezTo>
                      <a:pt x="9795" y="10420"/>
                      <a:pt x="10708" y="11078"/>
                      <a:pt x="11679" y="11619"/>
                    </a:cubicBezTo>
                    <a:cubicBezTo>
                      <a:pt x="12163" y="11905"/>
                      <a:pt x="12677" y="12163"/>
                      <a:pt x="13221" y="12362"/>
                    </a:cubicBezTo>
                    <a:lnTo>
                      <a:pt x="13648" y="12449"/>
                    </a:lnTo>
                    <a:cubicBezTo>
                      <a:pt x="13700" y="12459"/>
                      <a:pt x="13756" y="12465"/>
                      <a:pt x="13814" y="12465"/>
                    </a:cubicBezTo>
                    <a:cubicBezTo>
                      <a:pt x="13916" y="12465"/>
                      <a:pt x="14025" y="12445"/>
                      <a:pt x="14134" y="12392"/>
                    </a:cubicBezTo>
                    <a:cubicBezTo>
                      <a:pt x="14219" y="12305"/>
                      <a:pt x="14276" y="12220"/>
                      <a:pt x="14306" y="12133"/>
                    </a:cubicBezTo>
                    <a:cubicBezTo>
                      <a:pt x="14333" y="12049"/>
                      <a:pt x="14333" y="11962"/>
                      <a:pt x="14306" y="11878"/>
                    </a:cubicBezTo>
                    <a:cubicBezTo>
                      <a:pt x="14276" y="11734"/>
                      <a:pt x="14219" y="11592"/>
                      <a:pt x="14162" y="11448"/>
                    </a:cubicBezTo>
                    <a:cubicBezTo>
                      <a:pt x="13906" y="10934"/>
                      <a:pt x="13563" y="10477"/>
                      <a:pt x="13221" y="10050"/>
                    </a:cubicBezTo>
                    <a:cubicBezTo>
                      <a:pt x="12848" y="9621"/>
                      <a:pt x="12478" y="9221"/>
                      <a:pt x="12106" y="8821"/>
                    </a:cubicBezTo>
                    <a:cubicBezTo>
                      <a:pt x="12079" y="8794"/>
                      <a:pt x="12049" y="8794"/>
                      <a:pt x="12022" y="8794"/>
                    </a:cubicBezTo>
                    <a:lnTo>
                      <a:pt x="12022" y="8879"/>
                    </a:lnTo>
                    <a:cubicBezTo>
                      <a:pt x="12392" y="9278"/>
                      <a:pt x="12764" y="9708"/>
                      <a:pt x="13077" y="10165"/>
                    </a:cubicBezTo>
                    <a:cubicBezTo>
                      <a:pt x="13419" y="10592"/>
                      <a:pt x="13735" y="11048"/>
                      <a:pt x="13963" y="11535"/>
                    </a:cubicBezTo>
                    <a:cubicBezTo>
                      <a:pt x="14020" y="11677"/>
                      <a:pt x="14048" y="11791"/>
                      <a:pt x="14077" y="11905"/>
                    </a:cubicBezTo>
                    <a:cubicBezTo>
                      <a:pt x="14105" y="12049"/>
                      <a:pt x="14077" y="12133"/>
                      <a:pt x="13990" y="12163"/>
                    </a:cubicBezTo>
                    <a:cubicBezTo>
                      <a:pt x="13957" y="12196"/>
                      <a:pt x="13905" y="12210"/>
                      <a:pt x="13839" y="12210"/>
                    </a:cubicBezTo>
                    <a:cubicBezTo>
                      <a:pt x="13791" y="12210"/>
                      <a:pt x="13737" y="12203"/>
                      <a:pt x="13678" y="12191"/>
                    </a:cubicBezTo>
                    <a:cubicBezTo>
                      <a:pt x="13563" y="12191"/>
                      <a:pt x="13419" y="12133"/>
                      <a:pt x="13305" y="12106"/>
                    </a:cubicBezTo>
                    <a:cubicBezTo>
                      <a:pt x="12791" y="11905"/>
                      <a:pt x="12307" y="11649"/>
                      <a:pt x="11850" y="11364"/>
                    </a:cubicBezTo>
                    <a:cubicBezTo>
                      <a:pt x="9936" y="10192"/>
                      <a:pt x="8196" y="8821"/>
                      <a:pt x="6510" y="7394"/>
                    </a:cubicBezTo>
                    <a:cubicBezTo>
                      <a:pt x="5654" y="6652"/>
                      <a:pt x="4827" y="5909"/>
                      <a:pt x="4027" y="5140"/>
                    </a:cubicBezTo>
                    <a:cubicBezTo>
                      <a:pt x="3228" y="4368"/>
                      <a:pt x="2456" y="3568"/>
                      <a:pt x="1743" y="2741"/>
                    </a:cubicBezTo>
                    <a:cubicBezTo>
                      <a:pt x="1371" y="2312"/>
                      <a:pt x="1028" y="1885"/>
                      <a:pt x="715" y="1428"/>
                    </a:cubicBezTo>
                    <a:cubicBezTo>
                      <a:pt x="571" y="1200"/>
                      <a:pt x="430" y="971"/>
                      <a:pt x="343" y="743"/>
                    </a:cubicBezTo>
                    <a:cubicBezTo>
                      <a:pt x="286" y="599"/>
                      <a:pt x="259" y="485"/>
                      <a:pt x="286" y="370"/>
                    </a:cubicBezTo>
                    <a:cubicBezTo>
                      <a:pt x="286" y="286"/>
                      <a:pt x="343" y="256"/>
                      <a:pt x="457" y="229"/>
                    </a:cubicBezTo>
                    <a:cubicBezTo>
                      <a:pt x="715" y="229"/>
                      <a:pt x="971" y="313"/>
                      <a:pt x="1229" y="400"/>
                    </a:cubicBezTo>
                    <a:cubicBezTo>
                      <a:pt x="1485" y="485"/>
                      <a:pt x="1743" y="599"/>
                      <a:pt x="1999" y="743"/>
                    </a:cubicBezTo>
                    <a:cubicBezTo>
                      <a:pt x="2486" y="971"/>
                      <a:pt x="2970" y="1257"/>
                      <a:pt x="3456" y="1542"/>
                    </a:cubicBezTo>
                    <a:cubicBezTo>
                      <a:pt x="3456" y="1551"/>
                      <a:pt x="3459" y="1554"/>
                      <a:pt x="3464" y="1554"/>
                    </a:cubicBezTo>
                    <a:cubicBezTo>
                      <a:pt x="3475" y="1554"/>
                      <a:pt x="3494" y="1542"/>
                      <a:pt x="3513" y="1542"/>
                    </a:cubicBezTo>
                    <a:cubicBezTo>
                      <a:pt x="3513" y="1512"/>
                      <a:pt x="3513" y="1485"/>
                      <a:pt x="3484" y="1485"/>
                    </a:cubicBezTo>
                    <a:cubicBezTo>
                      <a:pt x="3027" y="1170"/>
                      <a:pt x="2570" y="857"/>
                      <a:pt x="2056" y="599"/>
                    </a:cubicBezTo>
                    <a:cubicBezTo>
                      <a:pt x="1828" y="457"/>
                      <a:pt x="1572" y="313"/>
                      <a:pt x="1314" y="229"/>
                    </a:cubicBezTo>
                    <a:cubicBezTo>
                      <a:pt x="1028" y="115"/>
                      <a:pt x="772" y="0"/>
                      <a:pt x="4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508" name="Google Shape;2508;p14"/>
            <p:cNvGrpSpPr/>
            <p:nvPr/>
          </p:nvGrpSpPr>
          <p:grpSpPr>
            <a:xfrm>
              <a:off x="8561294" y="3555309"/>
              <a:ext cx="1179858" cy="1148257"/>
              <a:chOff x="6135492" y="1597374"/>
              <a:chExt cx="758751" cy="738429"/>
            </a:xfrm>
          </p:grpSpPr>
          <p:sp>
            <p:nvSpPr>
              <p:cNvPr id="2509" name="Google Shape;2509;p14"/>
              <p:cNvSpPr/>
              <p:nvPr/>
            </p:nvSpPr>
            <p:spPr>
              <a:xfrm>
                <a:off x="6135492" y="1597374"/>
                <a:ext cx="758751" cy="738429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5087" extrusionOk="0">
                    <a:moveTo>
                      <a:pt x="2591" y="0"/>
                    </a:moveTo>
                    <a:cubicBezTo>
                      <a:pt x="2556" y="0"/>
                      <a:pt x="2521" y="1"/>
                      <a:pt x="2486" y="2"/>
                    </a:cubicBezTo>
                    <a:cubicBezTo>
                      <a:pt x="1086" y="87"/>
                      <a:pt x="1" y="1286"/>
                      <a:pt x="88" y="2686"/>
                    </a:cubicBezTo>
                    <a:cubicBezTo>
                      <a:pt x="143" y="4048"/>
                      <a:pt x="1283" y="5087"/>
                      <a:pt x="2634" y="5087"/>
                    </a:cubicBezTo>
                    <a:cubicBezTo>
                      <a:pt x="2670" y="5087"/>
                      <a:pt x="2706" y="5086"/>
                      <a:pt x="2742" y="5084"/>
                    </a:cubicBezTo>
                    <a:cubicBezTo>
                      <a:pt x="4142" y="4998"/>
                      <a:pt x="5227" y="3828"/>
                      <a:pt x="5140" y="2428"/>
                    </a:cubicBezTo>
                    <a:cubicBezTo>
                      <a:pt x="5084" y="1065"/>
                      <a:pt x="3944" y="0"/>
                      <a:pt x="25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0" name="Google Shape;2510;p14"/>
              <p:cNvSpPr/>
              <p:nvPr/>
            </p:nvSpPr>
            <p:spPr>
              <a:xfrm>
                <a:off x="6313895" y="1597664"/>
                <a:ext cx="435190" cy="112644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776" extrusionOk="0">
                    <a:moveTo>
                      <a:pt x="1399" y="0"/>
                    </a:moveTo>
                    <a:cubicBezTo>
                      <a:pt x="885" y="0"/>
                      <a:pt x="400" y="172"/>
                      <a:pt x="1" y="427"/>
                    </a:cubicBezTo>
                    <a:cubicBezTo>
                      <a:pt x="85" y="457"/>
                      <a:pt x="172" y="484"/>
                      <a:pt x="257" y="542"/>
                    </a:cubicBezTo>
                    <a:cubicBezTo>
                      <a:pt x="572" y="685"/>
                      <a:pt x="885" y="743"/>
                      <a:pt x="1257" y="770"/>
                    </a:cubicBezTo>
                    <a:cubicBezTo>
                      <a:pt x="1337" y="774"/>
                      <a:pt x="1417" y="776"/>
                      <a:pt x="1497" y="776"/>
                    </a:cubicBezTo>
                    <a:cubicBezTo>
                      <a:pt x="2009" y="776"/>
                      <a:pt x="2503" y="698"/>
                      <a:pt x="2997" y="599"/>
                    </a:cubicBezTo>
                    <a:cubicBezTo>
                      <a:pt x="2570" y="229"/>
                      <a:pt x="1999" y="0"/>
                      <a:pt x="13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511" name="Google Shape;2511;p14"/>
              <p:cNvSpPr/>
              <p:nvPr/>
            </p:nvSpPr>
            <p:spPr>
              <a:xfrm>
                <a:off x="6148121" y="1755164"/>
                <a:ext cx="733639" cy="391206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2695" extrusionOk="0">
                    <a:moveTo>
                      <a:pt x="4596" y="0"/>
                    </a:moveTo>
                    <a:cubicBezTo>
                      <a:pt x="4197" y="0"/>
                      <a:pt x="3769" y="172"/>
                      <a:pt x="3397" y="256"/>
                    </a:cubicBezTo>
                    <a:cubicBezTo>
                      <a:pt x="2997" y="370"/>
                      <a:pt x="2570" y="457"/>
                      <a:pt x="2141" y="484"/>
                    </a:cubicBezTo>
                    <a:cubicBezTo>
                      <a:pt x="1962" y="497"/>
                      <a:pt x="1778" y="504"/>
                      <a:pt x="1593" y="504"/>
                    </a:cubicBezTo>
                    <a:cubicBezTo>
                      <a:pt x="1336" y="504"/>
                      <a:pt x="1077" y="490"/>
                      <a:pt x="827" y="457"/>
                    </a:cubicBezTo>
                    <a:cubicBezTo>
                      <a:pt x="629" y="427"/>
                      <a:pt x="428" y="400"/>
                      <a:pt x="229" y="400"/>
                    </a:cubicBezTo>
                    <a:cubicBezTo>
                      <a:pt x="85" y="713"/>
                      <a:pt x="1" y="1085"/>
                      <a:pt x="1" y="1455"/>
                    </a:cubicBezTo>
                    <a:cubicBezTo>
                      <a:pt x="1" y="1912"/>
                      <a:pt x="115" y="2312"/>
                      <a:pt x="314" y="2684"/>
                    </a:cubicBezTo>
                    <a:cubicBezTo>
                      <a:pt x="384" y="2691"/>
                      <a:pt x="455" y="2694"/>
                      <a:pt x="526" y="2694"/>
                    </a:cubicBezTo>
                    <a:cubicBezTo>
                      <a:pt x="742" y="2694"/>
                      <a:pt x="963" y="2663"/>
                      <a:pt x="1200" y="2597"/>
                    </a:cubicBezTo>
                    <a:cubicBezTo>
                      <a:pt x="1714" y="2426"/>
                      <a:pt x="2171" y="2140"/>
                      <a:pt x="2684" y="1912"/>
                    </a:cubicBezTo>
                    <a:cubicBezTo>
                      <a:pt x="3454" y="1599"/>
                      <a:pt x="4254" y="1341"/>
                      <a:pt x="5053" y="1113"/>
                    </a:cubicBezTo>
                    <a:cubicBezTo>
                      <a:pt x="4996" y="685"/>
                      <a:pt x="4825" y="313"/>
                      <a:pt x="45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2512" name="Google Shape;2512;p14"/>
              <p:cNvSpPr/>
              <p:nvPr/>
            </p:nvSpPr>
            <p:spPr>
              <a:xfrm>
                <a:off x="6405056" y="2077857"/>
                <a:ext cx="460012" cy="257659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775" extrusionOk="0">
                    <a:moveTo>
                      <a:pt x="2840" y="1"/>
                    </a:moveTo>
                    <a:cubicBezTo>
                      <a:pt x="2625" y="1"/>
                      <a:pt x="2405" y="14"/>
                      <a:pt x="2198" y="89"/>
                    </a:cubicBezTo>
                    <a:cubicBezTo>
                      <a:pt x="1771" y="203"/>
                      <a:pt x="1399" y="461"/>
                      <a:pt x="1029" y="717"/>
                    </a:cubicBezTo>
                    <a:cubicBezTo>
                      <a:pt x="656" y="975"/>
                      <a:pt x="286" y="1288"/>
                      <a:pt x="1" y="1660"/>
                    </a:cubicBezTo>
                    <a:cubicBezTo>
                      <a:pt x="229" y="1745"/>
                      <a:pt x="485" y="1774"/>
                      <a:pt x="771" y="1774"/>
                    </a:cubicBezTo>
                    <a:cubicBezTo>
                      <a:pt x="1885" y="1774"/>
                      <a:pt x="2856" y="1032"/>
                      <a:pt x="3169" y="4"/>
                    </a:cubicBezTo>
                    <a:cubicBezTo>
                      <a:pt x="3062" y="4"/>
                      <a:pt x="2951" y="1"/>
                      <a:pt x="2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2513" name="Google Shape;2513;p14"/>
          <p:cNvGrpSpPr/>
          <p:nvPr/>
        </p:nvGrpSpPr>
        <p:grpSpPr>
          <a:xfrm>
            <a:off x="713224" y="255092"/>
            <a:ext cx="8081392" cy="4448489"/>
            <a:chOff x="713222" y="255088"/>
            <a:chExt cx="8081392" cy="4448488"/>
          </a:xfrm>
        </p:grpSpPr>
        <p:sp>
          <p:nvSpPr>
            <p:cNvPr id="2514" name="Google Shape;2514;p14"/>
            <p:cNvSpPr/>
            <p:nvPr/>
          </p:nvSpPr>
          <p:spPr>
            <a:xfrm>
              <a:off x="713222" y="1088575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5" name="Google Shape;2515;p14"/>
            <p:cNvSpPr/>
            <p:nvPr/>
          </p:nvSpPr>
          <p:spPr>
            <a:xfrm>
              <a:off x="2748254" y="4173502"/>
              <a:ext cx="529602" cy="53007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6" name="Google Shape;2516;p14"/>
            <p:cNvSpPr/>
            <p:nvPr/>
          </p:nvSpPr>
          <p:spPr>
            <a:xfrm>
              <a:off x="8415347" y="255088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517" name="Google Shape;2517;p14"/>
          <p:cNvSpPr txBox="1">
            <a:spLocks noGrp="1"/>
          </p:cNvSpPr>
          <p:nvPr>
            <p:ph type="subTitle" idx="1"/>
          </p:nvPr>
        </p:nvSpPr>
        <p:spPr>
          <a:xfrm>
            <a:off x="2766251" y="985177"/>
            <a:ext cx="5653200" cy="2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sp>
        <p:nvSpPr>
          <p:cNvPr id="2518" name="Google Shape;2518;p14"/>
          <p:cNvSpPr txBox="1">
            <a:spLocks noGrp="1"/>
          </p:cNvSpPr>
          <p:nvPr>
            <p:ph type="title"/>
          </p:nvPr>
        </p:nvSpPr>
        <p:spPr>
          <a:xfrm>
            <a:off x="5283343" y="3488276"/>
            <a:ext cx="3132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2001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0" name="Google Shape;2520;p15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2521" name="Google Shape;2521;p15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522" name="Google Shape;2522;p15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2523" name="Google Shape;2523;p15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24" name="Google Shape;2524;p15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25" name="Google Shape;2525;p15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526" name="Google Shape;2526;p15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527" name="Google Shape;2527;p15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2528" name="Google Shape;2528;p15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29" name="Google Shape;2529;p15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0" name="Google Shape;2530;p15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1" name="Google Shape;2531;p15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2" name="Google Shape;2532;p15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3" name="Google Shape;2533;p15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4" name="Google Shape;2534;p15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5" name="Google Shape;2535;p15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6" name="Google Shape;2536;p15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7" name="Google Shape;2537;p15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8" name="Google Shape;2538;p15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9" name="Google Shape;2539;p15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0" name="Google Shape;2540;p15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1" name="Google Shape;2541;p15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2" name="Google Shape;2542;p15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3" name="Google Shape;2543;p15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4" name="Google Shape;2544;p15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5" name="Google Shape;2545;p15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6" name="Google Shape;2546;p15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7" name="Google Shape;2547;p15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8" name="Google Shape;2548;p15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9" name="Google Shape;2549;p15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0" name="Google Shape;2550;p15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1" name="Google Shape;2551;p15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2" name="Google Shape;2552;p15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3" name="Google Shape;2553;p15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4" name="Google Shape;2554;p15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5" name="Google Shape;2555;p15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6" name="Google Shape;2556;p15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7" name="Google Shape;2557;p15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8" name="Google Shape;2558;p15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9" name="Google Shape;2559;p15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0" name="Google Shape;2560;p15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1" name="Google Shape;2561;p15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2" name="Google Shape;2562;p15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3" name="Google Shape;2563;p15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4" name="Google Shape;2564;p15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5" name="Google Shape;2565;p15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6" name="Google Shape;2566;p15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7" name="Google Shape;2567;p15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8" name="Google Shape;2568;p15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9" name="Google Shape;2569;p15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4" name="Google Shape;2574;p15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5" name="Google Shape;2575;p15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6" name="Google Shape;2576;p15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7" name="Google Shape;2577;p15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8" name="Google Shape;2578;p15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9" name="Google Shape;2579;p15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0" name="Google Shape;2580;p15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1" name="Google Shape;2581;p15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2" name="Google Shape;2582;p15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3" name="Google Shape;2583;p15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4" name="Google Shape;2584;p15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5" name="Google Shape;2585;p15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6" name="Google Shape;2586;p15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7" name="Google Shape;2587;p15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8" name="Google Shape;2588;p15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9" name="Google Shape;2589;p15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0" name="Google Shape;2590;p15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1" name="Google Shape;2591;p15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2" name="Google Shape;2592;p15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3" name="Google Shape;2593;p15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4" name="Google Shape;2594;p15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5" name="Google Shape;2595;p15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6" name="Google Shape;2596;p15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7" name="Google Shape;2597;p15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8" name="Google Shape;2598;p15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9" name="Google Shape;2599;p15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0" name="Google Shape;2600;p15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1" name="Google Shape;2601;p15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2" name="Google Shape;2602;p15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3" name="Google Shape;2603;p15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4" name="Google Shape;2604;p15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5" name="Google Shape;2605;p15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6" name="Google Shape;2606;p15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7" name="Google Shape;2607;p15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8" name="Google Shape;2608;p15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9" name="Google Shape;2609;p15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0" name="Google Shape;2610;p15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1" name="Google Shape;2611;p15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2" name="Google Shape;2612;p15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3" name="Google Shape;2613;p15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4" name="Google Shape;2614;p15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5" name="Google Shape;2615;p15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6" name="Google Shape;2616;p15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7" name="Google Shape;2617;p15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8" name="Google Shape;2618;p15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9" name="Google Shape;2619;p15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0" name="Google Shape;2620;p15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1" name="Google Shape;2621;p15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2" name="Google Shape;2622;p15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3" name="Google Shape;2623;p15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4" name="Google Shape;2624;p15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5" name="Google Shape;2625;p15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6" name="Google Shape;2626;p15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7" name="Google Shape;2627;p15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8" name="Google Shape;2628;p15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9" name="Google Shape;2629;p15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0" name="Google Shape;2630;p15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1" name="Google Shape;2631;p15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2" name="Google Shape;2632;p15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3" name="Google Shape;2633;p15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4" name="Google Shape;2634;p15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5" name="Google Shape;2635;p15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6" name="Google Shape;2636;p15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7" name="Google Shape;2637;p15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8" name="Google Shape;2638;p15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9" name="Google Shape;2639;p15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0" name="Google Shape;2640;p15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1" name="Google Shape;2641;p15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2" name="Google Shape;2642;p15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3" name="Google Shape;2643;p15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4" name="Google Shape;2644;p15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5" name="Google Shape;2645;p15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6" name="Google Shape;2646;p15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7" name="Google Shape;2647;p15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8" name="Google Shape;2648;p15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9" name="Google Shape;2649;p15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0" name="Google Shape;2650;p15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1" name="Google Shape;2651;p15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2" name="Google Shape;2652;p15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3" name="Google Shape;2653;p15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4" name="Google Shape;2654;p15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5" name="Google Shape;2655;p15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6" name="Google Shape;2656;p15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7" name="Google Shape;2657;p15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8" name="Google Shape;2658;p15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9" name="Google Shape;2659;p15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0" name="Google Shape;2660;p15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1" name="Google Shape;2661;p15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2" name="Google Shape;2662;p15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3" name="Google Shape;2663;p15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4" name="Google Shape;2664;p15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5" name="Google Shape;2665;p15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6" name="Google Shape;2666;p15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7" name="Google Shape;2667;p15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8" name="Google Shape;2668;p15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9" name="Google Shape;2669;p15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0" name="Google Shape;2670;p15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1" name="Google Shape;2671;p15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2" name="Google Shape;2672;p15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3" name="Google Shape;2673;p15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4" name="Google Shape;2674;p15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5" name="Google Shape;2675;p15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6" name="Google Shape;2676;p15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7" name="Google Shape;2677;p15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8" name="Google Shape;2678;p15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9" name="Google Shape;2679;p15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0" name="Google Shape;2680;p15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1" name="Google Shape;2681;p15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2" name="Google Shape;2682;p15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3" name="Google Shape;2683;p15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4" name="Google Shape;2684;p15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5" name="Google Shape;2685;p15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6" name="Google Shape;2686;p15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7" name="Google Shape;2687;p15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8" name="Google Shape;2688;p15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9" name="Google Shape;2689;p15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0" name="Google Shape;2690;p15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1" name="Google Shape;2691;p15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2" name="Google Shape;2692;p15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3" name="Google Shape;2693;p15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4" name="Google Shape;2694;p15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5" name="Google Shape;2695;p15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6" name="Google Shape;2696;p15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7" name="Google Shape;2697;p15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8" name="Google Shape;2698;p15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9" name="Google Shape;2699;p15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0" name="Google Shape;2700;p15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1" name="Google Shape;2701;p15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2" name="Google Shape;2702;p15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3" name="Google Shape;2703;p15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4" name="Google Shape;2704;p15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5" name="Google Shape;2705;p15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6" name="Google Shape;2706;p15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7" name="Google Shape;2707;p15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708" name="Google Shape;2708;p15"/>
          <p:cNvGrpSpPr/>
          <p:nvPr/>
        </p:nvGrpSpPr>
        <p:grpSpPr>
          <a:xfrm>
            <a:off x="274828" y="250331"/>
            <a:ext cx="8605925" cy="4747443"/>
            <a:chOff x="274813" y="250324"/>
            <a:chExt cx="8605925" cy="4747443"/>
          </a:xfrm>
        </p:grpSpPr>
        <p:sp>
          <p:nvSpPr>
            <p:cNvPr id="2709" name="Google Shape;2709;p15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710" name="Google Shape;2710;p15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2711" name="Google Shape;2711;p15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2712" name="Google Shape;2712;p15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2713" name="Google Shape;2713;p15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14" name="Google Shape;2714;p15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15" name="Google Shape;2715;p15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716" name="Google Shape;2716;p15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2717" name="Google Shape;2717;p15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718" name="Google Shape;2718;p15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19" name="Google Shape;2719;p15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20" name="Google Shape;2720;p15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721" name="Google Shape;2721;p15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722" name="Google Shape;2722;p15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2723" name="Google Shape;2723;p15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724" name="Google Shape;2724;p15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725" name="Google Shape;2725;p15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26" name="Google Shape;2726;p15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27" name="Google Shape;2727;p15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28" name="Google Shape;2728;p15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29" name="Google Shape;2729;p15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730" name="Google Shape;2730;p15"/>
            <p:cNvGrpSpPr/>
            <p:nvPr/>
          </p:nvGrpSpPr>
          <p:grpSpPr>
            <a:xfrm>
              <a:off x="7882927" y="250324"/>
              <a:ext cx="498898" cy="708105"/>
              <a:chOff x="8082452" y="285774"/>
              <a:chExt cx="498898" cy="708105"/>
            </a:xfrm>
          </p:grpSpPr>
          <p:grpSp>
            <p:nvGrpSpPr>
              <p:cNvPr id="2731" name="Google Shape;2731;p15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2732" name="Google Shape;2732;p15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733" name="Google Shape;2733;p15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34" name="Google Shape;2734;p15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35" name="Google Shape;2735;p15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736" name="Google Shape;2736;p15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2737" name="Google Shape;2737;p15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738" name="Google Shape;2738;p15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739" name="Google Shape;2739;p15"/>
          <p:cNvSpPr txBox="1">
            <a:spLocks noGrp="1"/>
          </p:cNvSpPr>
          <p:nvPr>
            <p:ph type="subTitle" idx="1"/>
          </p:nvPr>
        </p:nvSpPr>
        <p:spPr>
          <a:xfrm>
            <a:off x="713226" y="2738651"/>
            <a:ext cx="30327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740" name="Google Shape;2740;p15"/>
          <p:cNvSpPr txBox="1">
            <a:spLocks noGrp="1"/>
          </p:cNvSpPr>
          <p:nvPr>
            <p:ph type="ctrTitle"/>
          </p:nvPr>
        </p:nvSpPr>
        <p:spPr>
          <a:xfrm>
            <a:off x="713375" y="1445501"/>
            <a:ext cx="30327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6_1_1_2"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2" name="Google Shape;2742;p16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2743" name="Google Shape;2743;p16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744" name="Google Shape;2744;p16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2745" name="Google Shape;2745;p16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46" name="Google Shape;2746;p16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47" name="Google Shape;2747;p16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748" name="Google Shape;2748;p16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749" name="Google Shape;2749;p16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2750" name="Google Shape;2750;p16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1" name="Google Shape;2751;p16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2" name="Google Shape;2752;p16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3" name="Google Shape;2753;p16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4" name="Google Shape;2754;p16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5" name="Google Shape;2755;p16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6" name="Google Shape;2756;p16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7" name="Google Shape;2757;p16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8" name="Google Shape;2758;p16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9" name="Google Shape;2759;p16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0" name="Google Shape;2760;p16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1" name="Google Shape;2761;p16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2" name="Google Shape;2762;p16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3" name="Google Shape;2763;p16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4" name="Google Shape;2764;p16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5" name="Google Shape;2765;p16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6" name="Google Shape;2766;p16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7" name="Google Shape;2767;p16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8" name="Google Shape;2768;p16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9" name="Google Shape;2769;p16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0" name="Google Shape;2770;p16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1" name="Google Shape;2771;p16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2" name="Google Shape;2772;p16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3" name="Google Shape;2773;p16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4" name="Google Shape;2774;p16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5" name="Google Shape;2775;p16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6" name="Google Shape;2776;p16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7" name="Google Shape;2777;p16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8" name="Google Shape;2778;p16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9" name="Google Shape;2779;p16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0" name="Google Shape;2780;p16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1" name="Google Shape;2781;p16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2" name="Google Shape;2782;p16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3" name="Google Shape;2783;p16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4" name="Google Shape;2784;p16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5" name="Google Shape;2785;p16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6" name="Google Shape;2786;p16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7" name="Google Shape;2787;p16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8" name="Google Shape;2788;p16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9" name="Google Shape;2789;p16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0" name="Google Shape;2790;p16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1" name="Google Shape;2791;p16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2" name="Google Shape;2792;p16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3" name="Google Shape;2793;p16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4" name="Google Shape;2794;p16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5" name="Google Shape;2795;p16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6" name="Google Shape;2796;p16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7" name="Google Shape;2797;p16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8" name="Google Shape;2798;p16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9" name="Google Shape;2799;p16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0" name="Google Shape;2800;p16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1" name="Google Shape;2801;p16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2" name="Google Shape;2802;p16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3" name="Google Shape;2803;p16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4" name="Google Shape;2804;p16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5" name="Google Shape;2805;p16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6" name="Google Shape;2806;p16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7" name="Google Shape;2807;p16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8" name="Google Shape;2808;p16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9" name="Google Shape;2809;p16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0" name="Google Shape;2810;p16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1" name="Google Shape;2811;p16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2" name="Google Shape;2812;p16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3" name="Google Shape;2813;p16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4" name="Google Shape;2814;p16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5" name="Google Shape;2815;p16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6" name="Google Shape;2816;p16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7" name="Google Shape;2817;p16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8" name="Google Shape;2818;p16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9" name="Google Shape;2819;p16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0" name="Google Shape;2820;p16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1" name="Google Shape;2821;p16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2" name="Google Shape;2822;p16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3" name="Google Shape;2823;p16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4" name="Google Shape;2824;p16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5" name="Google Shape;2825;p16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6" name="Google Shape;2826;p16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7" name="Google Shape;2827;p16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8" name="Google Shape;2828;p16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9" name="Google Shape;2829;p16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0" name="Google Shape;2830;p16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1" name="Google Shape;2831;p16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2" name="Google Shape;2832;p16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3" name="Google Shape;2833;p16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4" name="Google Shape;2834;p16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5" name="Google Shape;2835;p16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6" name="Google Shape;2836;p16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7" name="Google Shape;2837;p16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8" name="Google Shape;2838;p16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9" name="Google Shape;2839;p16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0" name="Google Shape;2840;p16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1" name="Google Shape;2841;p16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2" name="Google Shape;2842;p16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3" name="Google Shape;2843;p16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4" name="Google Shape;2844;p16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5" name="Google Shape;2845;p16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6" name="Google Shape;2846;p16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7" name="Google Shape;2847;p16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8" name="Google Shape;2848;p16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9" name="Google Shape;2849;p16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0" name="Google Shape;2850;p16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1" name="Google Shape;2851;p16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2" name="Google Shape;2852;p16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3" name="Google Shape;2853;p16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4" name="Google Shape;2854;p16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5" name="Google Shape;2855;p16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6" name="Google Shape;2856;p16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7" name="Google Shape;2857;p16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8" name="Google Shape;2858;p16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9" name="Google Shape;2859;p16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0" name="Google Shape;2860;p16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1" name="Google Shape;2861;p16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2" name="Google Shape;2862;p16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3" name="Google Shape;2863;p16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4" name="Google Shape;2864;p16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5" name="Google Shape;2865;p16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6" name="Google Shape;2866;p16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7" name="Google Shape;2867;p16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8" name="Google Shape;2868;p16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9" name="Google Shape;2869;p16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0" name="Google Shape;2870;p16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1" name="Google Shape;2871;p16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2" name="Google Shape;2872;p16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3" name="Google Shape;2873;p16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4" name="Google Shape;2874;p16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5" name="Google Shape;2875;p16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6" name="Google Shape;2876;p16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7" name="Google Shape;2877;p16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8" name="Google Shape;2878;p16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9" name="Google Shape;2879;p16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0" name="Google Shape;2880;p16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1" name="Google Shape;2881;p16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2" name="Google Shape;2882;p16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3" name="Google Shape;2883;p16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4" name="Google Shape;2884;p16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5" name="Google Shape;2885;p16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6" name="Google Shape;2886;p16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7" name="Google Shape;2887;p16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8" name="Google Shape;2888;p16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9" name="Google Shape;2889;p16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0" name="Google Shape;2890;p16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1" name="Google Shape;2891;p16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2" name="Google Shape;2892;p16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3" name="Google Shape;2893;p16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4" name="Google Shape;2894;p16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5" name="Google Shape;2895;p16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6" name="Google Shape;2896;p16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7" name="Google Shape;2897;p16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8" name="Google Shape;2898;p16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9" name="Google Shape;2899;p16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0" name="Google Shape;2900;p16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1" name="Google Shape;2901;p16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2" name="Google Shape;2902;p16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3" name="Google Shape;2903;p16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4" name="Google Shape;2904;p16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5" name="Google Shape;2905;p16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6" name="Google Shape;2906;p16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7" name="Google Shape;2907;p16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8" name="Google Shape;2908;p16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9" name="Google Shape;2909;p16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0" name="Google Shape;2910;p16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1" name="Google Shape;2911;p16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2" name="Google Shape;2912;p16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3" name="Google Shape;2913;p16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4" name="Google Shape;2914;p16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5" name="Google Shape;2915;p16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6" name="Google Shape;2916;p16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7" name="Google Shape;2917;p16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8" name="Google Shape;2918;p16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9" name="Google Shape;2919;p16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0" name="Google Shape;2920;p16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1" name="Google Shape;2921;p16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2" name="Google Shape;2922;p16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3" name="Google Shape;2923;p16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4" name="Google Shape;2924;p16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5" name="Google Shape;2925;p16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6" name="Google Shape;2926;p16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7" name="Google Shape;2927;p16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8" name="Google Shape;2928;p16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9" name="Google Shape;2929;p16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930" name="Google Shape;2930;p16"/>
          <p:cNvGrpSpPr/>
          <p:nvPr/>
        </p:nvGrpSpPr>
        <p:grpSpPr>
          <a:xfrm>
            <a:off x="274827" y="203136"/>
            <a:ext cx="8629275" cy="4794635"/>
            <a:chOff x="274813" y="203133"/>
            <a:chExt cx="8629275" cy="4794634"/>
          </a:xfrm>
        </p:grpSpPr>
        <p:sp>
          <p:nvSpPr>
            <p:cNvPr id="2931" name="Google Shape;2931;p16"/>
            <p:cNvSpPr/>
            <p:nvPr/>
          </p:nvSpPr>
          <p:spPr>
            <a:xfrm>
              <a:off x="8702888" y="20313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2" name="Google Shape;2932;p16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3" name="Google Shape;2933;p16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934" name="Google Shape;2934;p16"/>
            <p:cNvGrpSpPr/>
            <p:nvPr/>
          </p:nvGrpSpPr>
          <p:grpSpPr>
            <a:xfrm rot="10800000" flipH="1">
              <a:off x="275106" y="4641048"/>
              <a:ext cx="858544" cy="356719"/>
              <a:chOff x="219125" y="484675"/>
              <a:chExt cx="1622650" cy="674200"/>
            </a:xfrm>
          </p:grpSpPr>
          <p:sp>
            <p:nvSpPr>
              <p:cNvPr id="2935" name="Google Shape;2935;p16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2936" name="Google Shape;2936;p16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2937" name="Google Shape;2937;p16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938" name="Google Shape;2938;p16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939" name="Google Shape;2939;p16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940" name="Google Shape;2940;p16"/>
            <p:cNvGrpSpPr/>
            <p:nvPr/>
          </p:nvGrpSpPr>
          <p:grpSpPr>
            <a:xfrm rot="10800000" flipH="1">
              <a:off x="8381813" y="285765"/>
              <a:ext cx="498909" cy="721242"/>
              <a:chOff x="8233275" y="1900925"/>
              <a:chExt cx="753525" cy="1089325"/>
            </a:xfrm>
          </p:grpSpPr>
          <p:sp>
            <p:nvSpPr>
              <p:cNvPr id="2941" name="Google Shape;2941;p16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42" name="Google Shape;2942;p16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43" name="Google Shape;2943;p16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44" name="Google Shape;2944;p16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945" name="Google Shape;2945;p16"/>
            <p:cNvGrpSpPr/>
            <p:nvPr/>
          </p:nvGrpSpPr>
          <p:grpSpPr>
            <a:xfrm rot="10800000" flipH="1">
              <a:off x="274834" y="285764"/>
              <a:ext cx="438102" cy="483364"/>
              <a:chOff x="6715777" y="3950739"/>
              <a:chExt cx="586325" cy="646900"/>
            </a:xfrm>
          </p:grpSpPr>
          <p:sp>
            <p:nvSpPr>
              <p:cNvPr id="2946" name="Google Shape;2946;p16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47" name="Google Shape;2947;p16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48" name="Google Shape;2948;p16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49" name="Google Shape;2949;p16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50" name="Google Shape;2950;p16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51" name="Google Shape;2951;p16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52" name="Google Shape;2952;p16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953" name="Google Shape;2953;p16"/>
            <p:cNvGrpSpPr/>
            <p:nvPr/>
          </p:nvGrpSpPr>
          <p:grpSpPr>
            <a:xfrm rot="10800000" flipH="1">
              <a:off x="8082452" y="4289652"/>
              <a:ext cx="498898" cy="708105"/>
              <a:chOff x="8082452" y="285774"/>
              <a:chExt cx="498898" cy="708105"/>
            </a:xfrm>
          </p:grpSpPr>
          <p:grpSp>
            <p:nvGrpSpPr>
              <p:cNvPr id="2954" name="Google Shape;2954;p16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2955" name="Google Shape;2955;p16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56" name="Google Shape;2956;p16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957" name="Google Shape;2957;p16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958" name="Google Shape;2958;p16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959" name="Google Shape;2959;p16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2960" name="Google Shape;2960;p16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2961" name="Google Shape;2961;p16"/>
          <p:cNvSpPr/>
          <p:nvPr/>
        </p:nvSpPr>
        <p:spPr>
          <a:xfrm>
            <a:off x="851147" y="503677"/>
            <a:ext cx="201200" cy="201398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62" name="Google Shape;2962;p16"/>
          <p:cNvSpPr txBox="1">
            <a:spLocks noGrp="1"/>
          </p:cNvSpPr>
          <p:nvPr>
            <p:ph type="subTitle" idx="1"/>
          </p:nvPr>
        </p:nvSpPr>
        <p:spPr>
          <a:xfrm>
            <a:off x="713226" y="2571750"/>
            <a:ext cx="27792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63" name="Google Shape;2963;p16"/>
          <p:cNvSpPr txBox="1">
            <a:spLocks noGrp="1"/>
          </p:cNvSpPr>
          <p:nvPr>
            <p:ph type="ctrTitle"/>
          </p:nvPr>
        </p:nvSpPr>
        <p:spPr>
          <a:xfrm>
            <a:off x="713376" y="1445351"/>
            <a:ext cx="21822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6_1_1_1_1"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5" name="Google Shape;2965;p17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2966" name="Google Shape;2966;p17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967" name="Google Shape;2967;p17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2968" name="Google Shape;2968;p17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69" name="Google Shape;2969;p17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0" name="Google Shape;2970;p17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971" name="Google Shape;2971;p17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972" name="Google Shape;2972;p17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2973" name="Google Shape;2973;p17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4" name="Google Shape;2974;p17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5" name="Google Shape;2975;p17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6" name="Google Shape;2976;p17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7" name="Google Shape;2977;p17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8" name="Google Shape;2978;p17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9" name="Google Shape;2979;p17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0" name="Google Shape;2980;p17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1" name="Google Shape;2981;p17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2" name="Google Shape;2982;p17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3" name="Google Shape;2983;p17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4" name="Google Shape;2984;p17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5" name="Google Shape;2985;p17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6" name="Google Shape;2986;p17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7" name="Google Shape;2987;p17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8" name="Google Shape;2988;p17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9" name="Google Shape;2989;p17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0" name="Google Shape;2990;p17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1" name="Google Shape;2991;p17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2" name="Google Shape;2992;p17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3" name="Google Shape;2993;p17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4" name="Google Shape;2994;p17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5" name="Google Shape;2995;p17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6" name="Google Shape;2996;p17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7" name="Google Shape;2997;p17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8" name="Google Shape;2998;p17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9" name="Google Shape;2999;p17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0" name="Google Shape;3000;p17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1" name="Google Shape;3001;p17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2" name="Google Shape;3002;p17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3" name="Google Shape;3003;p17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4" name="Google Shape;3004;p17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5" name="Google Shape;3005;p17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6" name="Google Shape;3006;p17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7" name="Google Shape;3007;p17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8" name="Google Shape;3008;p17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9" name="Google Shape;3009;p17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0" name="Google Shape;3010;p17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1" name="Google Shape;3011;p17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2" name="Google Shape;3012;p17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3" name="Google Shape;3013;p17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4" name="Google Shape;3014;p17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5" name="Google Shape;3015;p17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6" name="Google Shape;3016;p17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7" name="Google Shape;3017;p17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8" name="Google Shape;3018;p17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9" name="Google Shape;3019;p17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0" name="Google Shape;3020;p17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1" name="Google Shape;3021;p17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2" name="Google Shape;3022;p17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3" name="Google Shape;3023;p17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4" name="Google Shape;3024;p17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5" name="Google Shape;3025;p17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6" name="Google Shape;3026;p17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7" name="Google Shape;3027;p17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8" name="Google Shape;3028;p17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9" name="Google Shape;3029;p17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0" name="Google Shape;3030;p17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1" name="Google Shape;3031;p17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2" name="Google Shape;3032;p17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3" name="Google Shape;3033;p17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4" name="Google Shape;3034;p17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5" name="Google Shape;3035;p17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6" name="Google Shape;3036;p17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7" name="Google Shape;3037;p17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8" name="Google Shape;3038;p17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9" name="Google Shape;3039;p17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0" name="Google Shape;3040;p17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1" name="Google Shape;3041;p17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2" name="Google Shape;3042;p17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3" name="Google Shape;3043;p17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4" name="Google Shape;3044;p17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5" name="Google Shape;3045;p17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6" name="Google Shape;3046;p17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7" name="Google Shape;3047;p17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8" name="Google Shape;3048;p17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9" name="Google Shape;3049;p17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0" name="Google Shape;3050;p17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1" name="Google Shape;3051;p17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2" name="Google Shape;3052;p17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3" name="Google Shape;3053;p17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4" name="Google Shape;3054;p17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5" name="Google Shape;3055;p17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6" name="Google Shape;3056;p17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7" name="Google Shape;3057;p17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8" name="Google Shape;3058;p17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9" name="Google Shape;3059;p17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0" name="Google Shape;3060;p17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1" name="Google Shape;3061;p17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2" name="Google Shape;3062;p17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3" name="Google Shape;3063;p17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4" name="Google Shape;3064;p17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5" name="Google Shape;3065;p17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6" name="Google Shape;3066;p17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7" name="Google Shape;3067;p17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8" name="Google Shape;3068;p17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9" name="Google Shape;3069;p17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0" name="Google Shape;3070;p17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1" name="Google Shape;3071;p17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2" name="Google Shape;3072;p17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3" name="Google Shape;3073;p17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4" name="Google Shape;3074;p17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5" name="Google Shape;3075;p17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6" name="Google Shape;3076;p17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7" name="Google Shape;3077;p17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8" name="Google Shape;3078;p17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9" name="Google Shape;3079;p17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0" name="Google Shape;3080;p17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1" name="Google Shape;3081;p17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2" name="Google Shape;3082;p17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3" name="Google Shape;3083;p17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4" name="Google Shape;3084;p17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5" name="Google Shape;3085;p17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6" name="Google Shape;3086;p17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7" name="Google Shape;3087;p17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8" name="Google Shape;3088;p17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9" name="Google Shape;3089;p17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0" name="Google Shape;3090;p17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1" name="Google Shape;3091;p17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2" name="Google Shape;3092;p17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3" name="Google Shape;3093;p17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4" name="Google Shape;3094;p17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5" name="Google Shape;3095;p17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6" name="Google Shape;3096;p17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7" name="Google Shape;3097;p17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8" name="Google Shape;3098;p17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9" name="Google Shape;3099;p17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0" name="Google Shape;3100;p17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1" name="Google Shape;3101;p17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2" name="Google Shape;3102;p17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3" name="Google Shape;3103;p17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4" name="Google Shape;3104;p17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5" name="Google Shape;3105;p17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6" name="Google Shape;3106;p17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7" name="Google Shape;3107;p17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8" name="Google Shape;3108;p17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9" name="Google Shape;3109;p17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0" name="Google Shape;3110;p17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1" name="Google Shape;3111;p17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2" name="Google Shape;3112;p17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3" name="Google Shape;3113;p17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4" name="Google Shape;3114;p17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5" name="Google Shape;3115;p17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6" name="Google Shape;3116;p17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7" name="Google Shape;3117;p17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8" name="Google Shape;3118;p17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9" name="Google Shape;3119;p17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0" name="Google Shape;3120;p17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1" name="Google Shape;3121;p17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2" name="Google Shape;3122;p17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3" name="Google Shape;3123;p17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4" name="Google Shape;3124;p17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5" name="Google Shape;3125;p17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6" name="Google Shape;3126;p17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7" name="Google Shape;3127;p17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8" name="Google Shape;3128;p17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9" name="Google Shape;3129;p17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0" name="Google Shape;3130;p17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1" name="Google Shape;3131;p17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2" name="Google Shape;3132;p17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3" name="Google Shape;3133;p17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4" name="Google Shape;3134;p17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5" name="Google Shape;3135;p17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6" name="Google Shape;3136;p17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7" name="Google Shape;3137;p17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8" name="Google Shape;3138;p17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9" name="Google Shape;3139;p17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0" name="Google Shape;3140;p17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1" name="Google Shape;3141;p17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2" name="Google Shape;3142;p17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3" name="Google Shape;3143;p17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4" name="Google Shape;3144;p17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5" name="Google Shape;3145;p17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6" name="Google Shape;3146;p17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7" name="Google Shape;3147;p17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8" name="Google Shape;3148;p17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9" name="Google Shape;3149;p17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0" name="Google Shape;3150;p17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1" name="Google Shape;3151;p17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2" name="Google Shape;3152;p17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3153" name="Google Shape;3153;p17"/>
          <p:cNvGrpSpPr/>
          <p:nvPr/>
        </p:nvGrpSpPr>
        <p:grpSpPr>
          <a:xfrm rot="10800000" flipH="1">
            <a:off x="274827" y="203136"/>
            <a:ext cx="8629275" cy="4794635"/>
            <a:chOff x="274813" y="203133"/>
            <a:chExt cx="8629275" cy="4794634"/>
          </a:xfrm>
        </p:grpSpPr>
        <p:sp>
          <p:nvSpPr>
            <p:cNvPr id="3154" name="Google Shape;3154;p17"/>
            <p:cNvSpPr/>
            <p:nvPr/>
          </p:nvSpPr>
          <p:spPr>
            <a:xfrm>
              <a:off x="8702888" y="20313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55" name="Google Shape;3155;p17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56" name="Google Shape;3156;p17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157" name="Google Shape;3157;p17"/>
            <p:cNvGrpSpPr/>
            <p:nvPr/>
          </p:nvGrpSpPr>
          <p:grpSpPr>
            <a:xfrm rot="10800000" flipH="1">
              <a:off x="275106" y="4641048"/>
              <a:ext cx="858544" cy="356719"/>
              <a:chOff x="219125" y="484675"/>
              <a:chExt cx="1622650" cy="674200"/>
            </a:xfrm>
          </p:grpSpPr>
          <p:sp>
            <p:nvSpPr>
              <p:cNvPr id="3158" name="Google Shape;3158;p17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3159" name="Google Shape;3159;p17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3160" name="Google Shape;3160;p17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61" name="Google Shape;3161;p17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62" name="Google Shape;3162;p17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3163" name="Google Shape;3163;p17"/>
            <p:cNvGrpSpPr/>
            <p:nvPr/>
          </p:nvGrpSpPr>
          <p:grpSpPr>
            <a:xfrm rot="10800000" flipH="1">
              <a:off x="8381813" y="285765"/>
              <a:ext cx="498909" cy="721242"/>
              <a:chOff x="8233275" y="1900925"/>
              <a:chExt cx="753525" cy="1089325"/>
            </a:xfrm>
          </p:grpSpPr>
          <p:sp>
            <p:nvSpPr>
              <p:cNvPr id="3164" name="Google Shape;3164;p17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165" name="Google Shape;3165;p17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6" name="Google Shape;3166;p17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7" name="Google Shape;3167;p17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3168" name="Google Shape;3168;p17"/>
            <p:cNvGrpSpPr/>
            <p:nvPr/>
          </p:nvGrpSpPr>
          <p:grpSpPr>
            <a:xfrm rot="10800000" flipH="1">
              <a:off x="274834" y="285764"/>
              <a:ext cx="438102" cy="483364"/>
              <a:chOff x="6715777" y="3950739"/>
              <a:chExt cx="586325" cy="646900"/>
            </a:xfrm>
          </p:grpSpPr>
          <p:sp>
            <p:nvSpPr>
              <p:cNvPr id="3169" name="Google Shape;3169;p17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170" name="Google Shape;3170;p17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171" name="Google Shape;3171;p17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2" name="Google Shape;3172;p17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3" name="Google Shape;3173;p17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4" name="Google Shape;3174;p17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5" name="Google Shape;3175;p17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3176" name="Google Shape;3176;p17"/>
            <p:cNvGrpSpPr/>
            <p:nvPr/>
          </p:nvGrpSpPr>
          <p:grpSpPr>
            <a:xfrm rot="10800000" flipH="1">
              <a:off x="8082452" y="4289652"/>
              <a:ext cx="498898" cy="708105"/>
              <a:chOff x="8082452" y="285774"/>
              <a:chExt cx="498898" cy="708105"/>
            </a:xfrm>
          </p:grpSpPr>
          <p:grpSp>
            <p:nvGrpSpPr>
              <p:cNvPr id="3177" name="Google Shape;3177;p17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3178" name="Google Shape;3178;p17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179" name="Google Shape;3179;p17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80" name="Google Shape;3180;p17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81" name="Google Shape;3181;p17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182" name="Google Shape;3182;p17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3183" name="Google Shape;3183;p17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3184" name="Google Shape;3184;p17"/>
          <p:cNvSpPr txBox="1">
            <a:spLocks noGrp="1"/>
          </p:cNvSpPr>
          <p:nvPr>
            <p:ph type="subTitle" idx="1"/>
          </p:nvPr>
        </p:nvSpPr>
        <p:spPr>
          <a:xfrm>
            <a:off x="5651826" y="2571750"/>
            <a:ext cx="27792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185" name="Google Shape;3185;p17"/>
          <p:cNvSpPr txBox="1">
            <a:spLocks noGrp="1"/>
          </p:cNvSpPr>
          <p:nvPr>
            <p:ph type="ctrTitle"/>
          </p:nvPr>
        </p:nvSpPr>
        <p:spPr>
          <a:xfrm>
            <a:off x="6248825" y="1445351"/>
            <a:ext cx="21822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_1"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" name="Google Shape;3409;p19"/>
          <p:cNvGrpSpPr/>
          <p:nvPr/>
        </p:nvGrpSpPr>
        <p:grpSpPr>
          <a:xfrm>
            <a:off x="-31525" y="20035"/>
            <a:ext cx="9175500" cy="5122762"/>
            <a:chOff x="-31525" y="-228650"/>
            <a:chExt cx="9175500" cy="6099300"/>
          </a:xfrm>
        </p:grpSpPr>
        <p:sp>
          <p:nvSpPr>
            <p:cNvPr id="3410" name="Google Shape;3410;p19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411" name="Google Shape;3411;p19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3412" name="Google Shape;3412;p19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3" name="Google Shape;3413;p19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4" name="Google Shape;3414;p19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415" name="Google Shape;3415;p19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416" name="Google Shape;3416;p19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3417" name="Google Shape;3417;p19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8" name="Google Shape;3418;p19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9" name="Google Shape;3419;p19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0" name="Google Shape;3420;p19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1" name="Google Shape;3421;p19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2" name="Google Shape;3422;p19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3" name="Google Shape;3423;p19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4" name="Google Shape;3424;p19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5" name="Google Shape;3425;p19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6" name="Google Shape;3426;p19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7" name="Google Shape;3427;p19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8" name="Google Shape;3428;p19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9" name="Google Shape;3429;p19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0" name="Google Shape;3430;p19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1" name="Google Shape;3431;p19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2" name="Google Shape;3432;p19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3" name="Google Shape;3433;p19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4" name="Google Shape;3434;p19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5" name="Google Shape;3435;p19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6" name="Google Shape;3436;p19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7" name="Google Shape;3437;p19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8" name="Google Shape;3438;p19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9" name="Google Shape;3439;p19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0" name="Google Shape;3440;p19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1" name="Google Shape;3441;p19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2" name="Google Shape;3442;p19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3" name="Google Shape;3443;p19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4" name="Google Shape;3444;p19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5" name="Google Shape;3445;p19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6" name="Google Shape;3446;p19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7" name="Google Shape;3447;p19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8" name="Google Shape;3448;p19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9" name="Google Shape;3449;p19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0" name="Google Shape;3450;p19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1" name="Google Shape;3451;p19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2" name="Google Shape;3452;p19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3" name="Google Shape;3453;p19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4" name="Google Shape;3454;p19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5" name="Google Shape;3455;p19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6" name="Google Shape;3456;p19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7" name="Google Shape;3457;p19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8" name="Google Shape;3458;p19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9" name="Google Shape;3459;p19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0" name="Google Shape;3460;p19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1" name="Google Shape;3461;p19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2" name="Google Shape;3462;p19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3" name="Google Shape;3463;p19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4" name="Google Shape;3464;p19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5" name="Google Shape;3465;p19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6" name="Google Shape;3466;p19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7" name="Google Shape;3467;p19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8" name="Google Shape;3468;p19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9" name="Google Shape;3469;p19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0" name="Google Shape;3470;p19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1" name="Google Shape;3471;p19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2" name="Google Shape;3472;p19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3" name="Google Shape;3473;p19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4" name="Google Shape;3474;p19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5" name="Google Shape;3475;p19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6" name="Google Shape;3476;p19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7" name="Google Shape;3477;p19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8" name="Google Shape;3478;p19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9" name="Google Shape;3479;p19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0" name="Google Shape;3480;p19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1" name="Google Shape;3481;p19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2" name="Google Shape;3482;p19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3" name="Google Shape;3483;p19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4" name="Google Shape;3484;p19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5" name="Google Shape;3485;p19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6" name="Google Shape;3486;p19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7" name="Google Shape;3487;p19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8" name="Google Shape;3488;p19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9" name="Google Shape;3489;p19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0" name="Google Shape;3490;p19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1" name="Google Shape;3491;p19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2" name="Google Shape;3492;p19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3" name="Google Shape;3493;p19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4" name="Google Shape;3494;p19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5" name="Google Shape;3495;p19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6" name="Google Shape;3496;p19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7" name="Google Shape;3497;p19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8" name="Google Shape;3498;p19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9" name="Google Shape;3499;p19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0" name="Google Shape;3500;p19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1" name="Google Shape;3501;p19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2" name="Google Shape;3502;p19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3" name="Google Shape;3503;p19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4" name="Google Shape;3504;p19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5" name="Google Shape;3505;p19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6" name="Google Shape;3506;p19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7" name="Google Shape;3507;p19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8" name="Google Shape;3508;p19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9" name="Google Shape;3509;p19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0" name="Google Shape;3510;p19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1" name="Google Shape;3511;p19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2" name="Google Shape;3512;p19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3" name="Google Shape;3513;p19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4" name="Google Shape;3514;p19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5" name="Google Shape;3515;p19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6" name="Google Shape;3516;p19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7" name="Google Shape;3517;p19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8" name="Google Shape;3518;p19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9" name="Google Shape;3519;p19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0" name="Google Shape;3520;p19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1" name="Google Shape;3521;p19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2" name="Google Shape;3522;p19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3" name="Google Shape;3523;p19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4" name="Google Shape;3524;p19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5" name="Google Shape;3525;p19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6" name="Google Shape;3526;p19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7" name="Google Shape;3527;p19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8" name="Google Shape;3528;p19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9" name="Google Shape;3529;p19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0" name="Google Shape;3530;p19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1" name="Google Shape;3531;p19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2" name="Google Shape;3532;p19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3" name="Google Shape;3533;p19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4" name="Google Shape;3534;p19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5" name="Google Shape;3535;p19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6" name="Google Shape;3536;p19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7" name="Google Shape;3537;p19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8" name="Google Shape;3538;p19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9" name="Google Shape;3539;p19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0" name="Google Shape;3540;p19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1" name="Google Shape;3541;p19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2" name="Google Shape;3542;p19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3" name="Google Shape;3543;p19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4" name="Google Shape;3544;p19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5" name="Google Shape;3545;p19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6" name="Google Shape;3546;p19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7" name="Google Shape;3547;p19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8" name="Google Shape;3548;p19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9" name="Google Shape;3549;p19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0" name="Google Shape;3550;p19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1" name="Google Shape;3551;p19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2" name="Google Shape;3552;p19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3" name="Google Shape;3553;p19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4" name="Google Shape;3554;p19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5" name="Google Shape;3555;p19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6" name="Google Shape;3556;p19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7" name="Google Shape;3557;p19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8" name="Google Shape;3558;p19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9" name="Google Shape;3559;p19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0" name="Google Shape;3560;p19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1" name="Google Shape;3561;p19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2" name="Google Shape;3562;p19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3" name="Google Shape;3563;p19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4" name="Google Shape;3564;p19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5" name="Google Shape;3565;p19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6" name="Google Shape;3566;p19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7" name="Google Shape;3567;p19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8" name="Google Shape;3568;p19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9" name="Google Shape;3569;p19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0" name="Google Shape;3570;p19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1" name="Google Shape;3571;p19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2" name="Google Shape;3572;p19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3" name="Google Shape;3573;p19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4" name="Google Shape;3574;p19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5" name="Google Shape;3575;p19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6" name="Google Shape;3576;p19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7" name="Google Shape;3577;p19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8" name="Google Shape;3578;p19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9" name="Google Shape;3579;p19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0" name="Google Shape;3580;p19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1" name="Google Shape;3581;p19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2" name="Google Shape;3582;p19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3" name="Google Shape;3583;p19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4" name="Google Shape;3584;p19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5" name="Google Shape;3585;p19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6" name="Google Shape;3586;p19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7" name="Google Shape;3587;p19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8" name="Google Shape;3588;p19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9" name="Google Shape;3589;p19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0" name="Google Shape;3590;p19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1" name="Google Shape;3591;p19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2" name="Google Shape;3592;p19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3" name="Google Shape;3593;p19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4" name="Google Shape;3594;p19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5" name="Google Shape;3595;p19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6" name="Google Shape;3596;p19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3597" name="Google Shape;3597;p19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598" name="Google Shape;3598;p19"/>
          <p:cNvGrpSpPr/>
          <p:nvPr/>
        </p:nvGrpSpPr>
        <p:grpSpPr>
          <a:xfrm>
            <a:off x="149528" y="-85421"/>
            <a:ext cx="8731223" cy="5235588"/>
            <a:chOff x="149515" y="-85421"/>
            <a:chExt cx="8731222" cy="5235588"/>
          </a:xfrm>
        </p:grpSpPr>
        <p:sp>
          <p:nvSpPr>
            <p:cNvPr id="3599" name="Google Shape;3599;p19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600" name="Google Shape;3600;p19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3601" name="Google Shape;3601;p19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3602" name="Google Shape;3602;p19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3603" name="Google Shape;3603;p19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604" name="Google Shape;3604;p19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605" name="Google Shape;3605;p19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3606" name="Google Shape;3606;p19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3607" name="Google Shape;3607;p19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608" name="Google Shape;3608;p19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9" name="Google Shape;3609;p19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0" name="Google Shape;3610;p19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11" name="Google Shape;3611;p19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612" name="Google Shape;3612;p19"/>
            <p:cNvGrpSpPr/>
            <p:nvPr/>
          </p:nvGrpSpPr>
          <p:grpSpPr>
            <a:xfrm>
              <a:off x="274834" y="4666803"/>
              <a:ext cx="438102" cy="483364"/>
              <a:chOff x="6715777" y="3950739"/>
              <a:chExt cx="586325" cy="646900"/>
            </a:xfrm>
          </p:grpSpPr>
          <p:sp>
            <p:nvSpPr>
              <p:cNvPr id="3613" name="Google Shape;3613;p19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614" name="Google Shape;3614;p19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615" name="Google Shape;3615;p19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6" name="Google Shape;3616;p19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7" name="Google Shape;3617;p19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8" name="Google Shape;3618;p19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9" name="Google Shape;3619;p19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3620" name="Google Shape;3620;p19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3621" name="Google Shape;3621;p19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3622" name="Google Shape;3622;p19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623" name="Google Shape;3623;p19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624" name="Google Shape;3624;p19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625" name="Google Shape;3625;p19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3626" name="Google Shape;3626;p19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3627" name="Google Shape;3627;p19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28" name="Google Shape;3628;p19"/>
            <p:cNvSpPr/>
            <p:nvPr/>
          </p:nvSpPr>
          <p:spPr>
            <a:xfrm>
              <a:off x="8006238" y="4921708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29" name="Google Shape;3629;p19"/>
            <p:cNvSpPr/>
            <p:nvPr/>
          </p:nvSpPr>
          <p:spPr>
            <a:xfrm>
              <a:off x="790288" y="49220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0" name="Google Shape;3630;p19"/>
            <p:cNvSpPr/>
            <p:nvPr/>
          </p:nvSpPr>
          <p:spPr>
            <a:xfrm>
              <a:off x="149515" y="3888362"/>
              <a:ext cx="442949" cy="44337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1" name="Google Shape;3631;p19"/>
            <p:cNvSpPr/>
            <p:nvPr/>
          </p:nvSpPr>
          <p:spPr>
            <a:xfrm>
              <a:off x="8588496" y="3760179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2" name="Google Shape;3632;p19"/>
            <p:cNvSpPr/>
            <p:nvPr/>
          </p:nvSpPr>
          <p:spPr>
            <a:xfrm>
              <a:off x="8588496" y="843929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3" name="Google Shape;3633;p19"/>
            <p:cNvSpPr/>
            <p:nvPr/>
          </p:nvSpPr>
          <p:spPr>
            <a:xfrm>
              <a:off x="274821" y="-85421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34" name="Google Shape;3634;p19"/>
            <p:cNvSpPr/>
            <p:nvPr/>
          </p:nvSpPr>
          <p:spPr>
            <a:xfrm>
              <a:off x="199464" y="768485"/>
              <a:ext cx="442949" cy="443369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5_1"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0" name="Google Shape;3860;p21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3861" name="Google Shape;3861;p21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862" name="Google Shape;3862;p21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3863" name="Google Shape;3863;p21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64" name="Google Shape;3864;p21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65" name="Google Shape;3865;p21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866" name="Google Shape;3866;p21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3867" name="Google Shape;3867;p21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3868" name="Google Shape;3868;p21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69" name="Google Shape;3869;p21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0" name="Google Shape;3870;p21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1" name="Google Shape;3871;p21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2" name="Google Shape;3872;p21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3" name="Google Shape;3873;p21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4" name="Google Shape;3874;p21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5" name="Google Shape;3875;p21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6" name="Google Shape;3876;p21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7" name="Google Shape;3877;p21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8" name="Google Shape;3878;p21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9" name="Google Shape;3879;p21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0" name="Google Shape;3880;p21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1" name="Google Shape;3881;p21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2" name="Google Shape;3882;p21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3" name="Google Shape;3883;p21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4" name="Google Shape;3884;p21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5" name="Google Shape;3885;p21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6" name="Google Shape;3886;p21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7" name="Google Shape;3887;p21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8" name="Google Shape;3888;p21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9" name="Google Shape;3889;p21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0" name="Google Shape;3890;p21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1" name="Google Shape;3891;p21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2" name="Google Shape;3892;p21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3" name="Google Shape;3893;p21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4" name="Google Shape;3894;p21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5" name="Google Shape;3895;p21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6" name="Google Shape;3896;p21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7" name="Google Shape;3897;p21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8" name="Google Shape;3898;p21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9" name="Google Shape;3899;p21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0" name="Google Shape;3900;p21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1" name="Google Shape;3901;p21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2" name="Google Shape;3902;p21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3" name="Google Shape;3903;p21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4" name="Google Shape;3904;p21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5" name="Google Shape;3905;p21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6" name="Google Shape;3906;p21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7" name="Google Shape;3907;p21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8" name="Google Shape;3908;p21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9" name="Google Shape;3909;p21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0" name="Google Shape;3910;p21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1" name="Google Shape;3911;p21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2" name="Google Shape;3912;p21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3" name="Google Shape;3913;p21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4" name="Google Shape;3914;p21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5" name="Google Shape;3915;p21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6" name="Google Shape;3916;p21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7" name="Google Shape;3917;p21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8" name="Google Shape;3918;p21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9" name="Google Shape;3919;p21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0" name="Google Shape;3920;p21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1" name="Google Shape;3921;p21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2" name="Google Shape;3922;p21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3" name="Google Shape;3923;p21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4" name="Google Shape;3924;p21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5" name="Google Shape;3925;p21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6" name="Google Shape;3926;p21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7" name="Google Shape;3927;p21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8" name="Google Shape;3928;p21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9" name="Google Shape;3929;p21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0" name="Google Shape;3930;p21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1" name="Google Shape;3931;p21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2" name="Google Shape;3932;p21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3" name="Google Shape;3933;p21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4" name="Google Shape;3934;p21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5" name="Google Shape;3935;p21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6" name="Google Shape;3936;p21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7" name="Google Shape;3937;p21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8" name="Google Shape;3938;p21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9" name="Google Shape;3939;p21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0" name="Google Shape;3940;p21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1" name="Google Shape;3941;p21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2" name="Google Shape;3942;p21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3" name="Google Shape;3943;p21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4" name="Google Shape;3944;p21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5" name="Google Shape;3945;p21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6" name="Google Shape;3946;p21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7" name="Google Shape;3947;p21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8" name="Google Shape;3948;p21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9" name="Google Shape;3949;p21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0" name="Google Shape;3950;p21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1" name="Google Shape;3951;p21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2" name="Google Shape;3952;p21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3" name="Google Shape;3953;p21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4" name="Google Shape;3954;p21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5" name="Google Shape;3955;p21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6" name="Google Shape;3956;p21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7" name="Google Shape;3957;p21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8" name="Google Shape;3958;p21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9" name="Google Shape;3959;p21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0" name="Google Shape;3960;p21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1" name="Google Shape;3961;p21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2" name="Google Shape;3962;p21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3" name="Google Shape;3963;p21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4" name="Google Shape;3964;p21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5" name="Google Shape;3965;p21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6" name="Google Shape;3966;p21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7" name="Google Shape;3967;p21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8" name="Google Shape;3968;p21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69" name="Google Shape;3969;p21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0" name="Google Shape;3970;p21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1" name="Google Shape;3971;p21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2" name="Google Shape;3972;p21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3" name="Google Shape;3973;p21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4" name="Google Shape;3974;p21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5" name="Google Shape;3975;p21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6" name="Google Shape;3976;p21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7" name="Google Shape;3977;p21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8" name="Google Shape;3978;p21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79" name="Google Shape;3979;p21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0" name="Google Shape;3980;p21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1" name="Google Shape;3981;p21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2" name="Google Shape;3982;p21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3" name="Google Shape;3983;p21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4" name="Google Shape;3984;p21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5" name="Google Shape;3985;p21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6" name="Google Shape;3986;p21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7" name="Google Shape;3987;p21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8" name="Google Shape;3988;p21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89" name="Google Shape;3989;p21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0" name="Google Shape;3990;p21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1" name="Google Shape;3991;p21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2" name="Google Shape;3992;p21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3" name="Google Shape;3993;p21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4" name="Google Shape;3994;p21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5" name="Google Shape;3995;p21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6" name="Google Shape;3996;p21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7" name="Google Shape;3997;p21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8" name="Google Shape;3998;p21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99" name="Google Shape;3999;p21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0" name="Google Shape;4000;p21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1" name="Google Shape;4001;p21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2" name="Google Shape;4002;p21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3" name="Google Shape;4003;p21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4" name="Google Shape;4004;p21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5" name="Google Shape;4005;p21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6" name="Google Shape;4006;p21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7" name="Google Shape;4007;p21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8" name="Google Shape;4008;p21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09" name="Google Shape;4009;p21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0" name="Google Shape;4010;p21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1" name="Google Shape;4011;p21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2" name="Google Shape;4012;p21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3" name="Google Shape;4013;p21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4" name="Google Shape;4014;p21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5" name="Google Shape;4015;p21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6" name="Google Shape;4016;p21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7" name="Google Shape;4017;p21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8" name="Google Shape;4018;p21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19" name="Google Shape;4019;p21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0" name="Google Shape;4020;p21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1" name="Google Shape;4021;p21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2" name="Google Shape;4022;p21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3" name="Google Shape;4023;p21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4" name="Google Shape;4024;p21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5" name="Google Shape;4025;p21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6" name="Google Shape;4026;p21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7" name="Google Shape;4027;p21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8" name="Google Shape;4028;p21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29" name="Google Shape;4029;p21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0" name="Google Shape;4030;p21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1" name="Google Shape;4031;p21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2" name="Google Shape;4032;p21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3" name="Google Shape;4033;p21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4" name="Google Shape;4034;p21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5" name="Google Shape;4035;p21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6" name="Google Shape;4036;p21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7" name="Google Shape;4037;p21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8" name="Google Shape;4038;p21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39" name="Google Shape;4039;p21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0" name="Google Shape;4040;p21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1" name="Google Shape;4041;p21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2" name="Google Shape;4042;p21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3" name="Google Shape;4043;p21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4" name="Google Shape;4044;p21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5" name="Google Shape;4045;p21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6" name="Google Shape;4046;p21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7" name="Google Shape;4047;p21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4048" name="Google Shape;4048;p21"/>
          <p:cNvGrpSpPr/>
          <p:nvPr/>
        </p:nvGrpSpPr>
        <p:grpSpPr>
          <a:xfrm flipH="1">
            <a:off x="274828" y="285773"/>
            <a:ext cx="8605925" cy="4712003"/>
            <a:chOff x="274813" y="285764"/>
            <a:chExt cx="8605925" cy="4712003"/>
          </a:xfrm>
        </p:grpSpPr>
        <p:sp>
          <p:nvSpPr>
            <p:cNvPr id="4049" name="Google Shape;4049;p21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050" name="Google Shape;4050;p21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4051" name="Google Shape;4051;p21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4052" name="Google Shape;4052;p21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4053" name="Google Shape;4053;p21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054" name="Google Shape;4054;p21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055" name="Google Shape;4055;p21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4056" name="Google Shape;4056;p21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4057" name="Google Shape;4057;p21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058" name="Google Shape;4058;p21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59" name="Google Shape;4059;p21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60" name="Google Shape;4060;p21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061" name="Google Shape;4061;p21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062" name="Google Shape;4062;p21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4063" name="Google Shape;4063;p21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064" name="Google Shape;4064;p21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065" name="Google Shape;4065;p21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66" name="Google Shape;4066;p21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67" name="Google Shape;4067;p21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68" name="Google Shape;4068;p21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69" name="Google Shape;4069;p21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4070" name="Google Shape;4070;p21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4071" name="Google Shape;4071;p21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4072" name="Google Shape;4072;p21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073" name="Google Shape;4073;p21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074" name="Google Shape;4074;p21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075" name="Google Shape;4075;p21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076" name="Google Shape;4076;p21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4077" name="Google Shape;4077;p21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078" name="Google Shape;4078;p21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79" name="Google Shape;4079;p21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080" name="Google Shape;4080;p21"/>
          <p:cNvSpPr txBox="1">
            <a:spLocks noGrp="1"/>
          </p:cNvSpPr>
          <p:nvPr>
            <p:ph type="subTitle" idx="1"/>
          </p:nvPr>
        </p:nvSpPr>
        <p:spPr>
          <a:xfrm>
            <a:off x="3766227" y="2571760"/>
            <a:ext cx="16161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081" name="Google Shape;4081;p21"/>
          <p:cNvSpPr txBox="1">
            <a:spLocks noGrp="1"/>
          </p:cNvSpPr>
          <p:nvPr>
            <p:ph type="subTitle" idx="2"/>
          </p:nvPr>
        </p:nvSpPr>
        <p:spPr>
          <a:xfrm>
            <a:off x="3447476" y="2932968"/>
            <a:ext cx="2253600" cy="10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082" name="Google Shape;4082;p21"/>
          <p:cNvSpPr txBox="1">
            <a:spLocks noGrp="1"/>
          </p:cNvSpPr>
          <p:nvPr>
            <p:ph type="subTitle" idx="3"/>
          </p:nvPr>
        </p:nvSpPr>
        <p:spPr>
          <a:xfrm>
            <a:off x="1080353" y="2571760"/>
            <a:ext cx="16197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083" name="Google Shape;4083;p21"/>
          <p:cNvSpPr txBox="1">
            <a:spLocks noGrp="1"/>
          </p:cNvSpPr>
          <p:nvPr>
            <p:ph type="subTitle" idx="4"/>
          </p:nvPr>
        </p:nvSpPr>
        <p:spPr>
          <a:xfrm>
            <a:off x="763401" y="2932968"/>
            <a:ext cx="2253600" cy="10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084" name="Google Shape;4084;p21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085" name="Google Shape;4085;p21"/>
          <p:cNvSpPr txBox="1">
            <a:spLocks noGrp="1"/>
          </p:cNvSpPr>
          <p:nvPr>
            <p:ph type="subTitle" idx="5"/>
          </p:nvPr>
        </p:nvSpPr>
        <p:spPr>
          <a:xfrm>
            <a:off x="6448499" y="2571760"/>
            <a:ext cx="16197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086" name="Google Shape;4086;p21"/>
          <p:cNvSpPr txBox="1">
            <a:spLocks noGrp="1"/>
          </p:cNvSpPr>
          <p:nvPr>
            <p:ph type="subTitle" idx="6"/>
          </p:nvPr>
        </p:nvSpPr>
        <p:spPr>
          <a:xfrm>
            <a:off x="6131551" y="2932968"/>
            <a:ext cx="2253600" cy="10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4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8" name="Google Shape;4088;p22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4089" name="Google Shape;4089;p22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090" name="Google Shape;4090;p22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4091" name="Google Shape;4091;p22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92" name="Google Shape;4092;p22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93" name="Google Shape;4093;p22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094" name="Google Shape;4094;p22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095" name="Google Shape;4095;p22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4096" name="Google Shape;4096;p22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97" name="Google Shape;4097;p22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98" name="Google Shape;4098;p22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99" name="Google Shape;4099;p22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0" name="Google Shape;4100;p22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1" name="Google Shape;4101;p22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2" name="Google Shape;4102;p22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3" name="Google Shape;4103;p22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4" name="Google Shape;4104;p22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5" name="Google Shape;4105;p22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6" name="Google Shape;4106;p22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7" name="Google Shape;4107;p22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8" name="Google Shape;4108;p22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09" name="Google Shape;4109;p22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0" name="Google Shape;4110;p22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1" name="Google Shape;4111;p22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2" name="Google Shape;4112;p22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3" name="Google Shape;4113;p22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4" name="Google Shape;4114;p22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5" name="Google Shape;4115;p22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6" name="Google Shape;4116;p22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7" name="Google Shape;4117;p22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8" name="Google Shape;4118;p22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19" name="Google Shape;4119;p22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0" name="Google Shape;4120;p22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1" name="Google Shape;4121;p22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2" name="Google Shape;4122;p22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3" name="Google Shape;4123;p22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4" name="Google Shape;4124;p22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5" name="Google Shape;4125;p22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6" name="Google Shape;4126;p22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7" name="Google Shape;4127;p22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8" name="Google Shape;4128;p22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29" name="Google Shape;4129;p22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0" name="Google Shape;4130;p22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1" name="Google Shape;4131;p22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2" name="Google Shape;4132;p22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3" name="Google Shape;4133;p22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4" name="Google Shape;4134;p22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5" name="Google Shape;4135;p22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6" name="Google Shape;4136;p22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7" name="Google Shape;4137;p22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8" name="Google Shape;4138;p22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39" name="Google Shape;4139;p22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0" name="Google Shape;4140;p22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1" name="Google Shape;4141;p22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2" name="Google Shape;4142;p22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3" name="Google Shape;4143;p22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4" name="Google Shape;4144;p22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5" name="Google Shape;4145;p22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6" name="Google Shape;4146;p22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7" name="Google Shape;4147;p22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8" name="Google Shape;4148;p22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49" name="Google Shape;4149;p22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0" name="Google Shape;4150;p22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1" name="Google Shape;4151;p22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2" name="Google Shape;4152;p22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3" name="Google Shape;4153;p22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4" name="Google Shape;4154;p22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5" name="Google Shape;4155;p22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6" name="Google Shape;4156;p22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7" name="Google Shape;4157;p22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8" name="Google Shape;4158;p22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59" name="Google Shape;4159;p22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0" name="Google Shape;4160;p22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1" name="Google Shape;4161;p22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2" name="Google Shape;4162;p22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3" name="Google Shape;4163;p22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4" name="Google Shape;4164;p22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5" name="Google Shape;4165;p22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6" name="Google Shape;4166;p22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7" name="Google Shape;4167;p22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8" name="Google Shape;4168;p22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69" name="Google Shape;4169;p22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0" name="Google Shape;4170;p22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1" name="Google Shape;4171;p22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2" name="Google Shape;4172;p22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3" name="Google Shape;4173;p22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4" name="Google Shape;4174;p22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5" name="Google Shape;4175;p22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6" name="Google Shape;4176;p22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7" name="Google Shape;4177;p22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8" name="Google Shape;4178;p22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79" name="Google Shape;4179;p22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0" name="Google Shape;4180;p22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1" name="Google Shape;4181;p22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2" name="Google Shape;4182;p22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3" name="Google Shape;4183;p22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4" name="Google Shape;4184;p22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5" name="Google Shape;4185;p22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6" name="Google Shape;4186;p22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7" name="Google Shape;4187;p22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8" name="Google Shape;4188;p22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89" name="Google Shape;4189;p22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0" name="Google Shape;4190;p22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1" name="Google Shape;4191;p22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2" name="Google Shape;4192;p22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3" name="Google Shape;4193;p22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4" name="Google Shape;4194;p22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5" name="Google Shape;4195;p22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6" name="Google Shape;4196;p22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7" name="Google Shape;4197;p22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8" name="Google Shape;4198;p22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199" name="Google Shape;4199;p22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0" name="Google Shape;4200;p22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1" name="Google Shape;4201;p22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2" name="Google Shape;4202;p22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3" name="Google Shape;4203;p22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4" name="Google Shape;4204;p22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5" name="Google Shape;4205;p22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6" name="Google Shape;4206;p22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7" name="Google Shape;4207;p22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8" name="Google Shape;4208;p22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09" name="Google Shape;4209;p22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0" name="Google Shape;4210;p22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1" name="Google Shape;4211;p22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2" name="Google Shape;4212;p22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3" name="Google Shape;4213;p22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4" name="Google Shape;4214;p22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5" name="Google Shape;4215;p22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6" name="Google Shape;4216;p22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7" name="Google Shape;4217;p22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8" name="Google Shape;4218;p22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19" name="Google Shape;4219;p22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0" name="Google Shape;4220;p22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1" name="Google Shape;4221;p22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2" name="Google Shape;4222;p22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3" name="Google Shape;4223;p22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4" name="Google Shape;4224;p22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5" name="Google Shape;4225;p22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6" name="Google Shape;4226;p22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7" name="Google Shape;4227;p22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8" name="Google Shape;4228;p22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29" name="Google Shape;4229;p22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0" name="Google Shape;4230;p22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1" name="Google Shape;4231;p22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2" name="Google Shape;4232;p22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3" name="Google Shape;4233;p22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4" name="Google Shape;4234;p22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5" name="Google Shape;4235;p22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6" name="Google Shape;4236;p22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7" name="Google Shape;4237;p22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8" name="Google Shape;4238;p22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9" name="Google Shape;4239;p22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0" name="Google Shape;4240;p22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1" name="Google Shape;4241;p22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2" name="Google Shape;4242;p22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3" name="Google Shape;4243;p22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4" name="Google Shape;4244;p22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5" name="Google Shape;4245;p22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6" name="Google Shape;4246;p22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7" name="Google Shape;4247;p22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8" name="Google Shape;4248;p22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9" name="Google Shape;4249;p22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0" name="Google Shape;4250;p22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1" name="Google Shape;4251;p22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2" name="Google Shape;4252;p22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3" name="Google Shape;4253;p22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4" name="Google Shape;4254;p22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5" name="Google Shape;4255;p22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6" name="Google Shape;4256;p22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7" name="Google Shape;4257;p22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8" name="Google Shape;4258;p22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9" name="Google Shape;4259;p22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0" name="Google Shape;4260;p22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1" name="Google Shape;4261;p22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2" name="Google Shape;4262;p22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3" name="Google Shape;4263;p22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4" name="Google Shape;4264;p22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5" name="Google Shape;4265;p22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6" name="Google Shape;4266;p22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7" name="Google Shape;4267;p22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8" name="Google Shape;4268;p22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69" name="Google Shape;4269;p22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70" name="Google Shape;4270;p22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71" name="Google Shape;4271;p22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72" name="Google Shape;4272;p22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73" name="Google Shape;4273;p22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74" name="Google Shape;4274;p22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75" name="Google Shape;4275;p22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4276" name="Google Shape;4276;p22"/>
          <p:cNvGrpSpPr/>
          <p:nvPr/>
        </p:nvGrpSpPr>
        <p:grpSpPr>
          <a:xfrm>
            <a:off x="274833" y="285768"/>
            <a:ext cx="8605888" cy="721244"/>
            <a:chOff x="274834" y="285764"/>
            <a:chExt cx="8605888" cy="721244"/>
          </a:xfrm>
        </p:grpSpPr>
        <p:grpSp>
          <p:nvGrpSpPr>
            <p:cNvPr id="4277" name="Google Shape;4277;p22"/>
            <p:cNvGrpSpPr/>
            <p:nvPr/>
          </p:nvGrpSpPr>
          <p:grpSpPr>
            <a:xfrm rot="10800000" flipH="1">
              <a:off x="8381813" y="285765"/>
              <a:ext cx="498909" cy="721242"/>
              <a:chOff x="8233275" y="1900925"/>
              <a:chExt cx="753525" cy="1089325"/>
            </a:xfrm>
          </p:grpSpPr>
          <p:sp>
            <p:nvSpPr>
              <p:cNvPr id="4278" name="Google Shape;4278;p22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79" name="Google Shape;4279;p22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80" name="Google Shape;4280;p22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81" name="Google Shape;4281;p22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4282" name="Google Shape;4282;p22"/>
            <p:cNvGrpSpPr/>
            <p:nvPr/>
          </p:nvGrpSpPr>
          <p:grpSpPr>
            <a:xfrm rot="10800000" flipH="1">
              <a:off x="274834" y="285764"/>
              <a:ext cx="438102" cy="483364"/>
              <a:chOff x="6715777" y="3950739"/>
              <a:chExt cx="586325" cy="646900"/>
            </a:xfrm>
          </p:grpSpPr>
          <p:sp>
            <p:nvSpPr>
              <p:cNvPr id="4283" name="Google Shape;4283;p22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84" name="Google Shape;4284;p22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85" name="Google Shape;4285;p22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86" name="Google Shape;4286;p22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87" name="Google Shape;4287;p22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88" name="Google Shape;4288;p22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89" name="Google Shape;4289;p22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4290" name="Google Shape;4290;p22"/>
          <p:cNvSpPr txBox="1">
            <a:spLocks noGrp="1"/>
          </p:cNvSpPr>
          <p:nvPr>
            <p:ph type="subTitle" idx="1"/>
          </p:nvPr>
        </p:nvSpPr>
        <p:spPr>
          <a:xfrm>
            <a:off x="2763779" y="2014341"/>
            <a:ext cx="16161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291" name="Google Shape;4291;p22"/>
          <p:cNvSpPr txBox="1">
            <a:spLocks noGrp="1"/>
          </p:cNvSpPr>
          <p:nvPr>
            <p:ph type="subTitle" idx="2"/>
          </p:nvPr>
        </p:nvSpPr>
        <p:spPr>
          <a:xfrm>
            <a:off x="2563379" y="2456088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292" name="Google Shape;4292;p22"/>
          <p:cNvSpPr txBox="1">
            <a:spLocks noGrp="1"/>
          </p:cNvSpPr>
          <p:nvPr>
            <p:ph type="subTitle" idx="3"/>
          </p:nvPr>
        </p:nvSpPr>
        <p:spPr>
          <a:xfrm>
            <a:off x="738203" y="2578378"/>
            <a:ext cx="16197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293" name="Google Shape;4293;p22"/>
          <p:cNvSpPr txBox="1">
            <a:spLocks noGrp="1"/>
          </p:cNvSpPr>
          <p:nvPr>
            <p:ph type="subTitle" idx="4"/>
          </p:nvPr>
        </p:nvSpPr>
        <p:spPr>
          <a:xfrm>
            <a:off x="539603" y="3020122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294" name="Google Shape;4294;p22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95" name="Google Shape;4295;p22"/>
          <p:cNvSpPr txBox="1">
            <a:spLocks noGrp="1"/>
          </p:cNvSpPr>
          <p:nvPr>
            <p:ph type="subTitle" idx="5"/>
          </p:nvPr>
        </p:nvSpPr>
        <p:spPr>
          <a:xfrm>
            <a:off x="6790976" y="2014327"/>
            <a:ext cx="16161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296" name="Google Shape;4296;p22"/>
          <p:cNvSpPr txBox="1">
            <a:spLocks noGrp="1"/>
          </p:cNvSpPr>
          <p:nvPr>
            <p:ph type="subTitle" idx="6"/>
          </p:nvPr>
        </p:nvSpPr>
        <p:spPr>
          <a:xfrm>
            <a:off x="6590576" y="2456071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297" name="Google Shape;4297;p22"/>
          <p:cNvSpPr txBox="1">
            <a:spLocks noGrp="1"/>
          </p:cNvSpPr>
          <p:nvPr>
            <p:ph type="subTitle" idx="7"/>
          </p:nvPr>
        </p:nvSpPr>
        <p:spPr>
          <a:xfrm>
            <a:off x="4758300" y="2578360"/>
            <a:ext cx="16197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298" name="Google Shape;4298;p22"/>
          <p:cNvSpPr txBox="1">
            <a:spLocks noGrp="1"/>
          </p:cNvSpPr>
          <p:nvPr>
            <p:ph type="subTitle" idx="8"/>
          </p:nvPr>
        </p:nvSpPr>
        <p:spPr>
          <a:xfrm>
            <a:off x="4559700" y="3020108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299" name="Google Shape;4299;p22"/>
          <p:cNvSpPr/>
          <p:nvPr/>
        </p:nvSpPr>
        <p:spPr>
          <a:xfrm rot="10800000" flipH="1">
            <a:off x="8679539" y="4578468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300" name="Google Shape;4300;p22"/>
          <p:cNvSpPr/>
          <p:nvPr/>
        </p:nvSpPr>
        <p:spPr>
          <a:xfrm rot="10800000" flipH="1">
            <a:off x="8679539" y="756267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301" name="Google Shape;4301;p22"/>
          <p:cNvSpPr/>
          <p:nvPr/>
        </p:nvSpPr>
        <p:spPr>
          <a:xfrm rot="10800000" flipH="1">
            <a:off x="274813" y="655567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_2">
    <p:spTree>
      <p:nvGrpSpPr>
        <p:cNvPr id="1" name="Shape 4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3" name="Google Shape;4303;p23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4304" name="Google Shape;4304;p23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305" name="Google Shape;4305;p23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4306" name="Google Shape;4306;p23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07" name="Google Shape;4307;p23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08" name="Google Shape;4308;p23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309" name="Google Shape;4309;p23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310" name="Google Shape;4310;p23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4311" name="Google Shape;4311;p23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2" name="Google Shape;4312;p23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3" name="Google Shape;4313;p23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4" name="Google Shape;4314;p23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5" name="Google Shape;4315;p23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6" name="Google Shape;4316;p23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7" name="Google Shape;4317;p23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8" name="Google Shape;4318;p23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19" name="Google Shape;4319;p23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0" name="Google Shape;4320;p23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1" name="Google Shape;4321;p23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2" name="Google Shape;4322;p23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3" name="Google Shape;4323;p23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4" name="Google Shape;4324;p23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5" name="Google Shape;4325;p23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6" name="Google Shape;4326;p23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7" name="Google Shape;4327;p23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8" name="Google Shape;4328;p23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29" name="Google Shape;4329;p23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0" name="Google Shape;4330;p23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1" name="Google Shape;4331;p23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2" name="Google Shape;4332;p23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3" name="Google Shape;4333;p23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4" name="Google Shape;4334;p23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5" name="Google Shape;4335;p23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6" name="Google Shape;4336;p23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7" name="Google Shape;4337;p23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8" name="Google Shape;4338;p23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39" name="Google Shape;4339;p23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0" name="Google Shape;4340;p23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1" name="Google Shape;4341;p23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2" name="Google Shape;4342;p23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3" name="Google Shape;4343;p23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4" name="Google Shape;4344;p23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5" name="Google Shape;4345;p23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6" name="Google Shape;4346;p23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7" name="Google Shape;4347;p23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8" name="Google Shape;4348;p23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49" name="Google Shape;4349;p23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0" name="Google Shape;4350;p23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1" name="Google Shape;4351;p23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2" name="Google Shape;4352;p23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3" name="Google Shape;4353;p23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4" name="Google Shape;4354;p23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5" name="Google Shape;4355;p23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6" name="Google Shape;4356;p23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7" name="Google Shape;4357;p23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8" name="Google Shape;4358;p23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9" name="Google Shape;4359;p23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0" name="Google Shape;4360;p23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1" name="Google Shape;4361;p23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2" name="Google Shape;4362;p23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3" name="Google Shape;4363;p23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4" name="Google Shape;4364;p23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5" name="Google Shape;4365;p23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6" name="Google Shape;4366;p23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7" name="Google Shape;4367;p23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8" name="Google Shape;4368;p23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9" name="Google Shape;4369;p23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0" name="Google Shape;4370;p23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1" name="Google Shape;4371;p23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2" name="Google Shape;4372;p23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3" name="Google Shape;4373;p23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4" name="Google Shape;4374;p23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5" name="Google Shape;4375;p23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6" name="Google Shape;4376;p23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7" name="Google Shape;4377;p23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8" name="Google Shape;4378;p23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79" name="Google Shape;4379;p23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0" name="Google Shape;4380;p23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1" name="Google Shape;4381;p23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2" name="Google Shape;4382;p23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3" name="Google Shape;4383;p23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4" name="Google Shape;4384;p23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5" name="Google Shape;4385;p23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6" name="Google Shape;4386;p23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7" name="Google Shape;4387;p23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8" name="Google Shape;4388;p23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89" name="Google Shape;4389;p23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0" name="Google Shape;4390;p23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1" name="Google Shape;4391;p23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2" name="Google Shape;4392;p23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3" name="Google Shape;4393;p23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4" name="Google Shape;4394;p23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5" name="Google Shape;4395;p23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6" name="Google Shape;4396;p23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7" name="Google Shape;4397;p23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8" name="Google Shape;4398;p23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99" name="Google Shape;4399;p23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0" name="Google Shape;4400;p23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1" name="Google Shape;4401;p23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2" name="Google Shape;4402;p23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3" name="Google Shape;4403;p23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4" name="Google Shape;4404;p23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5" name="Google Shape;4405;p23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6" name="Google Shape;4406;p23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7" name="Google Shape;4407;p23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8" name="Google Shape;4408;p23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9" name="Google Shape;4409;p23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0" name="Google Shape;4410;p23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1" name="Google Shape;4411;p23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2" name="Google Shape;4412;p23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3" name="Google Shape;4413;p23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4" name="Google Shape;4414;p23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5" name="Google Shape;4415;p23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6" name="Google Shape;4416;p23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7" name="Google Shape;4417;p23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8" name="Google Shape;4418;p23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9" name="Google Shape;4419;p23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0" name="Google Shape;4420;p23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1" name="Google Shape;4421;p23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2" name="Google Shape;4422;p23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3" name="Google Shape;4423;p23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4" name="Google Shape;4424;p23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5" name="Google Shape;4425;p23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6" name="Google Shape;4426;p23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7" name="Google Shape;4427;p23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8" name="Google Shape;4428;p23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9" name="Google Shape;4429;p23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0" name="Google Shape;4430;p23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1" name="Google Shape;4431;p23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2" name="Google Shape;4432;p23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3" name="Google Shape;4433;p23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4" name="Google Shape;4434;p23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5" name="Google Shape;4435;p23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6" name="Google Shape;4436;p23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7" name="Google Shape;4437;p23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8" name="Google Shape;4438;p23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9" name="Google Shape;4439;p23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0" name="Google Shape;4440;p23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1" name="Google Shape;4441;p23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2" name="Google Shape;4442;p23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3" name="Google Shape;4443;p23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4" name="Google Shape;4444;p23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5" name="Google Shape;4445;p23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6" name="Google Shape;4446;p23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7" name="Google Shape;4447;p23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8" name="Google Shape;4448;p23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9" name="Google Shape;4449;p23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0" name="Google Shape;4450;p23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1" name="Google Shape;4451;p23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2" name="Google Shape;4452;p23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3" name="Google Shape;4453;p23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4" name="Google Shape;4454;p23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5" name="Google Shape;4455;p23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6" name="Google Shape;4456;p23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7" name="Google Shape;4457;p23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8" name="Google Shape;4458;p23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9" name="Google Shape;4459;p23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0" name="Google Shape;4460;p23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1" name="Google Shape;4461;p23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2" name="Google Shape;4462;p23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3" name="Google Shape;4463;p23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4" name="Google Shape;4464;p23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5" name="Google Shape;4465;p23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6" name="Google Shape;4466;p23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7" name="Google Shape;4467;p23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8" name="Google Shape;4468;p23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9" name="Google Shape;4469;p23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0" name="Google Shape;4470;p23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1" name="Google Shape;4471;p23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2" name="Google Shape;4472;p23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3" name="Google Shape;4473;p23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4" name="Google Shape;4474;p23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5" name="Google Shape;4475;p23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6" name="Google Shape;4476;p23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7" name="Google Shape;4477;p23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8" name="Google Shape;4478;p23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9" name="Google Shape;4479;p23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0" name="Google Shape;4480;p23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1" name="Google Shape;4481;p23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2" name="Google Shape;4482;p23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3" name="Google Shape;4483;p23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4" name="Google Shape;4484;p23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5" name="Google Shape;4485;p23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6" name="Google Shape;4486;p23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7" name="Google Shape;4487;p23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8" name="Google Shape;4488;p23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9" name="Google Shape;4489;p23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90" name="Google Shape;4490;p23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4491" name="Google Shape;4491;p23"/>
          <p:cNvGrpSpPr/>
          <p:nvPr/>
        </p:nvGrpSpPr>
        <p:grpSpPr>
          <a:xfrm>
            <a:off x="274828" y="285773"/>
            <a:ext cx="8605925" cy="4712003"/>
            <a:chOff x="274813" y="285764"/>
            <a:chExt cx="8605925" cy="4712003"/>
          </a:xfrm>
        </p:grpSpPr>
        <p:sp>
          <p:nvSpPr>
            <p:cNvPr id="4492" name="Google Shape;4492;p23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493" name="Google Shape;4493;p23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4494" name="Google Shape;4494;p23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4495" name="Google Shape;4495;p23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4496" name="Google Shape;4496;p23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497" name="Google Shape;4497;p23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498" name="Google Shape;4498;p23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4499" name="Google Shape;4499;p23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4500" name="Google Shape;4500;p23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501" name="Google Shape;4501;p23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02" name="Google Shape;4502;p23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03" name="Google Shape;4503;p23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504" name="Google Shape;4504;p23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505" name="Google Shape;4505;p23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4506" name="Google Shape;4506;p23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507" name="Google Shape;4507;p23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508" name="Google Shape;4508;p23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09" name="Google Shape;4509;p23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10" name="Google Shape;4510;p23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11" name="Google Shape;4511;p23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12" name="Google Shape;4512;p23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4513" name="Google Shape;4513;p23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4514" name="Google Shape;4514;p23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4515" name="Google Shape;4515;p23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516" name="Google Shape;4516;p23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517" name="Google Shape;4517;p23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518" name="Google Shape;4518;p23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519" name="Google Shape;4519;p23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4520" name="Google Shape;4520;p23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521" name="Google Shape;4521;p23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22" name="Google Shape;4522;p23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523" name="Google Shape;4523;p23"/>
          <p:cNvSpPr txBox="1">
            <a:spLocks noGrp="1"/>
          </p:cNvSpPr>
          <p:nvPr>
            <p:ph type="subTitle" idx="1"/>
          </p:nvPr>
        </p:nvSpPr>
        <p:spPr>
          <a:xfrm>
            <a:off x="3777679" y="3404088"/>
            <a:ext cx="16161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24" name="Google Shape;4524;p23"/>
          <p:cNvSpPr txBox="1">
            <a:spLocks noGrp="1"/>
          </p:cNvSpPr>
          <p:nvPr>
            <p:ph type="subTitle" idx="2"/>
          </p:nvPr>
        </p:nvSpPr>
        <p:spPr>
          <a:xfrm>
            <a:off x="3577277" y="3845832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25" name="Google Shape;4525;p23"/>
          <p:cNvSpPr txBox="1">
            <a:spLocks noGrp="1"/>
          </p:cNvSpPr>
          <p:nvPr>
            <p:ph type="subTitle" idx="3"/>
          </p:nvPr>
        </p:nvSpPr>
        <p:spPr>
          <a:xfrm>
            <a:off x="1218705" y="3404088"/>
            <a:ext cx="1619700" cy="356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26" name="Google Shape;4526;p23"/>
          <p:cNvSpPr txBox="1">
            <a:spLocks noGrp="1"/>
          </p:cNvSpPr>
          <p:nvPr>
            <p:ph type="subTitle" idx="4"/>
          </p:nvPr>
        </p:nvSpPr>
        <p:spPr>
          <a:xfrm>
            <a:off x="1020102" y="3845832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27" name="Google Shape;4527;p23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528" name="Google Shape;4528;p23"/>
          <p:cNvSpPr txBox="1">
            <a:spLocks noGrp="1"/>
          </p:cNvSpPr>
          <p:nvPr>
            <p:ph type="subTitle" idx="5"/>
          </p:nvPr>
        </p:nvSpPr>
        <p:spPr>
          <a:xfrm>
            <a:off x="6305611" y="3404088"/>
            <a:ext cx="1619700" cy="356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29" name="Google Shape;4529;p23"/>
          <p:cNvSpPr txBox="1">
            <a:spLocks noGrp="1"/>
          </p:cNvSpPr>
          <p:nvPr>
            <p:ph type="subTitle" idx="6"/>
          </p:nvPr>
        </p:nvSpPr>
        <p:spPr>
          <a:xfrm>
            <a:off x="6107000" y="3845832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30" name="Google Shape;4530;p23"/>
          <p:cNvSpPr txBox="1">
            <a:spLocks noGrp="1"/>
          </p:cNvSpPr>
          <p:nvPr>
            <p:ph type="subTitle" idx="7"/>
          </p:nvPr>
        </p:nvSpPr>
        <p:spPr>
          <a:xfrm>
            <a:off x="3777679" y="1753236"/>
            <a:ext cx="1616100" cy="35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31" name="Google Shape;4531;p23"/>
          <p:cNvSpPr txBox="1">
            <a:spLocks noGrp="1"/>
          </p:cNvSpPr>
          <p:nvPr>
            <p:ph type="subTitle" idx="8"/>
          </p:nvPr>
        </p:nvSpPr>
        <p:spPr>
          <a:xfrm>
            <a:off x="3577277" y="2194980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32" name="Google Shape;4532;p23"/>
          <p:cNvSpPr txBox="1">
            <a:spLocks noGrp="1"/>
          </p:cNvSpPr>
          <p:nvPr>
            <p:ph type="subTitle" idx="9"/>
          </p:nvPr>
        </p:nvSpPr>
        <p:spPr>
          <a:xfrm>
            <a:off x="1218705" y="1753236"/>
            <a:ext cx="1619700" cy="356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33" name="Google Shape;4533;p23"/>
          <p:cNvSpPr txBox="1">
            <a:spLocks noGrp="1"/>
          </p:cNvSpPr>
          <p:nvPr>
            <p:ph type="subTitle" idx="13"/>
          </p:nvPr>
        </p:nvSpPr>
        <p:spPr>
          <a:xfrm>
            <a:off x="1020102" y="2194980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4534" name="Google Shape;4534;p23"/>
          <p:cNvSpPr txBox="1">
            <a:spLocks noGrp="1"/>
          </p:cNvSpPr>
          <p:nvPr>
            <p:ph type="subTitle" idx="14"/>
          </p:nvPr>
        </p:nvSpPr>
        <p:spPr>
          <a:xfrm>
            <a:off x="6305611" y="1753236"/>
            <a:ext cx="1619700" cy="356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4535" name="Google Shape;4535;p23"/>
          <p:cNvSpPr txBox="1">
            <a:spLocks noGrp="1"/>
          </p:cNvSpPr>
          <p:nvPr>
            <p:ph type="subTitle" idx="15"/>
          </p:nvPr>
        </p:nvSpPr>
        <p:spPr>
          <a:xfrm>
            <a:off x="6107000" y="2194980"/>
            <a:ext cx="2016900" cy="665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3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209" name="Google Shape;209;p3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0" name="Google Shape;210;p3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211" name="Google Shape;211;p3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14" name="Google Shape;214;p3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15" name="Google Shape;215;p3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216" name="Google Shape;216;p3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4" name="Google Shape;374;p3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5" name="Google Shape;375;p3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396" name="Google Shape;396;p3"/>
          <p:cNvSpPr/>
          <p:nvPr/>
        </p:nvSpPr>
        <p:spPr>
          <a:xfrm>
            <a:off x="851147" y="503677"/>
            <a:ext cx="201200" cy="201398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7" name="Google Shape;397;p3"/>
          <p:cNvSpPr/>
          <p:nvPr/>
        </p:nvSpPr>
        <p:spPr>
          <a:xfrm>
            <a:off x="8702888" y="203138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8" name="Google Shape;398;p3"/>
          <p:cNvSpPr/>
          <p:nvPr/>
        </p:nvSpPr>
        <p:spPr>
          <a:xfrm>
            <a:off x="8679539" y="4325886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99" name="Google Shape;399;p3"/>
          <p:cNvSpPr/>
          <p:nvPr/>
        </p:nvSpPr>
        <p:spPr>
          <a:xfrm>
            <a:off x="274813" y="4426585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400" name="Google Shape;400;p3"/>
          <p:cNvGrpSpPr/>
          <p:nvPr/>
        </p:nvGrpSpPr>
        <p:grpSpPr>
          <a:xfrm rot="10800000" flipH="1">
            <a:off x="275107" y="4641055"/>
            <a:ext cx="858544" cy="356720"/>
            <a:chOff x="219125" y="484675"/>
            <a:chExt cx="1622650" cy="674200"/>
          </a:xfrm>
        </p:grpSpPr>
        <p:sp>
          <p:nvSpPr>
            <p:cNvPr id="401" name="Google Shape;401;p3"/>
            <p:cNvSpPr/>
            <p:nvPr/>
          </p:nvSpPr>
          <p:spPr>
            <a:xfrm>
              <a:off x="236475" y="505250"/>
              <a:ext cx="1587600" cy="629875"/>
            </a:xfrm>
            <a:custGeom>
              <a:avLst/>
              <a:gdLst/>
              <a:ahLst/>
              <a:cxnLst/>
              <a:rect l="l" t="t" r="r" b="b"/>
              <a:pathLst>
                <a:path w="63504" h="25195" extrusionOk="0">
                  <a:moveTo>
                    <a:pt x="0" y="5330"/>
                  </a:moveTo>
                  <a:lnTo>
                    <a:pt x="19865" y="25195"/>
                  </a:lnTo>
                  <a:lnTo>
                    <a:pt x="6350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402" name="Google Shape;402;p3"/>
            <p:cNvGrpSpPr/>
            <p:nvPr/>
          </p:nvGrpSpPr>
          <p:grpSpPr>
            <a:xfrm>
              <a:off x="219125" y="484675"/>
              <a:ext cx="1622650" cy="674200"/>
              <a:chOff x="219125" y="484675"/>
              <a:chExt cx="1622650" cy="674200"/>
            </a:xfrm>
          </p:grpSpPr>
          <p:sp>
            <p:nvSpPr>
              <p:cNvPr id="403" name="Google Shape;403;p3"/>
              <p:cNvSpPr/>
              <p:nvPr/>
            </p:nvSpPr>
            <p:spPr>
              <a:xfrm>
                <a:off x="709825" y="11147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219125" y="6147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1797675" y="4846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406" name="Google Shape;406;p3"/>
          <p:cNvGrpSpPr/>
          <p:nvPr/>
        </p:nvGrpSpPr>
        <p:grpSpPr>
          <a:xfrm rot="10800000" flipH="1">
            <a:off x="8381828" y="285768"/>
            <a:ext cx="498909" cy="721242"/>
            <a:chOff x="8233275" y="1900925"/>
            <a:chExt cx="753525" cy="1089325"/>
          </a:xfrm>
        </p:grpSpPr>
        <p:sp>
          <p:nvSpPr>
            <p:cNvPr id="407" name="Google Shape;407;p3"/>
            <p:cNvSpPr/>
            <p:nvPr/>
          </p:nvSpPr>
          <p:spPr>
            <a:xfrm>
              <a:off x="8253250" y="1915500"/>
              <a:ext cx="721275" cy="1052350"/>
            </a:xfrm>
            <a:custGeom>
              <a:avLst/>
              <a:gdLst/>
              <a:ahLst/>
              <a:cxnLst/>
              <a:rect l="l" t="t" r="r" b="b"/>
              <a:pathLst>
                <a:path w="28851" h="42094" extrusionOk="0">
                  <a:moveTo>
                    <a:pt x="17973" y="0"/>
                  </a:moveTo>
                  <a:lnTo>
                    <a:pt x="0" y="42094"/>
                  </a:lnTo>
                  <a:lnTo>
                    <a:pt x="28851" y="20338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8" name="Google Shape;408;p3"/>
            <p:cNvSpPr/>
            <p:nvPr/>
          </p:nvSpPr>
          <p:spPr>
            <a:xfrm>
              <a:off x="8679625" y="1900925"/>
              <a:ext cx="44100" cy="4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8942700" y="2405175"/>
              <a:ext cx="44100" cy="4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8233275" y="2946150"/>
              <a:ext cx="44100" cy="4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11" name="Google Shape;411;p3"/>
          <p:cNvGrpSpPr/>
          <p:nvPr/>
        </p:nvGrpSpPr>
        <p:grpSpPr>
          <a:xfrm rot="10800000" flipH="1">
            <a:off x="274844" y="285765"/>
            <a:ext cx="438103" cy="483364"/>
            <a:chOff x="6715777" y="3950739"/>
            <a:chExt cx="586325" cy="646900"/>
          </a:xfrm>
        </p:grpSpPr>
        <p:sp>
          <p:nvSpPr>
            <p:cNvPr id="412" name="Google Shape;412;p3"/>
            <p:cNvSpPr/>
            <p:nvPr/>
          </p:nvSpPr>
          <p:spPr>
            <a:xfrm>
              <a:off x="6727925" y="4221225"/>
              <a:ext cx="484800" cy="366550"/>
            </a:xfrm>
            <a:custGeom>
              <a:avLst/>
              <a:gdLst/>
              <a:ahLst/>
              <a:cxnLst/>
              <a:rect l="l" t="t" r="r" b="b"/>
              <a:pathLst>
                <a:path w="19392" h="14662" extrusionOk="0">
                  <a:moveTo>
                    <a:pt x="19392" y="2128"/>
                  </a:moveTo>
                  <a:lnTo>
                    <a:pt x="0" y="14662"/>
                  </a:lnTo>
                  <a:lnTo>
                    <a:pt x="165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3" name="Google Shape;413;p3"/>
            <p:cNvSpPr/>
            <p:nvPr/>
          </p:nvSpPr>
          <p:spPr>
            <a:xfrm>
              <a:off x="7112225" y="3967000"/>
              <a:ext cx="177350" cy="307425"/>
            </a:xfrm>
            <a:custGeom>
              <a:avLst/>
              <a:gdLst/>
              <a:ahLst/>
              <a:cxnLst/>
              <a:rect l="l" t="t" r="r" b="b"/>
              <a:pathLst>
                <a:path w="7094" h="12297" extrusionOk="0">
                  <a:moveTo>
                    <a:pt x="4729" y="12297"/>
                  </a:moveTo>
                  <a:lnTo>
                    <a:pt x="0" y="473"/>
                  </a:lnTo>
                  <a:lnTo>
                    <a:pt x="7094" y="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4" name="Google Shape;414;p3"/>
            <p:cNvSpPr/>
            <p:nvPr/>
          </p:nvSpPr>
          <p:spPr>
            <a:xfrm>
              <a:off x="7203502" y="4257489"/>
              <a:ext cx="30600" cy="30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7271502" y="3950739"/>
              <a:ext cx="30600" cy="30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7103027" y="3966989"/>
              <a:ext cx="30600" cy="30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6755677" y="4207889"/>
              <a:ext cx="30600" cy="30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6715777" y="4567039"/>
              <a:ext cx="30600" cy="30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419" name="Google Shape;419;p3"/>
          <p:cNvGrpSpPr/>
          <p:nvPr/>
        </p:nvGrpSpPr>
        <p:grpSpPr>
          <a:xfrm rot="10800000" flipH="1">
            <a:off x="8082466" y="4289661"/>
            <a:ext cx="498899" cy="708105"/>
            <a:chOff x="8082452" y="285774"/>
            <a:chExt cx="498898" cy="708105"/>
          </a:xfrm>
        </p:grpSpPr>
        <p:grpSp>
          <p:nvGrpSpPr>
            <p:cNvPr id="420" name="Google Shape;420;p3"/>
            <p:cNvGrpSpPr/>
            <p:nvPr/>
          </p:nvGrpSpPr>
          <p:grpSpPr>
            <a:xfrm>
              <a:off x="8082452" y="285774"/>
              <a:ext cx="498898" cy="708105"/>
              <a:chOff x="7865075" y="285763"/>
              <a:chExt cx="716293" cy="1016662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886700" y="307425"/>
                <a:ext cx="685800" cy="969575"/>
              </a:xfrm>
              <a:custGeom>
                <a:avLst/>
                <a:gdLst/>
                <a:ahLst/>
                <a:cxnLst/>
                <a:rect l="l" t="t" r="r" b="b"/>
                <a:pathLst>
                  <a:path w="27432" h="38783" extrusionOk="0">
                    <a:moveTo>
                      <a:pt x="946" y="9932"/>
                    </a:moveTo>
                    <a:lnTo>
                      <a:pt x="27432" y="24594"/>
                    </a:lnTo>
                    <a:lnTo>
                      <a:pt x="26959" y="0"/>
                    </a:lnTo>
                    <a:lnTo>
                      <a:pt x="0" y="3878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22" name="Google Shape;422;p3"/>
              <p:cNvSpPr/>
              <p:nvPr/>
            </p:nvSpPr>
            <p:spPr>
              <a:xfrm>
                <a:off x="7865075" y="12583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7865075" y="5281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8537268" y="2857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8537268" y="8976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>
              <a:off x="8339285" y="589063"/>
              <a:ext cx="30600" cy="30600"/>
            </a:xfrm>
            <a:prstGeom prst="ellipse">
              <a:avLst/>
            </a:prstGeom>
            <a:solidFill>
              <a:srgbClr val="76A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427" name="Google Shape;427;p3"/>
          <p:cNvSpPr txBox="1">
            <a:spLocks noGrp="1"/>
          </p:cNvSpPr>
          <p:nvPr>
            <p:ph type="title" hasCustomPrompt="1"/>
          </p:nvPr>
        </p:nvSpPr>
        <p:spPr>
          <a:xfrm>
            <a:off x="711326" y="714476"/>
            <a:ext cx="1263900" cy="121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9pPr>
          </a:lstStyle>
          <a:p>
            <a:r>
              <a:t>xx%</a:t>
            </a:r>
          </a:p>
        </p:txBody>
      </p:sp>
      <p:sp>
        <p:nvSpPr>
          <p:cNvPr id="428" name="Google Shape;428;p3"/>
          <p:cNvSpPr txBox="1">
            <a:spLocks noGrp="1"/>
          </p:cNvSpPr>
          <p:nvPr>
            <p:ph type="title" idx="2"/>
          </p:nvPr>
        </p:nvSpPr>
        <p:spPr>
          <a:xfrm>
            <a:off x="711325" y="1547577"/>
            <a:ext cx="3418800" cy="199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 b="0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subTitle" idx="1"/>
          </p:nvPr>
        </p:nvSpPr>
        <p:spPr>
          <a:xfrm>
            <a:off x="711325" y="3618179"/>
            <a:ext cx="3036900" cy="546001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spTree>
      <p:nvGrpSpPr>
        <p:cNvPr id="1" name="Shape 4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1" name="Google Shape;4771;p25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4772" name="Google Shape;4772;p25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773" name="Google Shape;4773;p25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4774" name="Google Shape;4774;p25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75" name="Google Shape;4775;p25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76" name="Google Shape;4776;p25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777" name="Google Shape;4777;p25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778" name="Google Shape;4778;p25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4779" name="Google Shape;4779;p25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0" name="Google Shape;4780;p25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1" name="Google Shape;4781;p25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2" name="Google Shape;4782;p25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3" name="Google Shape;4783;p25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4" name="Google Shape;4784;p25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5" name="Google Shape;4785;p25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6" name="Google Shape;4786;p25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7" name="Google Shape;4787;p25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8" name="Google Shape;4788;p25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9" name="Google Shape;4789;p25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0" name="Google Shape;4790;p25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1" name="Google Shape;4791;p25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2" name="Google Shape;4792;p25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3" name="Google Shape;4793;p25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4" name="Google Shape;4794;p25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5" name="Google Shape;4795;p25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6" name="Google Shape;4796;p25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7" name="Google Shape;4797;p25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8" name="Google Shape;4798;p25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9" name="Google Shape;4799;p25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0" name="Google Shape;4800;p25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1" name="Google Shape;4801;p25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2" name="Google Shape;4802;p25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3" name="Google Shape;4803;p25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4" name="Google Shape;4804;p25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5" name="Google Shape;4805;p25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6" name="Google Shape;4806;p25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7" name="Google Shape;4807;p25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8" name="Google Shape;4808;p25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9" name="Google Shape;4809;p25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0" name="Google Shape;4810;p25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1" name="Google Shape;4811;p25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2" name="Google Shape;4812;p25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3" name="Google Shape;4813;p25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4" name="Google Shape;4814;p25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5" name="Google Shape;4815;p25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6" name="Google Shape;4816;p25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7" name="Google Shape;4817;p25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8" name="Google Shape;4818;p25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9" name="Google Shape;4819;p25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0" name="Google Shape;4820;p25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1" name="Google Shape;4821;p25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2" name="Google Shape;4822;p25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3" name="Google Shape;4823;p25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4" name="Google Shape;4824;p25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5" name="Google Shape;4825;p25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6" name="Google Shape;4826;p25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7" name="Google Shape;4827;p25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8" name="Google Shape;4828;p25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9" name="Google Shape;4829;p25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0" name="Google Shape;4830;p25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1" name="Google Shape;4831;p25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2" name="Google Shape;4832;p25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3" name="Google Shape;4833;p25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4" name="Google Shape;4834;p25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5" name="Google Shape;4835;p25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6" name="Google Shape;4836;p25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7" name="Google Shape;4837;p25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8" name="Google Shape;4838;p25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9" name="Google Shape;4839;p25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0" name="Google Shape;4840;p25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1" name="Google Shape;4841;p25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2" name="Google Shape;4842;p25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3" name="Google Shape;4843;p25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4" name="Google Shape;4844;p25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5" name="Google Shape;4845;p25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6" name="Google Shape;4846;p25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7" name="Google Shape;4847;p25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8" name="Google Shape;4848;p25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9" name="Google Shape;4849;p25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0" name="Google Shape;4850;p25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1" name="Google Shape;4851;p25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2" name="Google Shape;4852;p25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3" name="Google Shape;4853;p25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4" name="Google Shape;4854;p25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5" name="Google Shape;4855;p25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6" name="Google Shape;4856;p25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7" name="Google Shape;4857;p25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8" name="Google Shape;4858;p25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9" name="Google Shape;4859;p25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0" name="Google Shape;4860;p25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1" name="Google Shape;4861;p25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2" name="Google Shape;4862;p25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3" name="Google Shape;4863;p25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4" name="Google Shape;4864;p25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5" name="Google Shape;4865;p25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6" name="Google Shape;4866;p25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7" name="Google Shape;4867;p25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8" name="Google Shape;4868;p25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9" name="Google Shape;4869;p25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0" name="Google Shape;4870;p25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1" name="Google Shape;4871;p25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2" name="Google Shape;4872;p25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3" name="Google Shape;4873;p25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4" name="Google Shape;4874;p25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5" name="Google Shape;4875;p25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6" name="Google Shape;4876;p25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7" name="Google Shape;4877;p25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8" name="Google Shape;4878;p25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9" name="Google Shape;4879;p25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0" name="Google Shape;4880;p25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1" name="Google Shape;4881;p25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2" name="Google Shape;4882;p25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3" name="Google Shape;4883;p25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4" name="Google Shape;4884;p25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5" name="Google Shape;4885;p25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6" name="Google Shape;4886;p25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7" name="Google Shape;4887;p25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8" name="Google Shape;4888;p25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9" name="Google Shape;4889;p25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0" name="Google Shape;4890;p25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1" name="Google Shape;4891;p25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2" name="Google Shape;4892;p25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3" name="Google Shape;4893;p25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4" name="Google Shape;4894;p25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5" name="Google Shape;4895;p25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6" name="Google Shape;4896;p25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7" name="Google Shape;4897;p25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8" name="Google Shape;4898;p25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9" name="Google Shape;4899;p25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0" name="Google Shape;4900;p25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1" name="Google Shape;4901;p25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2" name="Google Shape;4902;p25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3" name="Google Shape;4903;p25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4" name="Google Shape;4904;p25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5" name="Google Shape;4905;p25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6" name="Google Shape;4906;p25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7" name="Google Shape;4907;p25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8" name="Google Shape;4908;p25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9" name="Google Shape;4909;p25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0" name="Google Shape;4910;p25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1" name="Google Shape;4911;p25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2" name="Google Shape;4912;p25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3" name="Google Shape;4913;p25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4" name="Google Shape;4914;p25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5" name="Google Shape;4915;p25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6" name="Google Shape;4916;p25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7" name="Google Shape;4917;p25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8" name="Google Shape;4918;p25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9" name="Google Shape;4919;p25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0" name="Google Shape;4920;p25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1" name="Google Shape;4921;p25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2" name="Google Shape;4922;p25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3" name="Google Shape;4923;p25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4" name="Google Shape;4924;p25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5" name="Google Shape;4925;p25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6" name="Google Shape;4926;p25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7" name="Google Shape;4927;p25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8" name="Google Shape;4928;p25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9" name="Google Shape;4929;p25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0" name="Google Shape;4930;p25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1" name="Google Shape;4931;p25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2" name="Google Shape;4932;p25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3" name="Google Shape;4933;p25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4" name="Google Shape;4934;p25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5" name="Google Shape;4935;p25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6" name="Google Shape;4936;p25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7" name="Google Shape;4937;p25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8" name="Google Shape;4938;p25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9" name="Google Shape;4939;p25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0" name="Google Shape;4940;p25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1" name="Google Shape;4941;p25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2" name="Google Shape;4942;p25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3" name="Google Shape;4943;p25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4" name="Google Shape;4944;p25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5" name="Google Shape;4945;p25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6" name="Google Shape;4946;p25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7" name="Google Shape;4947;p25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8" name="Google Shape;4948;p25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9" name="Google Shape;4949;p25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0" name="Google Shape;4950;p25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1" name="Google Shape;4951;p25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2" name="Google Shape;4952;p25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3" name="Google Shape;4953;p25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4" name="Google Shape;4954;p25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5" name="Google Shape;4955;p25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6" name="Google Shape;4956;p25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7" name="Google Shape;4957;p25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8" name="Google Shape;4958;p25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4959" name="Google Shape;4959;p25"/>
          <p:cNvSpPr txBox="1">
            <a:spLocks noGrp="1"/>
          </p:cNvSpPr>
          <p:nvPr>
            <p:ph type="ctrTitle"/>
          </p:nvPr>
        </p:nvSpPr>
        <p:spPr>
          <a:xfrm flipH="1">
            <a:off x="3006000" y="552932"/>
            <a:ext cx="313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60" name="Google Shape;4960;p25"/>
          <p:cNvSpPr txBox="1">
            <a:spLocks noGrp="1"/>
          </p:cNvSpPr>
          <p:nvPr>
            <p:ph type="subTitle" idx="1"/>
          </p:nvPr>
        </p:nvSpPr>
        <p:spPr>
          <a:xfrm flipH="1">
            <a:off x="3006000" y="1487879"/>
            <a:ext cx="3132000" cy="3936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4961" name="Google Shape;4961;p25"/>
          <p:cNvSpPr txBox="1">
            <a:spLocks noGrp="1"/>
          </p:cNvSpPr>
          <p:nvPr>
            <p:ph type="subTitle" idx="2"/>
          </p:nvPr>
        </p:nvSpPr>
        <p:spPr>
          <a:xfrm flipH="1">
            <a:off x="3006000" y="2360995"/>
            <a:ext cx="3132000" cy="9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4962" name="Google Shape;4962;p25"/>
          <p:cNvSpPr txBox="1"/>
          <p:nvPr/>
        </p:nvSpPr>
        <p:spPr>
          <a:xfrm>
            <a:off x="3122851" y="3713931"/>
            <a:ext cx="2898300" cy="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</a:t>
            </a:r>
            <a:endParaRPr sz="10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4963" name="Google Shape;4963;p25"/>
          <p:cNvGrpSpPr/>
          <p:nvPr/>
        </p:nvGrpSpPr>
        <p:grpSpPr>
          <a:xfrm>
            <a:off x="859357" y="443179"/>
            <a:ext cx="7612855" cy="4481816"/>
            <a:chOff x="859343" y="443179"/>
            <a:chExt cx="7612854" cy="4481816"/>
          </a:xfrm>
        </p:grpSpPr>
        <p:grpSp>
          <p:nvGrpSpPr>
            <p:cNvPr id="4964" name="Google Shape;4964;p25"/>
            <p:cNvGrpSpPr/>
            <p:nvPr/>
          </p:nvGrpSpPr>
          <p:grpSpPr>
            <a:xfrm>
              <a:off x="859343" y="443179"/>
              <a:ext cx="1478072" cy="614129"/>
              <a:chOff x="219125" y="484675"/>
              <a:chExt cx="1622650" cy="674200"/>
            </a:xfrm>
          </p:grpSpPr>
          <p:sp>
            <p:nvSpPr>
              <p:cNvPr id="4965" name="Google Shape;4965;p25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4966" name="Google Shape;4966;p25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4967" name="Google Shape;4967;p25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968" name="Google Shape;4968;p25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969" name="Google Shape;4969;p25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4970" name="Google Shape;4970;p25"/>
            <p:cNvGrpSpPr/>
            <p:nvPr/>
          </p:nvGrpSpPr>
          <p:grpSpPr>
            <a:xfrm rot="2277778">
              <a:off x="2073251" y="3740422"/>
              <a:ext cx="740232" cy="1070108"/>
              <a:chOff x="8233275" y="1900925"/>
              <a:chExt cx="753525" cy="1089325"/>
            </a:xfrm>
          </p:grpSpPr>
          <p:sp>
            <p:nvSpPr>
              <p:cNvPr id="4971" name="Google Shape;4971;p25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972" name="Google Shape;4972;p25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73" name="Google Shape;4973;p25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74" name="Google Shape;4974;p25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4975" name="Google Shape;4975;p25"/>
            <p:cNvGrpSpPr/>
            <p:nvPr/>
          </p:nvGrpSpPr>
          <p:grpSpPr>
            <a:xfrm rot="4340216">
              <a:off x="6880848" y="1385170"/>
              <a:ext cx="595950" cy="657439"/>
              <a:chOff x="6715777" y="3950739"/>
              <a:chExt cx="586325" cy="646900"/>
            </a:xfrm>
          </p:grpSpPr>
          <p:sp>
            <p:nvSpPr>
              <p:cNvPr id="4976" name="Google Shape;4976;p25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977" name="Google Shape;4977;p25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978" name="Google Shape;4978;p25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79" name="Google Shape;4979;p25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80" name="Google Shape;4980;p25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81" name="Google Shape;4981;p25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82" name="Google Shape;4982;p25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4983" name="Google Shape;4983;p25"/>
            <p:cNvGrpSpPr/>
            <p:nvPr/>
          </p:nvGrpSpPr>
          <p:grpSpPr>
            <a:xfrm>
              <a:off x="6588871" y="2663317"/>
              <a:ext cx="740215" cy="1050616"/>
              <a:chOff x="8082452" y="285774"/>
              <a:chExt cx="498898" cy="708105"/>
            </a:xfrm>
          </p:grpSpPr>
          <p:grpSp>
            <p:nvGrpSpPr>
              <p:cNvPr id="4984" name="Google Shape;4984;p25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4985" name="Google Shape;4985;p25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86" name="Google Shape;4986;p25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987" name="Google Shape;4987;p25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988" name="Google Shape;4988;p25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989" name="Google Shape;4989;p25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4990" name="Google Shape;4990;p25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4991" name="Google Shape;4991;p25"/>
            <p:cNvGrpSpPr/>
            <p:nvPr/>
          </p:nvGrpSpPr>
          <p:grpSpPr>
            <a:xfrm rot="5400000">
              <a:off x="8020838" y="378970"/>
              <a:ext cx="373126" cy="529592"/>
              <a:chOff x="8082452" y="285774"/>
              <a:chExt cx="498898" cy="708105"/>
            </a:xfrm>
          </p:grpSpPr>
          <p:grpSp>
            <p:nvGrpSpPr>
              <p:cNvPr id="4992" name="Google Shape;4992;p25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4993" name="Google Shape;4993;p25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94" name="Google Shape;4994;p25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995" name="Google Shape;4995;p25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996" name="Google Shape;4996;p25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4997" name="Google Shape;4997;p25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4998" name="Google Shape;4998;p25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4999" name="Google Shape;4999;p25"/>
          <p:cNvGrpSpPr/>
          <p:nvPr/>
        </p:nvGrpSpPr>
        <p:grpSpPr>
          <a:xfrm>
            <a:off x="777598" y="328053"/>
            <a:ext cx="7997433" cy="4351915"/>
            <a:chOff x="777594" y="328050"/>
            <a:chExt cx="7997433" cy="4351914"/>
          </a:xfrm>
        </p:grpSpPr>
        <p:sp>
          <p:nvSpPr>
            <p:cNvPr id="5000" name="Google Shape;5000;p25"/>
            <p:cNvSpPr/>
            <p:nvPr/>
          </p:nvSpPr>
          <p:spPr>
            <a:xfrm>
              <a:off x="6588869" y="607427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1" name="Google Shape;5001;p25"/>
            <p:cNvSpPr/>
            <p:nvPr/>
          </p:nvSpPr>
          <p:spPr>
            <a:xfrm>
              <a:off x="2548972" y="1197150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2" name="Google Shape;5002;p25"/>
            <p:cNvSpPr/>
            <p:nvPr/>
          </p:nvSpPr>
          <p:spPr>
            <a:xfrm>
              <a:off x="8495902" y="328050"/>
              <a:ext cx="279126" cy="27937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3" name="Google Shape;5003;p25"/>
            <p:cNvSpPr/>
            <p:nvPr/>
          </p:nvSpPr>
          <p:spPr>
            <a:xfrm>
              <a:off x="7405271" y="2208601"/>
              <a:ext cx="613535" cy="6140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4" name="Google Shape;5004;p25"/>
            <p:cNvSpPr/>
            <p:nvPr/>
          </p:nvSpPr>
          <p:spPr>
            <a:xfrm>
              <a:off x="777610" y="3939137"/>
              <a:ext cx="740159" cy="7408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5" name="Google Shape;5005;p25"/>
            <p:cNvSpPr/>
            <p:nvPr/>
          </p:nvSpPr>
          <p:spPr>
            <a:xfrm>
              <a:off x="777594" y="879652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6" name="Google Shape;5006;p25"/>
            <p:cNvSpPr/>
            <p:nvPr/>
          </p:nvSpPr>
          <p:spPr>
            <a:xfrm>
              <a:off x="7582464" y="3979475"/>
              <a:ext cx="279126" cy="27937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07" name="Google Shape;5007;p25"/>
            <p:cNvSpPr/>
            <p:nvPr/>
          </p:nvSpPr>
          <p:spPr>
            <a:xfrm>
              <a:off x="7942602" y="3377438"/>
              <a:ext cx="279126" cy="27937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5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9" name="Google Shape;5009;p26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5010" name="Google Shape;5010;p26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011" name="Google Shape;5011;p26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5012" name="Google Shape;5012;p26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13" name="Google Shape;5013;p26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14" name="Google Shape;5014;p26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5015" name="Google Shape;5015;p26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016" name="Google Shape;5016;p26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5017" name="Google Shape;5017;p26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18" name="Google Shape;5018;p26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19" name="Google Shape;5019;p26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0" name="Google Shape;5020;p26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1" name="Google Shape;5021;p26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2" name="Google Shape;5022;p26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3" name="Google Shape;5023;p26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4" name="Google Shape;5024;p26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5" name="Google Shape;5025;p26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6" name="Google Shape;5026;p26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7" name="Google Shape;5027;p26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8" name="Google Shape;5028;p26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9" name="Google Shape;5029;p26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0" name="Google Shape;5030;p26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1" name="Google Shape;5031;p26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2" name="Google Shape;5032;p26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3" name="Google Shape;5033;p26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4" name="Google Shape;5034;p26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5" name="Google Shape;5035;p26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6" name="Google Shape;5036;p26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7" name="Google Shape;5037;p26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8" name="Google Shape;5038;p26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9" name="Google Shape;5039;p26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0" name="Google Shape;5040;p26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1" name="Google Shape;5041;p26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2" name="Google Shape;5042;p26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3" name="Google Shape;5043;p26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4" name="Google Shape;5044;p26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5" name="Google Shape;5045;p26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6" name="Google Shape;5046;p26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7" name="Google Shape;5047;p26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8" name="Google Shape;5048;p26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9" name="Google Shape;5049;p26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0" name="Google Shape;5050;p26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1" name="Google Shape;5051;p26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2" name="Google Shape;5052;p26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3" name="Google Shape;5053;p26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4" name="Google Shape;5054;p26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5" name="Google Shape;5055;p26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6" name="Google Shape;5056;p26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7" name="Google Shape;5057;p26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8" name="Google Shape;5058;p26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9" name="Google Shape;5059;p26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0" name="Google Shape;5060;p26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1" name="Google Shape;5061;p26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2" name="Google Shape;5062;p26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3" name="Google Shape;5063;p26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4" name="Google Shape;5064;p26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5" name="Google Shape;5065;p26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6" name="Google Shape;5066;p26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7" name="Google Shape;5067;p26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8" name="Google Shape;5068;p26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9" name="Google Shape;5069;p26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0" name="Google Shape;5070;p26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1" name="Google Shape;5071;p26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2" name="Google Shape;5072;p26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3" name="Google Shape;5073;p26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4" name="Google Shape;5074;p26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5" name="Google Shape;5075;p26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6" name="Google Shape;5076;p26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7" name="Google Shape;5077;p26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8" name="Google Shape;5078;p26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9" name="Google Shape;5079;p26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0" name="Google Shape;5080;p26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1" name="Google Shape;5081;p26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2" name="Google Shape;5082;p26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3" name="Google Shape;5083;p26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4" name="Google Shape;5084;p26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5" name="Google Shape;5085;p26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6" name="Google Shape;5086;p26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7" name="Google Shape;5087;p26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8" name="Google Shape;5088;p26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9" name="Google Shape;5089;p26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0" name="Google Shape;5090;p26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1" name="Google Shape;5091;p26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2" name="Google Shape;5092;p26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3" name="Google Shape;5093;p26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4" name="Google Shape;5094;p26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5" name="Google Shape;5095;p26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6" name="Google Shape;5096;p26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7" name="Google Shape;5097;p26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8" name="Google Shape;5098;p26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9" name="Google Shape;5099;p26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0" name="Google Shape;5100;p26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1" name="Google Shape;5101;p26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2" name="Google Shape;5102;p26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3" name="Google Shape;5103;p26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4" name="Google Shape;5104;p26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5" name="Google Shape;5105;p26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6" name="Google Shape;5106;p26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7" name="Google Shape;5107;p26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8" name="Google Shape;5108;p26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9" name="Google Shape;5109;p26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0" name="Google Shape;5110;p26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1" name="Google Shape;5111;p26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2" name="Google Shape;5112;p26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3" name="Google Shape;5113;p26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4" name="Google Shape;5114;p26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5" name="Google Shape;5115;p26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6" name="Google Shape;5116;p26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7" name="Google Shape;5117;p26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8" name="Google Shape;5118;p26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9" name="Google Shape;5119;p26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0" name="Google Shape;5120;p26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1" name="Google Shape;5121;p26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2" name="Google Shape;5122;p26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3" name="Google Shape;5123;p26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4" name="Google Shape;5124;p26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5" name="Google Shape;5125;p26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6" name="Google Shape;5126;p26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7" name="Google Shape;5127;p26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8" name="Google Shape;5128;p26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9" name="Google Shape;5129;p26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0" name="Google Shape;5130;p26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1" name="Google Shape;5131;p26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2" name="Google Shape;5132;p26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3" name="Google Shape;5133;p26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4" name="Google Shape;5134;p26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5" name="Google Shape;5135;p26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6" name="Google Shape;5136;p26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7" name="Google Shape;5137;p26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8" name="Google Shape;5138;p26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9" name="Google Shape;5139;p26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0" name="Google Shape;5140;p26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1" name="Google Shape;5141;p26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2" name="Google Shape;5142;p26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3" name="Google Shape;5143;p26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4" name="Google Shape;5144;p26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5" name="Google Shape;5145;p26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6" name="Google Shape;5146;p26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7" name="Google Shape;5147;p26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8" name="Google Shape;5148;p26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9" name="Google Shape;5149;p26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0" name="Google Shape;5150;p26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1" name="Google Shape;5151;p26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2" name="Google Shape;5152;p26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3" name="Google Shape;5153;p26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4" name="Google Shape;5154;p26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5" name="Google Shape;5155;p26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6" name="Google Shape;5156;p26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7" name="Google Shape;5157;p26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8" name="Google Shape;5158;p26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9" name="Google Shape;5159;p26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0" name="Google Shape;5160;p26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1" name="Google Shape;5161;p26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2" name="Google Shape;5162;p26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3" name="Google Shape;5163;p26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4" name="Google Shape;5164;p26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5" name="Google Shape;5165;p26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6" name="Google Shape;5166;p26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7" name="Google Shape;5167;p26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8" name="Google Shape;5168;p26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9" name="Google Shape;5169;p26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0" name="Google Shape;5170;p26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1" name="Google Shape;5171;p26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2" name="Google Shape;5172;p26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3" name="Google Shape;5173;p26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4" name="Google Shape;5174;p26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5" name="Google Shape;5175;p26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6" name="Google Shape;5176;p26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7" name="Google Shape;5177;p26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8" name="Google Shape;5178;p26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9" name="Google Shape;5179;p26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0" name="Google Shape;5180;p26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1" name="Google Shape;5181;p26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2" name="Google Shape;5182;p26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3" name="Google Shape;5183;p26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4" name="Google Shape;5184;p26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5" name="Google Shape;5185;p26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6" name="Google Shape;5186;p26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7" name="Google Shape;5187;p26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8" name="Google Shape;5188;p26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9" name="Google Shape;5189;p26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0" name="Google Shape;5190;p26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1" name="Google Shape;5191;p26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2" name="Google Shape;5192;p26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3" name="Google Shape;5193;p26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4" name="Google Shape;5194;p26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5" name="Google Shape;5195;p26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6" name="Google Shape;5196;p26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5197" name="Google Shape;5197;p26"/>
          <p:cNvGrpSpPr/>
          <p:nvPr/>
        </p:nvGrpSpPr>
        <p:grpSpPr>
          <a:xfrm>
            <a:off x="274828" y="285773"/>
            <a:ext cx="8605925" cy="4712003"/>
            <a:chOff x="274813" y="285764"/>
            <a:chExt cx="8605925" cy="4712003"/>
          </a:xfrm>
        </p:grpSpPr>
        <p:sp>
          <p:nvSpPr>
            <p:cNvPr id="5198" name="Google Shape;5198;p26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199" name="Google Shape;5199;p26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5200" name="Google Shape;5200;p26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201" name="Google Shape;5201;p26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5202" name="Google Shape;5202;p26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203" name="Google Shape;5203;p26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204" name="Google Shape;5204;p26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5205" name="Google Shape;5205;p26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5206" name="Google Shape;5206;p26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207" name="Google Shape;5207;p26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08" name="Google Shape;5208;p26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09" name="Google Shape;5209;p26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5210" name="Google Shape;5210;p26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211" name="Google Shape;5211;p26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5212" name="Google Shape;5212;p26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213" name="Google Shape;5213;p26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214" name="Google Shape;5214;p26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5" name="Google Shape;5215;p26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6" name="Google Shape;5216;p26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7" name="Google Shape;5217;p26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8" name="Google Shape;5218;p26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5219" name="Google Shape;5219;p26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5220" name="Google Shape;5220;p26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5221" name="Google Shape;5221;p26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222" name="Google Shape;5222;p26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223" name="Google Shape;5223;p26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224" name="Google Shape;5224;p26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225" name="Google Shape;5225;p26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5226" name="Google Shape;5226;p26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5227" name="Google Shape;5227;p26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28" name="Google Shape;5228;p26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5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0" name="Google Shape;5230;p27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5231" name="Google Shape;5231;p27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232" name="Google Shape;5232;p27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5233" name="Google Shape;5233;p27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34" name="Google Shape;5234;p27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35" name="Google Shape;5235;p27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5236" name="Google Shape;5236;p27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237" name="Google Shape;5237;p27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5238" name="Google Shape;5238;p27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39" name="Google Shape;5239;p27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0" name="Google Shape;5240;p27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1" name="Google Shape;5241;p27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2" name="Google Shape;5242;p27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3" name="Google Shape;5243;p27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4" name="Google Shape;5244;p27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5" name="Google Shape;5245;p27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6" name="Google Shape;5246;p27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7" name="Google Shape;5247;p27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8" name="Google Shape;5248;p27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9" name="Google Shape;5249;p27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0" name="Google Shape;5250;p27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1" name="Google Shape;5251;p27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2" name="Google Shape;5252;p27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3" name="Google Shape;5253;p27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4" name="Google Shape;5254;p27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5" name="Google Shape;5255;p27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6" name="Google Shape;5256;p27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7" name="Google Shape;5257;p27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8" name="Google Shape;5258;p27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9" name="Google Shape;5259;p27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0" name="Google Shape;5260;p27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1" name="Google Shape;5261;p27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2" name="Google Shape;5262;p27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3" name="Google Shape;5263;p27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4" name="Google Shape;5264;p27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5" name="Google Shape;5265;p27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6" name="Google Shape;5266;p27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7" name="Google Shape;5267;p27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8" name="Google Shape;5268;p27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9" name="Google Shape;5269;p27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0" name="Google Shape;5270;p27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1" name="Google Shape;5271;p27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2" name="Google Shape;5272;p27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3" name="Google Shape;5273;p27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4" name="Google Shape;5274;p27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5" name="Google Shape;5275;p27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6" name="Google Shape;5276;p27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7" name="Google Shape;5277;p27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8" name="Google Shape;5278;p27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9" name="Google Shape;5279;p27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0" name="Google Shape;5280;p27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1" name="Google Shape;5281;p27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2" name="Google Shape;5282;p27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3" name="Google Shape;5283;p27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4" name="Google Shape;5284;p27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5" name="Google Shape;5285;p27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6" name="Google Shape;5286;p27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7" name="Google Shape;5287;p27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8" name="Google Shape;5288;p27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9" name="Google Shape;5289;p27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0" name="Google Shape;5290;p27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1" name="Google Shape;5291;p27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2" name="Google Shape;5292;p27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3" name="Google Shape;5293;p27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4" name="Google Shape;5294;p27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5" name="Google Shape;5295;p27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6" name="Google Shape;5296;p27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7" name="Google Shape;5297;p27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8" name="Google Shape;5298;p27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9" name="Google Shape;5299;p27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0" name="Google Shape;5300;p27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1" name="Google Shape;5301;p27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2" name="Google Shape;5302;p27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3" name="Google Shape;5303;p27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4" name="Google Shape;5304;p27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5" name="Google Shape;5305;p27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6" name="Google Shape;5306;p27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7" name="Google Shape;5307;p27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8" name="Google Shape;5308;p27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9" name="Google Shape;5309;p27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0" name="Google Shape;5310;p27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1" name="Google Shape;5311;p27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2" name="Google Shape;5312;p27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3" name="Google Shape;5313;p27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4" name="Google Shape;5314;p27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5" name="Google Shape;5315;p27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6" name="Google Shape;5316;p27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7" name="Google Shape;5317;p27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8" name="Google Shape;5318;p27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9" name="Google Shape;5319;p27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0" name="Google Shape;5320;p27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1" name="Google Shape;5321;p27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2" name="Google Shape;5322;p27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3" name="Google Shape;5323;p27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4" name="Google Shape;5324;p27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5" name="Google Shape;5325;p27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6" name="Google Shape;5326;p27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7" name="Google Shape;5327;p27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8" name="Google Shape;5328;p27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9" name="Google Shape;5329;p27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0" name="Google Shape;5330;p27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1" name="Google Shape;5331;p27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2" name="Google Shape;5332;p27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3" name="Google Shape;5333;p27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4" name="Google Shape;5334;p27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5" name="Google Shape;5335;p27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6" name="Google Shape;5336;p27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7" name="Google Shape;5337;p27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8" name="Google Shape;5338;p27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9" name="Google Shape;5339;p27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0" name="Google Shape;5340;p27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1" name="Google Shape;5341;p27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2" name="Google Shape;5342;p27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3" name="Google Shape;5343;p27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4" name="Google Shape;5344;p27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5" name="Google Shape;5345;p27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6" name="Google Shape;5346;p27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7" name="Google Shape;5347;p27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8" name="Google Shape;5348;p27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9" name="Google Shape;5349;p27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0" name="Google Shape;5350;p27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1" name="Google Shape;5351;p27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2" name="Google Shape;5352;p27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3" name="Google Shape;5353;p27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4" name="Google Shape;5354;p27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5" name="Google Shape;5355;p27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6" name="Google Shape;5356;p27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7" name="Google Shape;5357;p27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8" name="Google Shape;5358;p27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9" name="Google Shape;5359;p27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0" name="Google Shape;5360;p27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1" name="Google Shape;5361;p27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2" name="Google Shape;5362;p27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3" name="Google Shape;5363;p27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4" name="Google Shape;5364;p27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5" name="Google Shape;5365;p27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6" name="Google Shape;5366;p27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7" name="Google Shape;5367;p27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8" name="Google Shape;5368;p27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9" name="Google Shape;5369;p27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0" name="Google Shape;5370;p27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1" name="Google Shape;5371;p27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2" name="Google Shape;5372;p27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3" name="Google Shape;5373;p27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4" name="Google Shape;5374;p27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5" name="Google Shape;5375;p27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6" name="Google Shape;5376;p27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7" name="Google Shape;5377;p27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8" name="Google Shape;5378;p27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9" name="Google Shape;5379;p27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0" name="Google Shape;5380;p27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1" name="Google Shape;5381;p27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2" name="Google Shape;5382;p27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3" name="Google Shape;5383;p27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4" name="Google Shape;5384;p27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5" name="Google Shape;5385;p27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6" name="Google Shape;5386;p27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7" name="Google Shape;5387;p27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8" name="Google Shape;5388;p27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9" name="Google Shape;5389;p27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0" name="Google Shape;5390;p27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1" name="Google Shape;5391;p27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2" name="Google Shape;5392;p27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3" name="Google Shape;5393;p27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4" name="Google Shape;5394;p27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5" name="Google Shape;5395;p27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6" name="Google Shape;5396;p27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7" name="Google Shape;5397;p27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8" name="Google Shape;5398;p27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9" name="Google Shape;5399;p27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0" name="Google Shape;5400;p27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1" name="Google Shape;5401;p27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2" name="Google Shape;5402;p27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3" name="Google Shape;5403;p27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4" name="Google Shape;5404;p27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5" name="Google Shape;5405;p27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6" name="Google Shape;5406;p27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7" name="Google Shape;5407;p27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8" name="Google Shape;5408;p27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9" name="Google Shape;5409;p27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0" name="Google Shape;5410;p27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1" name="Google Shape;5411;p27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2" name="Google Shape;5412;p27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3" name="Google Shape;5413;p27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4" name="Google Shape;5414;p27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5" name="Google Shape;5415;p27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6" name="Google Shape;5416;p27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7" name="Google Shape;5417;p27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5418" name="Google Shape;5418;p27"/>
          <p:cNvGrpSpPr/>
          <p:nvPr/>
        </p:nvGrpSpPr>
        <p:grpSpPr>
          <a:xfrm flipH="1">
            <a:off x="149528" y="-161621"/>
            <a:ext cx="8731223" cy="5235588"/>
            <a:chOff x="149515" y="-85421"/>
            <a:chExt cx="8731222" cy="5235588"/>
          </a:xfrm>
        </p:grpSpPr>
        <p:sp>
          <p:nvSpPr>
            <p:cNvPr id="5419" name="Google Shape;5419;p27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420" name="Google Shape;5420;p27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5421" name="Google Shape;5421;p27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422" name="Google Shape;5422;p27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5423" name="Google Shape;5423;p27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424" name="Google Shape;5424;p27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425" name="Google Shape;5425;p27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5426" name="Google Shape;5426;p27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5427" name="Google Shape;5427;p27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28" name="Google Shape;5428;p27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29" name="Google Shape;5429;p27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0" name="Google Shape;5430;p27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5431" name="Google Shape;5431;p27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5432" name="Google Shape;5432;p27"/>
            <p:cNvGrpSpPr/>
            <p:nvPr/>
          </p:nvGrpSpPr>
          <p:grpSpPr>
            <a:xfrm>
              <a:off x="274834" y="4666803"/>
              <a:ext cx="438102" cy="483364"/>
              <a:chOff x="6715777" y="3950739"/>
              <a:chExt cx="586325" cy="646900"/>
            </a:xfrm>
          </p:grpSpPr>
          <p:sp>
            <p:nvSpPr>
              <p:cNvPr id="5433" name="Google Shape;5433;p27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34" name="Google Shape;5434;p27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35" name="Google Shape;5435;p27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6" name="Google Shape;5436;p27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7" name="Google Shape;5437;p27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8" name="Google Shape;5438;p27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9" name="Google Shape;5439;p27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5440" name="Google Shape;5440;p27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5441" name="Google Shape;5441;p27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5442" name="Google Shape;5442;p27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3" name="Google Shape;5443;p27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444" name="Google Shape;5444;p27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445" name="Google Shape;5445;p27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5446" name="Google Shape;5446;p27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5447" name="Google Shape;5447;p27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5448" name="Google Shape;5448;p27"/>
            <p:cNvSpPr/>
            <p:nvPr/>
          </p:nvSpPr>
          <p:spPr>
            <a:xfrm>
              <a:off x="8006238" y="4921708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49" name="Google Shape;5449;p27"/>
            <p:cNvSpPr/>
            <p:nvPr/>
          </p:nvSpPr>
          <p:spPr>
            <a:xfrm>
              <a:off x="790288" y="49220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50" name="Google Shape;5450;p27"/>
            <p:cNvSpPr/>
            <p:nvPr/>
          </p:nvSpPr>
          <p:spPr>
            <a:xfrm>
              <a:off x="149515" y="3888362"/>
              <a:ext cx="442949" cy="44337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51" name="Google Shape;5451;p27"/>
            <p:cNvSpPr/>
            <p:nvPr/>
          </p:nvSpPr>
          <p:spPr>
            <a:xfrm>
              <a:off x="8588496" y="3760179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52" name="Google Shape;5452;p27"/>
            <p:cNvSpPr/>
            <p:nvPr/>
          </p:nvSpPr>
          <p:spPr>
            <a:xfrm>
              <a:off x="8588496" y="843929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53" name="Google Shape;5453;p27"/>
            <p:cNvSpPr/>
            <p:nvPr/>
          </p:nvSpPr>
          <p:spPr>
            <a:xfrm>
              <a:off x="274821" y="-85421"/>
              <a:ext cx="292224" cy="29250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54" name="Google Shape;5454;p27"/>
            <p:cNvSpPr/>
            <p:nvPr/>
          </p:nvSpPr>
          <p:spPr>
            <a:xfrm>
              <a:off x="199464" y="768485"/>
              <a:ext cx="442949" cy="443369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4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432" name="Google Shape;432;p4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33" name="Google Shape;433;p4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434" name="Google Shape;434;p4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437" name="Google Shape;437;p4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438" name="Google Shape;438;p4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439" name="Google Shape;439;p4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1" name="Google Shape;441;p4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2" name="Google Shape;442;p4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4" name="Google Shape;444;p4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5" name="Google Shape;445;p4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8" name="Google Shape;448;p4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49" name="Google Shape;449;p4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0" name="Google Shape;450;p4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3" name="Google Shape;453;p4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4" name="Google Shape;454;p4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7" name="Google Shape;457;p4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8" name="Google Shape;458;p4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59" name="Google Shape;459;p4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2" name="Google Shape;462;p4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3" name="Google Shape;463;p4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5" name="Google Shape;465;p4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6" name="Google Shape;466;p4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9" name="Google Shape;469;p4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0" name="Google Shape;470;p4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3" name="Google Shape;473;p4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4" name="Google Shape;474;p4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6" name="Google Shape;476;p4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7" name="Google Shape;477;p4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8" name="Google Shape;478;p4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1" name="Google Shape;481;p4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2" name="Google Shape;482;p4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4" name="Google Shape;484;p4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5" name="Google Shape;485;p4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1" name="Google Shape;491;p4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2" name="Google Shape;492;p4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5" name="Google Shape;495;p4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6" name="Google Shape;496;p4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7" name="Google Shape;497;p4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0" name="Google Shape;500;p4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1" name="Google Shape;501;p4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3" name="Google Shape;503;p4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4" name="Google Shape;504;p4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7" name="Google Shape;507;p4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8" name="Google Shape;508;p4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09" name="Google Shape;509;p4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0" name="Google Shape;510;p4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3" name="Google Shape;513;p4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4" name="Google Shape;514;p4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6" name="Google Shape;516;p4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7" name="Google Shape;517;p4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0" name="Google Shape;520;p4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1" name="Google Shape;521;p4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2" name="Google Shape;522;p4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4" name="Google Shape;524;p4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5" name="Google Shape;525;p4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6" name="Google Shape;526;p4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29" name="Google Shape;529;p4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0" name="Google Shape;530;p4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2" name="Google Shape;532;p4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3" name="Google Shape;533;p4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6" name="Google Shape;536;p4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7" name="Google Shape;537;p4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8" name="Google Shape;538;p4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1" name="Google Shape;541;p4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2" name="Google Shape;542;p4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5" name="Google Shape;545;p4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6" name="Google Shape;546;p4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8" name="Google Shape;548;p4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49" name="Google Shape;549;p4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3" name="Google Shape;553;p4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6" name="Google Shape;556;p4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59" name="Google Shape;559;p4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0" name="Google Shape;560;p4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2" name="Google Shape;592;p4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3" name="Google Shape;593;p4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8" name="Google Shape;608;p4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09" name="Google Shape;609;p4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0" name="Google Shape;610;p4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1" name="Google Shape;611;p4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2" name="Google Shape;612;p4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3" name="Google Shape;613;p4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4" name="Google Shape;614;p4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5" name="Google Shape;615;p4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6" name="Google Shape;616;p4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7" name="Google Shape;617;p4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18" name="Google Shape;618;p4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619" name="Google Shape;619;p4"/>
          <p:cNvGrpSpPr/>
          <p:nvPr/>
        </p:nvGrpSpPr>
        <p:grpSpPr>
          <a:xfrm>
            <a:off x="274828" y="285773"/>
            <a:ext cx="8605925" cy="4712003"/>
            <a:chOff x="274813" y="285764"/>
            <a:chExt cx="8605925" cy="4712003"/>
          </a:xfrm>
        </p:grpSpPr>
        <p:sp>
          <p:nvSpPr>
            <p:cNvPr id="620" name="Google Shape;620;p4"/>
            <p:cNvSpPr/>
            <p:nvPr/>
          </p:nvSpPr>
          <p:spPr>
            <a:xfrm rot="10800000">
              <a:off x="8103203" y="4578458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621" name="Google Shape;621;p4"/>
            <p:cNvGrpSpPr/>
            <p:nvPr/>
          </p:nvGrpSpPr>
          <p:grpSpPr>
            <a:xfrm rot="10800000">
              <a:off x="8021900" y="4641048"/>
              <a:ext cx="858544" cy="356719"/>
              <a:chOff x="219125" y="484675"/>
              <a:chExt cx="1622650" cy="674200"/>
            </a:xfrm>
          </p:grpSpPr>
          <p:sp>
            <p:nvSpPr>
              <p:cNvPr id="622" name="Google Shape;622;p4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623" name="Google Shape;623;p4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624" name="Google Shape;624;p4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625" name="Google Shape;625;p4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626" name="Google Shape;626;p4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627" name="Google Shape;627;p4"/>
            <p:cNvGrpSpPr/>
            <p:nvPr/>
          </p:nvGrpSpPr>
          <p:grpSpPr>
            <a:xfrm rot="10800000">
              <a:off x="274828" y="285765"/>
              <a:ext cx="498909" cy="721242"/>
              <a:chOff x="8233275" y="1900925"/>
              <a:chExt cx="753525" cy="1089325"/>
            </a:xfrm>
          </p:grpSpPr>
          <p:sp>
            <p:nvSpPr>
              <p:cNvPr id="628" name="Google Shape;628;p4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29" name="Google Shape;629;p4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30" name="Google Shape;630;p4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31" name="Google Shape;631;p4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632" name="Google Shape;632;p4"/>
            <p:cNvGrpSpPr/>
            <p:nvPr/>
          </p:nvGrpSpPr>
          <p:grpSpPr>
            <a:xfrm rot="10800000">
              <a:off x="8442613" y="285764"/>
              <a:ext cx="438102" cy="483364"/>
              <a:chOff x="6715777" y="3950739"/>
              <a:chExt cx="586325" cy="646900"/>
            </a:xfrm>
          </p:grpSpPr>
          <p:sp>
            <p:nvSpPr>
              <p:cNvPr id="633" name="Google Shape;633;p4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34" name="Google Shape;634;p4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35" name="Google Shape;635;p4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36" name="Google Shape;636;p4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37" name="Google Shape;637;p4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38" name="Google Shape;638;p4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39" name="Google Shape;639;p4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640" name="Google Shape;640;p4"/>
            <p:cNvSpPr/>
            <p:nvPr/>
          </p:nvSpPr>
          <p:spPr>
            <a:xfrm rot="10800000">
              <a:off x="274813" y="756266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1" name="Google Shape;641;p4"/>
            <p:cNvSpPr/>
            <p:nvPr/>
          </p:nvSpPr>
          <p:spPr>
            <a:xfrm rot="10800000">
              <a:off x="8679538" y="655566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642" name="Google Shape;642;p4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4"/>
          <p:cNvSpPr txBox="1">
            <a:spLocks noGrp="1"/>
          </p:cNvSpPr>
          <p:nvPr>
            <p:ph type="body" idx="1"/>
          </p:nvPr>
        </p:nvSpPr>
        <p:spPr>
          <a:xfrm>
            <a:off x="713326" y="1256182"/>
            <a:ext cx="7717800" cy="34475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30" lvl="0" indent="-31752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55" lvl="1" indent="-31752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86" lvl="2" indent="-31752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914" lvl="3" indent="-31752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143" lvl="4" indent="-31752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369" lvl="5" indent="-31752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599" lvl="6" indent="-31752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826" lvl="7" indent="-31752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5054" lvl="8" indent="-31752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44" name="Google Shape;644;p4"/>
          <p:cNvSpPr/>
          <p:nvPr/>
        </p:nvSpPr>
        <p:spPr>
          <a:xfrm rot="10800000">
            <a:off x="274813" y="4578468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5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647" name="Google Shape;647;p5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648" name="Google Shape;648;p5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649" name="Google Shape;649;p5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652" name="Google Shape;652;p5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653" name="Google Shape;653;p5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4" name="Google Shape;674;p5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5" name="Google Shape;675;p5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7" name="Google Shape;677;p5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8" name="Google Shape;678;p5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2" name="Google Shape;702;p5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3" name="Google Shape;703;p5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6" name="Google Shape;706;p5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7" name="Google Shape;707;p5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09" name="Google Shape;709;p5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0" name="Google Shape;710;p5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3" name="Google Shape;713;p5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6" name="Google Shape;716;p5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4" name="Google Shape;724;p5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7" name="Google Shape;727;p5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0" name="Google Shape;730;p5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1" name="Google Shape;731;p5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2" name="Google Shape;732;p5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5" name="Google Shape;735;p5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6" name="Google Shape;736;p5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39" name="Google Shape;739;p5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0" name="Google Shape;740;p5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3" name="Google Shape;743;p5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4" name="Google Shape;744;p5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6" name="Google Shape;746;p5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7" name="Google Shape;747;p5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9" name="Google Shape;749;p5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0" name="Google Shape;750;p5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1" name="Google Shape;751;p5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2" name="Google Shape;752;p5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3" name="Google Shape;753;p5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4" name="Google Shape;754;p5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5" name="Google Shape;755;p5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6" name="Google Shape;756;p5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7" name="Google Shape;757;p5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8" name="Google Shape;758;p5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9" name="Google Shape;759;p5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0" name="Google Shape;760;p5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1" name="Google Shape;761;p5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2" name="Google Shape;762;p5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8" name="Google Shape;768;p5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69" name="Google Shape;769;p5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0" name="Google Shape;770;p5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1" name="Google Shape;771;p5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2" name="Google Shape;772;p5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3" name="Google Shape;773;p5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4" name="Google Shape;774;p5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5" name="Google Shape;775;p5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6" name="Google Shape;776;p5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7" name="Google Shape;777;p5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8" name="Google Shape;778;p5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79" name="Google Shape;779;p5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0" name="Google Shape;780;p5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1" name="Google Shape;781;p5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2" name="Google Shape;782;p5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3" name="Google Shape;783;p5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4" name="Google Shape;784;p5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5" name="Google Shape;785;p5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6" name="Google Shape;786;p5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7" name="Google Shape;787;p5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8" name="Google Shape;788;p5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89" name="Google Shape;789;p5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0" name="Google Shape;790;p5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1" name="Google Shape;791;p5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2" name="Google Shape;792;p5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3" name="Google Shape;793;p5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4" name="Google Shape;794;p5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5" name="Google Shape;795;p5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6" name="Google Shape;796;p5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7" name="Google Shape;797;p5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8" name="Google Shape;798;p5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99" name="Google Shape;799;p5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0" name="Google Shape;800;p5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1" name="Google Shape;801;p5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2" name="Google Shape;802;p5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3" name="Google Shape;803;p5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4" name="Google Shape;804;p5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5" name="Google Shape;805;p5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6" name="Google Shape;806;p5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7" name="Google Shape;807;p5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8" name="Google Shape;808;p5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09" name="Google Shape;809;p5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0" name="Google Shape;810;p5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1" name="Google Shape;811;p5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2" name="Google Shape;812;p5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3" name="Google Shape;813;p5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4" name="Google Shape;814;p5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5" name="Google Shape;815;p5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6" name="Google Shape;816;p5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7" name="Google Shape;817;p5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8" name="Google Shape;818;p5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19" name="Google Shape;819;p5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0" name="Google Shape;820;p5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1" name="Google Shape;821;p5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2" name="Google Shape;822;p5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3" name="Google Shape;823;p5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4" name="Google Shape;824;p5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5" name="Google Shape;825;p5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6" name="Google Shape;826;p5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7" name="Google Shape;827;p5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8" name="Google Shape;828;p5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29" name="Google Shape;829;p5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0" name="Google Shape;830;p5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1" name="Google Shape;831;p5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2" name="Google Shape;832;p5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33" name="Google Shape;833;p5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834" name="Google Shape;834;p5"/>
          <p:cNvSpPr/>
          <p:nvPr/>
        </p:nvSpPr>
        <p:spPr>
          <a:xfrm>
            <a:off x="8702888" y="203138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5" name="Google Shape;835;p5"/>
          <p:cNvSpPr/>
          <p:nvPr/>
        </p:nvSpPr>
        <p:spPr>
          <a:xfrm>
            <a:off x="8679539" y="4325886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6" name="Google Shape;836;p5"/>
          <p:cNvSpPr/>
          <p:nvPr/>
        </p:nvSpPr>
        <p:spPr>
          <a:xfrm>
            <a:off x="274813" y="4426585"/>
            <a:ext cx="201200" cy="201383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837" name="Google Shape;837;p5"/>
          <p:cNvGrpSpPr/>
          <p:nvPr/>
        </p:nvGrpSpPr>
        <p:grpSpPr>
          <a:xfrm rot="10800000" flipH="1">
            <a:off x="274828" y="285773"/>
            <a:ext cx="8605925" cy="4712003"/>
            <a:chOff x="274813" y="285764"/>
            <a:chExt cx="8605925" cy="4712003"/>
          </a:xfrm>
        </p:grpSpPr>
        <p:sp>
          <p:nvSpPr>
            <p:cNvPr id="838" name="Google Shape;838;p5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839" name="Google Shape;839;p5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840" name="Google Shape;840;p5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841" name="Google Shape;841;p5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842" name="Google Shape;842;p5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43" name="Google Shape;843;p5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44" name="Google Shape;844;p5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845" name="Google Shape;845;p5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846" name="Google Shape;846;p5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47" name="Google Shape;847;p5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8" name="Google Shape;848;p5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49" name="Google Shape;849;p5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50" name="Google Shape;850;p5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851" name="Google Shape;851;p5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852" name="Google Shape;852;p5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53" name="Google Shape;853;p5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54" name="Google Shape;854;p5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5" name="Google Shape;855;p5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6" name="Google Shape;856;p5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7" name="Google Shape;857;p5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858" name="Google Shape;858;p5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859" name="Google Shape;859;p5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860" name="Google Shape;860;p5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861" name="Google Shape;861;p5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862" name="Google Shape;862;p5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63" name="Google Shape;863;p5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64" name="Google Shape;864;p5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865" name="Google Shape;865;p5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866" name="Google Shape;866;p5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867" name="Google Shape;867;p5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8" name="Google Shape;868;p5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69" name="Google Shape;869;p5"/>
          <p:cNvSpPr txBox="1">
            <a:spLocks noGrp="1"/>
          </p:cNvSpPr>
          <p:nvPr>
            <p:ph type="subTitle" idx="1"/>
          </p:nvPr>
        </p:nvSpPr>
        <p:spPr>
          <a:xfrm>
            <a:off x="1977216" y="3112273"/>
            <a:ext cx="16197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870" name="Google Shape;870;p5"/>
          <p:cNvSpPr txBox="1">
            <a:spLocks noGrp="1"/>
          </p:cNvSpPr>
          <p:nvPr>
            <p:ph type="subTitle" idx="2"/>
          </p:nvPr>
        </p:nvSpPr>
        <p:spPr>
          <a:xfrm>
            <a:off x="1361163" y="3630204"/>
            <a:ext cx="28518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871" name="Google Shape;871;p5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oppins"/>
              <a:buNone/>
              <a:defRPr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72" name="Google Shape;872;p5"/>
          <p:cNvSpPr txBox="1">
            <a:spLocks noGrp="1"/>
          </p:cNvSpPr>
          <p:nvPr>
            <p:ph type="subTitle" idx="3"/>
          </p:nvPr>
        </p:nvSpPr>
        <p:spPr>
          <a:xfrm>
            <a:off x="5552840" y="3112286"/>
            <a:ext cx="1619700" cy="356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001"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400"/>
              <a:buFont typeface="Mountains of Christmas"/>
              <a:buNone/>
              <a:defRPr sz="2401" b="1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873" name="Google Shape;873;p5"/>
          <p:cNvSpPr txBox="1">
            <a:spLocks noGrp="1"/>
          </p:cNvSpPr>
          <p:nvPr>
            <p:ph type="subTitle" idx="4"/>
          </p:nvPr>
        </p:nvSpPr>
        <p:spPr>
          <a:xfrm>
            <a:off x="4936789" y="3630226"/>
            <a:ext cx="28518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 Siliguri Medium"/>
              <a:buNone/>
              <a:defRPr sz="1600"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7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1098" name="Google Shape;1098;p7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099" name="Google Shape;1099;p7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1100" name="Google Shape;1100;p7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01" name="Google Shape;1101;p7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02" name="Google Shape;1102;p7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103" name="Google Shape;1103;p7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104" name="Google Shape;1104;p7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1105" name="Google Shape;1105;p7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06" name="Google Shape;1106;p7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07" name="Google Shape;1107;p7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08" name="Google Shape;1108;p7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8" name="Google Shape;1168;p7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69" name="Google Shape;1169;p7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1" name="Google Shape;1171;p7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2" name="Google Shape;1172;p7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3" name="Google Shape;1173;p7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4" name="Google Shape;1174;p7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5" name="Google Shape;1175;p7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6" name="Google Shape;1176;p7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7" name="Google Shape;1177;p7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8" name="Google Shape;1178;p7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79" name="Google Shape;1179;p7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0" name="Google Shape;1180;p7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1" name="Google Shape;1181;p7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2" name="Google Shape;1182;p7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3" name="Google Shape;1183;p7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4" name="Google Shape;1184;p7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5" name="Google Shape;1185;p7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6" name="Google Shape;1186;p7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7" name="Google Shape;1187;p7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8" name="Google Shape;1188;p7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89" name="Google Shape;1189;p7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0" name="Google Shape;1190;p7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1" name="Google Shape;1191;p7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2" name="Google Shape;1192;p7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3" name="Google Shape;1193;p7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4" name="Google Shape;1194;p7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5" name="Google Shape;1195;p7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6" name="Google Shape;1196;p7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7" name="Google Shape;1197;p7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8" name="Google Shape;1198;p7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199" name="Google Shape;1199;p7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0" name="Google Shape;1200;p7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1" name="Google Shape;1201;p7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2" name="Google Shape;1202;p7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3" name="Google Shape;1203;p7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4" name="Google Shape;1204;p7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5" name="Google Shape;1205;p7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6" name="Google Shape;1206;p7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7" name="Google Shape;1207;p7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8" name="Google Shape;1208;p7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09" name="Google Shape;1209;p7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0" name="Google Shape;1210;p7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1" name="Google Shape;1211;p7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2" name="Google Shape;1212;p7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3" name="Google Shape;1213;p7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4" name="Google Shape;1214;p7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5" name="Google Shape;1215;p7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6" name="Google Shape;1216;p7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7" name="Google Shape;1217;p7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8" name="Google Shape;1218;p7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19" name="Google Shape;1219;p7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0" name="Google Shape;1220;p7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1" name="Google Shape;1221;p7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2" name="Google Shape;1222;p7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3" name="Google Shape;1223;p7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4" name="Google Shape;1224;p7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5" name="Google Shape;1225;p7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6" name="Google Shape;1226;p7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7" name="Google Shape;1227;p7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8" name="Google Shape;1228;p7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29" name="Google Shape;1229;p7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0" name="Google Shape;1230;p7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1" name="Google Shape;1231;p7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2" name="Google Shape;1232;p7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3" name="Google Shape;1233;p7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4" name="Google Shape;1234;p7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5" name="Google Shape;1235;p7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6" name="Google Shape;1236;p7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7" name="Google Shape;1237;p7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8" name="Google Shape;1238;p7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39" name="Google Shape;1239;p7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0" name="Google Shape;1240;p7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1" name="Google Shape;1241;p7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2" name="Google Shape;1242;p7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3" name="Google Shape;1243;p7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4" name="Google Shape;1244;p7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5" name="Google Shape;1245;p7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6" name="Google Shape;1246;p7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7" name="Google Shape;1247;p7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8" name="Google Shape;1248;p7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49" name="Google Shape;1249;p7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0" name="Google Shape;1250;p7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1" name="Google Shape;1251;p7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2" name="Google Shape;1252;p7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3" name="Google Shape;1253;p7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4" name="Google Shape;1254;p7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5" name="Google Shape;1255;p7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6" name="Google Shape;1256;p7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7" name="Google Shape;1257;p7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8" name="Google Shape;1258;p7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59" name="Google Shape;1259;p7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0" name="Google Shape;1260;p7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1" name="Google Shape;1261;p7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2" name="Google Shape;1262;p7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3" name="Google Shape;1263;p7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4" name="Google Shape;1264;p7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5" name="Google Shape;1265;p7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6" name="Google Shape;1266;p7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7" name="Google Shape;1267;p7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8" name="Google Shape;1268;p7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69" name="Google Shape;1269;p7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0" name="Google Shape;1270;p7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1" name="Google Shape;1271;p7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2" name="Google Shape;1272;p7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3" name="Google Shape;1273;p7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4" name="Google Shape;1274;p7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5" name="Google Shape;1275;p7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6" name="Google Shape;1276;p7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7" name="Google Shape;1277;p7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8" name="Google Shape;1278;p7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79" name="Google Shape;1279;p7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0" name="Google Shape;1280;p7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1" name="Google Shape;1281;p7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2" name="Google Shape;1282;p7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3" name="Google Shape;1283;p7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84" name="Google Shape;1284;p7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285" name="Google Shape;1285;p7"/>
          <p:cNvGrpSpPr/>
          <p:nvPr/>
        </p:nvGrpSpPr>
        <p:grpSpPr>
          <a:xfrm rot="10800000" flipH="1">
            <a:off x="274828" y="285773"/>
            <a:ext cx="8605925" cy="4712003"/>
            <a:chOff x="274813" y="285764"/>
            <a:chExt cx="8605925" cy="4712003"/>
          </a:xfrm>
        </p:grpSpPr>
        <p:sp>
          <p:nvSpPr>
            <p:cNvPr id="1286" name="Google Shape;1286;p7"/>
            <p:cNvSpPr/>
            <p:nvPr/>
          </p:nvSpPr>
          <p:spPr>
            <a:xfrm>
              <a:off x="851147" y="503675"/>
              <a:ext cx="201200" cy="2013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287" name="Google Shape;1287;p7"/>
            <p:cNvGrpSpPr/>
            <p:nvPr/>
          </p:nvGrpSpPr>
          <p:grpSpPr>
            <a:xfrm>
              <a:off x="275106" y="285764"/>
              <a:ext cx="858544" cy="356719"/>
              <a:chOff x="219125" y="484675"/>
              <a:chExt cx="1622650" cy="674200"/>
            </a:xfrm>
          </p:grpSpPr>
          <p:sp>
            <p:nvSpPr>
              <p:cNvPr id="1288" name="Google Shape;1288;p7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1289" name="Google Shape;1289;p7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1290" name="Google Shape;1290;p7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291" name="Google Shape;1291;p7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292" name="Google Shape;1292;p7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1293" name="Google Shape;1293;p7"/>
            <p:cNvGrpSpPr/>
            <p:nvPr/>
          </p:nvGrpSpPr>
          <p:grpSpPr>
            <a:xfrm>
              <a:off x="8381813" y="4276523"/>
              <a:ext cx="498909" cy="721242"/>
              <a:chOff x="8233275" y="1900925"/>
              <a:chExt cx="753525" cy="1089325"/>
            </a:xfrm>
          </p:grpSpPr>
          <p:sp>
            <p:nvSpPr>
              <p:cNvPr id="1294" name="Google Shape;1294;p7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95" name="Google Shape;1295;p7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6" name="Google Shape;1296;p7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297" name="Google Shape;1297;p7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298" name="Google Shape;1298;p7"/>
            <p:cNvSpPr/>
            <p:nvPr/>
          </p:nvSpPr>
          <p:spPr>
            <a:xfrm>
              <a:off x="8679538" y="5036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299" name="Google Shape;1299;p7"/>
            <p:cNvGrpSpPr/>
            <p:nvPr/>
          </p:nvGrpSpPr>
          <p:grpSpPr>
            <a:xfrm>
              <a:off x="274834" y="4514403"/>
              <a:ext cx="438102" cy="483364"/>
              <a:chOff x="6715777" y="3950739"/>
              <a:chExt cx="586325" cy="646900"/>
            </a:xfrm>
          </p:grpSpPr>
          <p:sp>
            <p:nvSpPr>
              <p:cNvPr id="1300" name="Google Shape;1300;p7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01" name="Google Shape;1301;p7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02" name="Google Shape;1302;p7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3" name="Google Shape;1303;p7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4" name="Google Shape;1304;p7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5" name="Google Shape;1305;p7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06" name="Google Shape;1306;p7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307" name="Google Shape;1307;p7"/>
            <p:cNvGrpSpPr/>
            <p:nvPr/>
          </p:nvGrpSpPr>
          <p:grpSpPr>
            <a:xfrm>
              <a:off x="8082452" y="285774"/>
              <a:ext cx="498898" cy="708105"/>
              <a:chOff x="8082452" y="285774"/>
              <a:chExt cx="498898" cy="708105"/>
            </a:xfrm>
          </p:grpSpPr>
          <p:grpSp>
            <p:nvGrpSpPr>
              <p:cNvPr id="1308" name="Google Shape;1308;p7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1309" name="Google Shape;1309;p7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310" name="Google Shape;1310;p7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311" name="Google Shape;1311;p7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312" name="Google Shape;1312;p7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313" name="Google Shape;1313;p7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314" name="Google Shape;1314;p7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315" name="Google Shape;1315;p7"/>
            <p:cNvSpPr/>
            <p:nvPr/>
          </p:nvSpPr>
          <p:spPr>
            <a:xfrm>
              <a:off x="8679538" y="43258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16" name="Google Shape;1316;p7"/>
            <p:cNvSpPr/>
            <p:nvPr/>
          </p:nvSpPr>
          <p:spPr>
            <a:xfrm>
              <a:off x="274813" y="4426583"/>
              <a:ext cx="201200" cy="20138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317" name="Google Shape;1317;p7"/>
          <p:cNvSpPr txBox="1">
            <a:spLocks noGrp="1"/>
          </p:cNvSpPr>
          <p:nvPr>
            <p:ph type="body" idx="1"/>
          </p:nvPr>
        </p:nvSpPr>
        <p:spPr>
          <a:xfrm>
            <a:off x="713227" y="1385628"/>
            <a:ext cx="3858900" cy="3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30" lvl="0" indent="-31752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marL="914455" lvl="1" indent="-31752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86" lvl="2" indent="-31752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914" lvl="3" indent="-31752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143" lvl="4" indent="-31752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369" lvl="5" indent="-31752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599" lvl="6" indent="-31752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826" lvl="7" indent="-31752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5054" lvl="8" indent="-31752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18" name="Google Shape;1318;p7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Google Shape;1320;p8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1321" name="Google Shape;1321;p8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322" name="Google Shape;1322;p8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1323" name="Google Shape;1323;p8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326" name="Google Shape;1326;p8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327" name="Google Shape;1327;p8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1328" name="Google Shape;1328;p8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2" name="Google Shape;1332;p8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3" name="Google Shape;1333;p8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4" name="Google Shape;1334;p8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5" name="Google Shape;1335;p8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6" name="Google Shape;1336;p8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7" name="Google Shape;1337;p8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8" name="Google Shape;1338;p8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39" name="Google Shape;1339;p8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0" name="Google Shape;1340;p8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1" name="Google Shape;1341;p8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2" name="Google Shape;1342;p8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3" name="Google Shape;1343;p8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4" name="Google Shape;1344;p8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5" name="Google Shape;1345;p8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6" name="Google Shape;1346;p8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7" name="Google Shape;1347;p8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8" name="Google Shape;1348;p8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5" name="Google Shape;1355;p8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6" name="Google Shape;1356;p8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4" name="Google Shape;1374;p8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5" name="Google Shape;1375;p8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8" name="Google Shape;1378;p8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79" name="Google Shape;1379;p8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0" name="Google Shape;1380;p8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1" name="Google Shape;1381;p8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2" name="Google Shape;1382;p8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3" name="Google Shape;1383;p8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4" name="Google Shape;1384;p8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5" name="Google Shape;1385;p8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6" name="Google Shape;1386;p8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7" name="Google Shape;1387;p8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8" name="Google Shape;1388;p8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89" name="Google Shape;1389;p8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0" name="Google Shape;1390;p8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1" name="Google Shape;1391;p8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2" name="Google Shape;1392;p8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3" name="Google Shape;1393;p8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4" name="Google Shape;1394;p8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5" name="Google Shape;1395;p8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6" name="Google Shape;1396;p8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7" name="Google Shape;1397;p8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8" name="Google Shape;1398;p8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399" name="Google Shape;1399;p8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0" name="Google Shape;1400;p8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1" name="Google Shape;1401;p8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2" name="Google Shape;1402;p8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3" name="Google Shape;1403;p8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4" name="Google Shape;1404;p8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5" name="Google Shape;1405;p8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6" name="Google Shape;1406;p8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7" name="Google Shape;1407;p8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8" name="Google Shape;1408;p8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09" name="Google Shape;1409;p8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0" name="Google Shape;1410;p8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1" name="Google Shape;1411;p8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2" name="Google Shape;1412;p8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3" name="Google Shape;1413;p8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4" name="Google Shape;1414;p8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5" name="Google Shape;1415;p8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6" name="Google Shape;1416;p8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7" name="Google Shape;1417;p8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8" name="Google Shape;1418;p8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19" name="Google Shape;1419;p8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0" name="Google Shape;1420;p8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1" name="Google Shape;1421;p8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2" name="Google Shape;1422;p8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3" name="Google Shape;1423;p8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4" name="Google Shape;1424;p8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5" name="Google Shape;1425;p8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6" name="Google Shape;1426;p8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7" name="Google Shape;1427;p8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8" name="Google Shape;1428;p8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29" name="Google Shape;1429;p8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0" name="Google Shape;1430;p8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1" name="Google Shape;1431;p8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2" name="Google Shape;1432;p8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3" name="Google Shape;1433;p8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4" name="Google Shape;1434;p8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5" name="Google Shape;1435;p8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6" name="Google Shape;1436;p8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7" name="Google Shape;1437;p8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8" name="Google Shape;1438;p8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39" name="Google Shape;1439;p8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0" name="Google Shape;1440;p8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1" name="Google Shape;1441;p8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2" name="Google Shape;1442;p8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3" name="Google Shape;1443;p8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4" name="Google Shape;1444;p8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5" name="Google Shape;1445;p8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6" name="Google Shape;1446;p8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7" name="Google Shape;1447;p8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8" name="Google Shape;1448;p8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49" name="Google Shape;1449;p8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0" name="Google Shape;1450;p8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1" name="Google Shape;1451;p8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2" name="Google Shape;1452;p8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3" name="Google Shape;1453;p8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4" name="Google Shape;1454;p8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5" name="Google Shape;1455;p8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6" name="Google Shape;1456;p8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7" name="Google Shape;1457;p8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8" name="Google Shape;1458;p8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59" name="Google Shape;1459;p8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0" name="Google Shape;1460;p8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1" name="Google Shape;1461;p8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2" name="Google Shape;1462;p8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3" name="Google Shape;1463;p8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4" name="Google Shape;1464;p8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5" name="Google Shape;1465;p8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6" name="Google Shape;1466;p8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7" name="Google Shape;1467;p8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8" name="Google Shape;1468;p8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69" name="Google Shape;1469;p8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0" name="Google Shape;1470;p8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1" name="Google Shape;1471;p8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2" name="Google Shape;1472;p8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3" name="Google Shape;1473;p8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4" name="Google Shape;1474;p8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5" name="Google Shape;1475;p8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6" name="Google Shape;1476;p8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7" name="Google Shape;1477;p8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8" name="Google Shape;1478;p8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79" name="Google Shape;1479;p8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0" name="Google Shape;1480;p8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1" name="Google Shape;1481;p8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2" name="Google Shape;1482;p8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3" name="Google Shape;1483;p8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4" name="Google Shape;1484;p8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5" name="Google Shape;1485;p8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6" name="Google Shape;1486;p8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7" name="Google Shape;1487;p8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8" name="Google Shape;1488;p8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89" name="Google Shape;1489;p8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0" name="Google Shape;1490;p8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1" name="Google Shape;1491;p8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2" name="Google Shape;1492;p8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3" name="Google Shape;1493;p8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4" name="Google Shape;1494;p8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5" name="Google Shape;1495;p8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6" name="Google Shape;1496;p8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7" name="Google Shape;1497;p8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8" name="Google Shape;1498;p8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499" name="Google Shape;1499;p8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0" name="Google Shape;1500;p8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1" name="Google Shape;1501;p8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2" name="Google Shape;1502;p8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3" name="Google Shape;1503;p8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4" name="Google Shape;1504;p8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5" name="Google Shape;1505;p8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6" name="Google Shape;1506;p8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07" name="Google Shape;1507;p8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508" name="Google Shape;1508;p8"/>
          <p:cNvGrpSpPr/>
          <p:nvPr/>
        </p:nvGrpSpPr>
        <p:grpSpPr>
          <a:xfrm>
            <a:off x="-1670856" y="-940287"/>
            <a:ext cx="10475591" cy="7640903"/>
            <a:chOff x="-1670858" y="-940294"/>
            <a:chExt cx="10475591" cy="7640903"/>
          </a:xfrm>
        </p:grpSpPr>
        <p:grpSp>
          <p:nvGrpSpPr>
            <p:cNvPr id="1509" name="Google Shape;1509;p8"/>
            <p:cNvGrpSpPr/>
            <p:nvPr/>
          </p:nvGrpSpPr>
          <p:grpSpPr>
            <a:xfrm>
              <a:off x="446775" y="904123"/>
              <a:ext cx="532885" cy="531529"/>
              <a:chOff x="3425939" y="1163662"/>
              <a:chExt cx="1615294" cy="1611183"/>
            </a:xfrm>
          </p:grpSpPr>
          <p:sp>
            <p:nvSpPr>
              <p:cNvPr id="1510" name="Google Shape;1510;p8"/>
              <p:cNvSpPr/>
              <p:nvPr/>
            </p:nvSpPr>
            <p:spPr>
              <a:xfrm>
                <a:off x="3425939" y="1163662"/>
                <a:ext cx="1615285" cy="1611166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11734" extrusionOk="0">
                    <a:moveTo>
                      <a:pt x="5882" y="0"/>
                    </a:moveTo>
                    <a:cubicBezTo>
                      <a:pt x="2627" y="0"/>
                      <a:pt x="0" y="2627"/>
                      <a:pt x="0" y="5852"/>
                    </a:cubicBezTo>
                    <a:cubicBezTo>
                      <a:pt x="0" y="9107"/>
                      <a:pt x="2627" y="11734"/>
                      <a:pt x="5882" y="11734"/>
                    </a:cubicBezTo>
                    <a:cubicBezTo>
                      <a:pt x="9109" y="11734"/>
                      <a:pt x="11764" y="9107"/>
                      <a:pt x="11764" y="5852"/>
                    </a:cubicBezTo>
                    <a:cubicBezTo>
                      <a:pt x="11764" y="2627"/>
                      <a:pt x="9109" y="0"/>
                      <a:pt x="5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1" name="Google Shape;1511;p8"/>
              <p:cNvSpPr/>
              <p:nvPr/>
            </p:nvSpPr>
            <p:spPr>
              <a:xfrm>
                <a:off x="3755205" y="2434732"/>
                <a:ext cx="1011544" cy="340111"/>
              </a:xfrm>
              <a:custGeom>
                <a:avLst/>
                <a:gdLst/>
                <a:ahLst/>
                <a:cxnLst/>
                <a:rect l="l" t="t" r="r" b="b"/>
                <a:pathLst>
                  <a:path w="7367" h="2477" extrusionOk="0">
                    <a:moveTo>
                      <a:pt x="3240" y="0"/>
                    </a:moveTo>
                    <a:cubicBezTo>
                      <a:pt x="2996" y="0"/>
                      <a:pt x="2755" y="22"/>
                      <a:pt x="2513" y="78"/>
                    </a:cubicBezTo>
                    <a:cubicBezTo>
                      <a:pt x="2029" y="193"/>
                      <a:pt x="1600" y="364"/>
                      <a:pt x="1173" y="592"/>
                    </a:cubicBezTo>
                    <a:cubicBezTo>
                      <a:pt x="773" y="821"/>
                      <a:pt x="400" y="1106"/>
                      <a:pt x="1" y="1307"/>
                    </a:cubicBezTo>
                    <a:cubicBezTo>
                      <a:pt x="972" y="2050"/>
                      <a:pt x="2171" y="2477"/>
                      <a:pt x="3484" y="2477"/>
                    </a:cubicBezTo>
                    <a:cubicBezTo>
                      <a:pt x="4969" y="2477"/>
                      <a:pt x="6339" y="1906"/>
                      <a:pt x="7367" y="992"/>
                    </a:cubicBezTo>
                    <a:cubicBezTo>
                      <a:pt x="6711" y="736"/>
                      <a:pt x="6054" y="451"/>
                      <a:pt x="5341" y="250"/>
                    </a:cubicBezTo>
                    <a:cubicBezTo>
                      <a:pt x="4912" y="135"/>
                      <a:pt x="4455" y="78"/>
                      <a:pt x="3998" y="51"/>
                    </a:cubicBezTo>
                    <a:cubicBezTo>
                      <a:pt x="3739" y="22"/>
                      <a:pt x="3488" y="0"/>
                      <a:pt x="32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2" name="Google Shape;1512;p8"/>
              <p:cNvSpPr/>
              <p:nvPr/>
            </p:nvSpPr>
            <p:spPr>
              <a:xfrm>
                <a:off x="3884825" y="1163662"/>
                <a:ext cx="627358" cy="171634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250" extrusionOk="0">
                    <a:moveTo>
                      <a:pt x="2540" y="0"/>
                    </a:moveTo>
                    <a:cubicBezTo>
                      <a:pt x="1626" y="0"/>
                      <a:pt x="770" y="199"/>
                      <a:pt x="0" y="571"/>
                    </a:cubicBezTo>
                    <a:cubicBezTo>
                      <a:pt x="321" y="942"/>
                      <a:pt x="622" y="1249"/>
                      <a:pt x="1163" y="1249"/>
                    </a:cubicBezTo>
                    <a:cubicBezTo>
                      <a:pt x="1245" y="1249"/>
                      <a:pt x="1333" y="1242"/>
                      <a:pt x="1428" y="1227"/>
                    </a:cubicBezTo>
                    <a:cubicBezTo>
                      <a:pt x="2227" y="1113"/>
                      <a:pt x="2969" y="770"/>
                      <a:pt x="3739" y="628"/>
                    </a:cubicBezTo>
                    <a:cubicBezTo>
                      <a:pt x="4054" y="542"/>
                      <a:pt x="4340" y="485"/>
                      <a:pt x="4568" y="370"/>
                    </a:cubicBezTo>
                    <a:cubicBezTo>
                      <a:pt x="3940" y="115"/>
                      <a:pt x="3255" y="0"/>
                      <a:pt x="2540" y="0"/>
                    </a:cubicBezTo>
                    <a:close/>
                  </a:path>
                </a:pathLst>
              </a:custGeom>
              <a:solidFill>
                <a:srgbClr val="DF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3" name="Google Shape;1513;p8"/>
              <p:cNvSpPr/>
              <p:nvPr/>
            </p:nvSpPr>
            <p:spPr>
              <a:xfrm>
                <a:off x="4002361" y="2594423"/>
                <a:ext cx="635184" cy="180422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314" extrusionOk="0">
                    <a:moveTo>
                      <a:pt x="2856" y="0"/>
                    </a:moveTo>
                    <a:cubicBezTo>
                      <a:pt x="1999" y="0"/>
                      <a:pt x="1086" y="172"/>
                      <a:pt x="400" y="715"/>
                    </a:cubicBezTo>
                    <a:cubicBezTo>
                      <a:pt x="286" y="829"/>
                      <a:pt x="142" y="971"/>
                      <a:pt x="1" y="1058"/>
                    </a:cubicBezTo>
                    <a:cubicBezTo>
                      <a:pt x="542" y="1229"/>
                      <a:pt x="1086" y="1314"/>
                      <a:pt x="1684" y="1314"/>
                    </a:cubicBezTo>
                    <a:cubicBezTo>
                      <a:pt x="2769" y="1314"/>
                      <a:pt x="3769" y="1028"/>
                      <a:pt x="4626" y="514"/>
                    </a:cubicBezTo>
                    <a:cubicBezTo>
                      <a:pt x="4055" y="286"/>
                      <a:pt x="3511" y="0"/>
                      <a:pt x="2856" y="0"/>
                    </a:cubicBezTo>
                    <a:close/>
                  </a:path>
                </a:pathLst>
              </a:custGeom>
              <a:solidFill>
                <a:srgbClr val="DF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4" name="Google Shape;1514;p8"/>
              <p:cNvSpPr/>
              <p:nvPr/>
            </p:nvSpPr>
            <p:spPr>
              <a:xfrm>
                <a:off x="3469191" y="1379100"/>
                <a:ext cx="780181" cy="1174116"/>
              </a:xfrm>
              <a:custGeom>
                <a:avLst/>
                <a:gdLst/>
                <a:ahLst/>
                <a:cxnLst/>
                <a:rect l="l" t="t" r="r" b="b"/>
                <a:pathLst>
                  <a:path w="5682" h="8551" extrusionOk="0">
                    <a:moveTo>
                      <a:pt x="1912" y="1"/>
                    </a:moveTo>
                    <a:cubicBezTo>
                      <a:pt x="1771" y="1"/>
                      <a:pt x="1657" y="1"/>
                      <a:pt x="1513" y="30"/>
                    </a:cubicBezTo>
                    <a:cubicBezTo>
                      <a:pt x="828" y="686"/>
                      <a:pt x="314" y="1485"/>
                      <a:pt x="1" y="2399"/>
                    </a:cubicBezTo>
                    <a:cubicBezTo>
                      <a:pt x="115" y="2570"/>
                      <a:pt x="229" y="2771"/>
                      <a:pt x="257" y="3000"/>
                    </a:cubicBezTo>
                    <a:cubicBezTo>
                      <a:pt x="343" y="3312"/>
                      <a:pt x="257" y="3628"/>
                      <a:pt x="229" y="3941"/>
                    </a:cubicBezTo>
                    <a:cubicBezTo>
                      <a:pt x="229" y="4313"/>
                      <a:pt x="314" y="4655"/>
                      <a:pt x="428" y="4998"/>
                    </a:cubicBezTo>
                    <a:cubicBezTo>
                      <a:pt x="599" y="5398"/>
                      <a:pt x="770" y="5683"/>
                      <a:pt x="1170" y="5855"/>
                    </a:cubicBezTo>
                    <a:cubicBezTo>
                      <a:pt x="1284" y="5912"/>
                      <a:pt x="1399" y="5912"/>
                      <a:pt x="1542" y="5996"/>
                    </a:cubicBezTo>
                    <a:cubicBezTo>
                      <a:pt x="1771" y="6168"/>
                      <a:pt x="1828" y="6483"/>
                      <a:pt x="1885" y="6739"/>
                    </a:cubicBezTo>
                    <a:cubicBezTo>
                      <a:pt x="1970" y="7168"/>
                      <a:pt x="2027" y="7568"/>
                      <a:pt x="2113" y="7967"/>
                    </a:cubicBezTo>
                    <a:cubicBezTo>
                      <a:pt x="2141" y="8109"/>
                      <a:pt x="2171" y="8452"/>
                      <a:pt x="2285" y="8509"/>
                    </a:cubicBezTo>
                    <a:cubicBezTo>
                      <a:pt x="2335" y="8538"/>
                      <a:pt x="2383" y="8551"/>
                      <a:pt x="2429" y="8551"/>
                    </a:cubicBezTo>
                    <a:cubicBezTo>
                      <a:pt x="2740" y="8551"/>
                      <a:pt x="2924" y="7938"/>
                      <a:pt x="2997" y="7739"/>
                    </a:cubicBezTo>
                    <a:cubicBezTo>
                      <a:pt x="3169" y="7138"/>
                      <a:pt x="3941" y="6339"/>
                      <a:pt x="3712" y="5711"/>
                    </a:cubicBezTo>
                    <a:cubicBezTo>
                      <a:pt x="3568" y="5254"/>
                      <a:pt x="2826" y="5197"/>
                      <a:pt x="2399" y="5025"/>
                    </a:cubicBezTo>
                    <a:cubicBezTo>
                      <a:pt x="2342" y="4998"/>
                      <a:pt x="2342" y="4941"/>
                      <a:pt x="2342" y="4854"/>
                    </a:cubicBezTo>
                    <a:cubicBezTo>
                      <a:pt x="2456" y="4055"/>
                      <a:pt x="1970" y="2885"/>
                      <a:pt x="2769" y="2314"/>
                    </a:cubicBezTo>
                    <a:cubicBezTo>
                      <a:pt x="3048" y="2111"/>
                      <a:pt x="3368" y="2066"/>
                      <a:pt x="3696" y="2066"/>
                    </a:cubicBezTo>
                    <a:cubicBezTo>
                      <a:pt x="3958" y="2066"/>
                      <a:pt x="4225" y="2094"/>
                      <a:pt x="4482" y="2094"/>
                    </a:cubicBezTo>
                    <a:cubicBezTo>
                      <a:pt x="4629" y="2094"/>
                      <a:pt x="4773" y="2085"/>
                      <a:pt x="4911" y="2056"/>
                    </a:cubicBezTo>
                    <a:cubicBezTo>
                      <a:pt x="5681" y="1915"/>
                      <a:pt x="5396" y="1572"/>
                      <a:pt x="4882" y="1371"/>
                    </a:cubicBezTo>
                    <a:cubicBezTo>
                      <a:pt x="4569" y="1257"/>
                      <a:pt x="4254" y="1200"/>
                      <a:pt x="3911" y="1085"/>
                    </a:cubicBezTo>
                    <a:cubicBezTo>
                      <a:pt x="3655" y="1001"/>
                      <a:pt x="3454" y="914"/>
                      <a:pt x="3226" y="743"/>
                    </a:cubicBezTo>
                    <a:cubicBezTo>
                      <a:pt x="2769" y="430"/>
                      <a:pt x="2541" y="30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5" name="Google Shape;1515;p8"/>
              <p:cNvSpPr/>
              <p:nvPr/>
            </p:nvSpPr>
            <p:spPr>
              <a:xfrm>
                <a:off x="4308148" y="1386927"/>
                <a:ext cx="733085" cy="1083905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7894" extrusionOk="0">
                    <a:moveTo>
                      <a:pt x="3511" y="1"/>
                    </a:moveTo>
                    <a:cubicBezTo>
                      <a:pt x="3226" y="202"/>
                      <a:pt x="2913" y="316"/>
                      <a:pt x="2598" y="515"/>
                    </a:cubicBezTo>
                    <a:cubicBezTo>
                      <a:pt x="2113" y="773"/>
                      <a:pt x="2084" y="1001"/>
                      <a:pt x="1942" y="1485"/>
                    </a:cubicBezTo>
                    <a:cubicBezTo>
                      <a:pt x="1855" y="1743"/>
                      <a:pt x="1942" y="1686"/>
                      <a:pt x="1798" y="1885"/>
                    </a:cubicBezTo>
                    <a:cubicBezTo>
                      <a:pt x="1599" y="2285"/>
                      <a:pt x="1143" y="2486"/>
                      <a:pt x="827" y="2771"/>
                    </a:cubicBezTo>
                    <a:cubicBezTo>
                      <a:pt x="743" y="2828"/>
                      <a:pt x="1" y="3484"/>
                      <a:pt x="599" y="3571"/>
                    </a:cubicBezTo>
                    <a:cubicBezTo>
                      <a:pt x="606" y="3572"/>
                      <a:pt x="614" y="3572"/>
                      <a:pt x="621" y="3572"/>
                    </a:cubicBezTo>
                    <a:cubicBezTo>
                      <a:pt x="799" y="3572"/>
                      <a:pt x="1119" y="3282"/>
                      <a:pt x="1257" y="3198"/>
                    </a:cubicBezTo>
                    <a:cubicBezTo>
                      <a:pt x="1553" y="3029"/>
                      <a:pt x="2005" y="2829"/>
                      <a:pt x="2417" y="2829"/>
                    </a:cubicBezTo>
                    <a:cubicBezTo>
                      <a:pt x="2561" y="2829"/>
                      <a:pt x="2700" y="2854"/>
                      <a:pt x="2826" y="2913"/>
                    </a:cubicBezTo>
                    <a:cubicBezTo>
                      <a:pt x="3283" y="3114"/>
                      <a:pt x="3226" y="3655"/>
                      <a:pt x="2940" y="3970"/>
                    </a:cubicBezTo>
                    <a:cubicBezTo>
                      <a:pt x="2426" y="4512"/>
                      <a:pt x="1542" y="4340"/>
                      <a:pt x="999" y="4770"/>
                    </a:cubicBezTo>
                    <a:cubicBezTo>
                      <a:pt x="256" y="5311"/>
                      <a:pt x="1341" y="6140"/>
                      <a:pt x="1599" y="6654"/>
                    </a:cubicBezTo>
                    <a:cubicBezTo>
                      <a:pt x="1758" y="6928"/>
                      <a:pt x="1991" y="7893"/>
                      <a:pt x="2354" y="7893"/>
                    </a:cubicBezTo>
                    <a:cubicBezTo>
                      <a:pt x="2446" y="7893"/>
                      <a:pt x="2546" y="7832"/>
                      <a:pt x="2655" y="7682"/>
                    </a:cubicBezTo>
                    <a:cubicBezTo>
                      <a:pt x="2856" y="7424"/>
                      <a:pt x="2913" y="7111"/>
                      <a:pt x="3054" y="6853"/>
                    </a:cubicBezTo>
                    <a:cubicBezTo>
                      <a:pt x="3255" y="6426"/>
                      <a:pt x="3598" y="6140"/>
                      <a:pt x="3968" y="5882"/>
                    </a:cubicBezTo>
                    <a:cubicBezTo>
                      <a:pt x="4425" y="5569"/>
                      <a:pt x="4882" y="5284"/>
                      <a:pt x="5281" y="4884"/>
                    </a:cubicBezTo>
                    <a:cubicBezTo>
                      <a:pt x="5311" y="4683"/>
                      <a:pt x="5339" y="4455"/>
                      <a:pt x="5339" y="4226"/>
                    </a:cubicBezTo>
                    <a:cubicBezTo>
                      <a:pt x="5339" y="2570"/>
                      <a:pt x="4626" y="1058"/>
                      <a:pt x="35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6" name="Google Shape;1516;p8"/>
              <p:cNvSpPr/>
              <p:nvPr/>
            </p:nvSpPr>
            <p:spPr>
              <a:xfrm>
                <a:off x="3425939" y="1571333"/>
                <a:ext cx="1615285" cy="670610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4884" extrusionOk="0">
                    <a:moveTo>
                      <a:pt x="773" y="1"/>
                    </a:moveTo>
                    <a:cubicBezTo>
                      <a:pt x="286" y="857"/>
                      <a:pt x="0" y="1828"/>
                      <a:pt x="0" y="2883"/>
                    </a:cubicBezTo>
                    <a:cubicBezTo>
                      <a:pt x="0" y="3283"/>
                      <a:pt x="30" y="3683"/>
                      <a:pt x="115" y="4055"/>
                    </a:cubicBezTo>
                    <a:cubicBezTo>
                      <a:pt x="527" y="4185"/>
                      <a:pt x="964" y="4255"/>
                      <a:pt x="1425" y="4255"/>
                    </a:cubicBezTo>
                    <a:cubicBezTo>
                      <a:pt x="1667" y="4255"/>
                      <a:pt x="1915" y="4236"/>
                      <a:pt x="2170" y="4197"/>
                    </a:cubicBezTo>
                    <a:cubicBezTo>
                      <a:pt x="3456" y="3998"/>
                      <a:pt x="4655" y="3454"/>
                      <a:pt x="5939" y="3427"/>
                    </a:cubicBezTo>
                    <a:cubicBezTo>
                      <a:pt x="7762" y="3427"/>
                      <a:pt x="9527" y="4883"/>
                      <a:pt x="11293" y="4883"/>
                    </a:cubicBezTo>
                    <a:cubicBezTo>
                      <a:pt x="11327" y="4883"/>
                      <a:pt x="11360" y="4883"/>
                      <a:pt x="11393" y="4882"/>
                    </a:cubicBezTo>
                    <a:cubicBezTo>
                      <a:pt x="11622" y="4254"/>
                      <a:pt x="11764" y="3598"/>
                      <a:pt x="11764" y="2883"/>
                    </a:cubicBezTo>
                    <a:cubicBezTo>
                      <a:pt x="11764" y="1942"/>
                      <a:pt x="11508" y="1028"/>
                      <a:pt x="11108" y="229"/>
                    </a:cubicBezTo>
                    <a:cubicBezTo>
                      <a:pt x="10251" y="229"/>
                      <a:pt x="9422" y="314"/>
                      <a:pt x="8566" y="572"/>
                    </a:cubicBezTo>
                    <a:cubicBezTo>
                      <a:pt x="7424" y="885"/>
                      <a:pt x="6311" y="1314"/>
                      <a:pt x="5140" y="1570"/>
                    </a:cubicBezTo>
                    <a:cubicBezTo>
                      <a:pt x="4700" y="1661"/>
                      <a:pt x="4243" y="1728"/>
                      <a:pt x="3788" y="1728"/>
                    </a:cubicBezTo>
                    <a:cubicBezTo>
                      <a:pt x="3387" y="1728"/>
                      <a:pt x="2987" y="1676"/>
                      <a:pt x="2600" y="1542"/>
                    </a:cubicBezTo>
                    <a:cubicBezTo>
                      <a:pt x="1828" y="1257"/>
                      <a:pt x="1286" y="629"/>
                      <a:pt x="7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7" name="Google Shape;1517;p8"/>
              <p:cNvSpPr/>
              <p:nvPr/>
            </p:nvSpPr>
            <p:spPr>
              <a:xfrm>
                <a:off x="3723899" y="1163662"/>
                <a:ext cx="976394" cy="232736"/>
              </a:xfrm>
              <a:custGeom>
                <a:avLst/>
                <a:gdLst/>
                <a:ahLst/>
                <a:cxnLst/>
                <a:rect l="l" t="t" r="r" b="b"/>
                <a:pathLst>
                  <a:path w="7111" h="1695" extrusionOk="0">
                    <a:moveTo>
                      <a:pt x="3712" y="0"/>
                    </a:moveTo>
                    <a:cubicBezTo>
                      <a:pt x="2314" y="0"/>
                      <a:pt x="1001" y="485"/>
                      <a:pt x="0" y="1314"/>
                    </a:cubicBezTo>
                    <a:cubicBezTo>
                      <a:pt x="398" y="1536"/>
                      <a:pt x="817" y="1695"/>
                      <a:pt x="1314" y="1695"/>
                    </a:cubicBezTo>
                    <a:cubicBezTo>
                      <a:pt x="1388" y="1695"/>
                      <a:pt x="1464" y="1691"/>
                      <a:pt x="1542" y="1684"/>
                    </a:cubicBezTo>
                    <a:cubicBezTo>
                      <a:pt x="2513" y="1599"/>
                      <a:pt x="3426" y="1227"/>
                      <a:pt x="4370" y="1056"/>
                    </a:cubicBezTo>
                    <a:cubicBezTo>
                      <a:pt x="4794" y="963"/>
                      <a:pt x="5218" y="920"/>
                      <a:pt x="5643" y="920"/>
                    </a:cubicBezTo>
                    <a:cubicBezTo>
                      <a:pt x="6132" y="920"/>
                      <a:pt x="6621" y="978"/>
                      <a:pt x="7111" y="1085"/>
                    </a:cubicBezTo>
                    <a:cubicBezTo>
                      <a:pt x="6140" y="400"/>
                      <a:pt x="4968" y="0"/>
                      <a:pt x="3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8" name="Google Shape;1518;p8"/>
              <p:cNvSpPr/>
              <p:nvPr/>
            </p:nvSpPr>
            <p:spPr>
              <a:xfrm>
                <a:off x="3884825" y="1163662"/>
                <a:ext cx="627358" cy="171634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250" extrusionOk="0">
                    <a:moveTo>
                      <a:pt x="2540" y="0"/>
                    </a:moveTo>
                    <a:cubicBezTo>
                      <a:pt x="1626" y="0"/>
                      <a:pt x="770" y="199"/>
                      <a:pt x="0" y="571"/>
                    </a:cubicBezTo>
                    <a:cubicBezTo>
                      <a:pt x="321" y="942"/>
                      <a:pt x="622" y="1249"/>
                      <a:pt x="1163" y="1249"/>
                    </a:cubicBezTo>
                    <a:cubicBezTo>
                      <a:pt x="1245" y="1249"/>
                      <a:pt x="1333" y="1242"/>
                      <a:pt x="1428" y="1227"/>
                    </a:cubicBezTo>
                    <a:cubicBezTo>
                      <a:pt x="2227" y="1113"/>
                      <a:pt x="2969" y="770"/>
                      <a:pt x="3739" y="628"/>
                    </a:cubicBezTo>
                    <a:cubicBezTo>
                      <a:pt x="4054" y="542"/>
                      <a:pt x="4340" y="485"/>
                      <a:pt x="4568" y="370"/>
                    </a:cubicBezTo>
                    <a:cubicBezTo>
                      <a:pt x="3940" y="115"/>
                      <a:pt x="3255" y="0"/>
                      <a:pt x="25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19" name="Google Shape;1519;p8"/>
              <p:cNvSpPr/>
              <p:nvPr/>
            </p:nvSpPr>
            <p:spPr>
              <a:xfrm>
                <a:off x="3469191" y="1571333"/>
                <a:ext cx="439247" cy="584106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4254" extrusionOk="0">
                    <a:moveTo>
                      <a:pt x="458" y="1"/>
                    </a:moveTo>
                    <a:cubicBezTo>
                      <a:pt x="286" y="314"/>
                      <a:pt x="115" y="656"/>
                      <a:pt x="1" y="999"/>
                    </a:cubicBezTo>
                    <a:cubicBezTo>
                      <a:pt x="115" y="1170"/>
                      <a:pt x="229" y="1371"/>
                      <a:pt x="257" y="1600"/>
                    </a:cubicBezTo>
                    <a:cubicBezTo>
                      <a:pt x="343" y="1912"/>
                      <a:pt x="257" y="2228"/>
                      <a:pt x="229" y="2541"/>
                    </a:cubicBezTo>
                    <a:cubicBezTo>
                      <a:pt x="229" y="2913"/>
                      <a:pt x="314" y="3255"/>
                      <a:pt x="428" y="3598"/>
                    </a:cubicBezTo>
                    <a:cubicBezTo>
                      <a:pt x="542" y="3854"/>
                      <a:pt x="656" y="4082"/>
                      <a:pt x="828" y="4254"/>
                    </a:cubicBezTo>
                    <a:cubicBezTo>
                      <a:pt x="1170" y="4254"/>
                      <a:pt x="1513" y="4254"/>
                      <a:pt x="1855" y="4197"/>
                    </a:cubicBezTo>
                    <a:cubicBezTo>
                      <a:pt x="2312" y="4112"/>
                      <a:pt x="2769" y="3998"/>
                      <a:pt x="3198" y="3884"/>
                    </a:cubicBezTo>
                    <a:cubicBezTo>
                      <a:pt x="2940" y="3769"/>
                      <a:pt x="2627" y="3740"/>
                      <a:pt x="2399" y="3625"/>
                    </a:cubicBezTo>
                    <a:cubicBezTo>
                      <a:pt x="2342" y="3598"/>
                      <a:pt x="2342" y="3541"/>
                      <a:pt x="2342" y="3454"/>
                    </a:cubicBezTo>
                    <a:cubicBezTo>
                      <a:pt x="2426" y="2883"/>
                      <a:pt x="2198" y="2141"/>
                      <a:pt x="2369" y="1542"/>
                    </a:cubicBezTo>
                    <a:lnTo>
                      <a:pt x="2285" y="1542"/>
                    </a:lnTo>
                    <a:cubicBezTo>
                      <a:pt x="1513" y="1257"/>
                      <a:pt x="971" y="629"/>
                      <a:pt x="4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0" name="Google Shape;1520;p8"/>
              <p:cNvSpPr/>
              <p:nvPr/>
            </p:nvSpPr>
            <p:spPr>
              <a:xfrm>
                <a:off x="4308148" y="1602777"/>
                <a:ext cx="733085" cy="61541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4482" extrusionOk="0">
                    <a:moveTo>
                      <a:pt x="4683" y="0"/>
                    </a:moveTo>
                    <a:cubicBezTo>
                      <a:pt x="3826" y="0"/>
                      <a:pt x="2997" y="85"/>
                      <a:pt x="2141" y="343"/>
                    </a:cubicBezTo>
                    <a:cubicBezTo>
                      <a:pt x="1999" y="370"/>
                      <a:pt x="1855" y="427"/>
                      <a:pt x="1714" y="457"/>
                    </a:cubicBezTo>
                    <a:cubicBezTo>
                      <a:pt x="1485" y="770"/>
                      <a:pt x="1086" y="941"/>
                      <a:pt x="827" y="1199"/>
                    </a:cubicBezTo>
                    <a:cubicBezTo>
                      <a:pt x="743" y="1256"/>
                      <a:pt x="1" y="1912"/>
                      <a:pt x="599" y="1999"/>
                    </a:cubicBezTo>
                    <a:cubicBezTo>
                      <a:pt x="606" y="2000"/>
                      <a:pt x="614" y="2000"/>
                      <a:pt x="621" y="2000"/>
                    </a:cubicBezTo>
                    <a:cubicBezTo>
                      <a:pt x="799" y="2000"/>
                      <a:pt x="1119" y="1710"/>
                      <a:pt x="1257" y="1626"/>
                    </a:cubicBezTo>
                    <a:cubicBezTo>
                      <a:pt x="1553" y="1457"/>
                      <a:pt x="2005" y="1257"/>
                      <a:pt x="2417" y="1257"/>
                    </a:cubicBezTo>
                    <a:cubicBezTo>
                      <a:pt x="2561" y="1257"/>
                      <a:pt x="2700" y="1282"/>
                      <a:pt x="2826" y="1341"/>
                    </a:cubicBezTo>
                    <a:cubicBezTo>
                      <a:pt x="3283" y="1542"/>
                      <a:pt x="3226" y="2083"/>
                      <a:pt x="2940" y="2398"/>
                    </a:cubicBezTo>
                    <a:cubicBezTo>
                      <a:pt x="2426" y="2940"/>
                      <a:pt x="1542" y="2768"/>
                      <a:pt x="999" y="3198"/>
                    </a:cubicBezTo>
                    <a:cubicBezTo>
                      <a:pt x="885" y="3255"/>
                      <a:pt x="827" y="3339"/>
                      <a:pt x="800" y="3396"/>
                    </a:cubicBezTo>
                    <a:cubicBezTo>
                      <a:pt x="1771" y="3682"/>
                      <a:pt x="2769" y="4226"/>
                      <a:pt x="3740" y="4481"/>
                    </a:cubicBezTo>
                    <a:cubicBezTo>
                      <a:pt x="3797" y="4424"/>
                      <a:pt x="3884" y="4367"/>
                      <a:pt x="3968" y="4310"/>
                    </a:cubicBezTo>
                    <a:cubicBezTo>
                      <a:pt x="4425" y="3997"/>
                      <a:pt x="4882" y="3712"/>
                      <a:pt x="5281" y="3312"/>
                    </a:cubicBezTo>
                    <a:cubicBezTo>
                      <a:pt x="5311" y="3111"/>
                      <a:pt x="5339" y="2883"/>
                      <a:pt x="5339" y="2654"/>
                    </a:cubicBezTo>
                    <a:cubicBezTo>
                      <a:pt x="5339" y="1713"/>
                      <a:pt x="5083" y="799"/>
                      <a:pt x="4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1" name="Google Shape;1521;p8"/>
              <p:cNvSpPr/>
              <p:nvPr/>
            </p:nvSpPr>
            <p:spPr>
              <a:xfrm>
                <a:off x="4002361" y="2594423"/>
                <a:ext cx="635184" cy="180422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314" extrusionOk="0">
                    <a:moveTo>
                      <a:pt x="2856" y="0"/>
                    </a:moveTo>
                    <a:cubicBezTo>
                      <a:pt x="1999" y="0"/>
                      <a:pt x="1086" y="172"/>
                      <a:pt x="400" y="715"/>
                    </a:cubicBezTo>
                    <a:cubicBezTo>
                      <a:pt x="286" y="829"/>
                      <a:pt x="142" y="971"/>
                      <a:pt x="1" y="1058"/>
                    </a:cubicBezTo>
                    <a:cubicBezTo>
                      <a:pt x="542" y="1229"/>
                      <a:pt x="1086" y="1314"/>
                      <a:pt x="1684" y="1314"/>
                    </a:cubicBezTo>
                    <a:cubicBezTo>
                      <a:pt x="2769" y="1314"/>
                      <a:pt x="3769" y="1028"/>
                      <a:pt x="4626" y="514"/>
                    </a:cubicBezTo>
                    <a:cubicBezTo>
                      <a:pt x="4055" y="286"/>
                      <a:pt x="3511" y="0"/>
                      <a:pt x="28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22" name="Google Shape;1522;p8"/>
            <p:cNvGrpSpPr/>
            <p:nvPr/>
          </p:nvGrpSpPr>
          <p:grpSpPr>
            <a:xfrm>
              <a:off x="7067995" y="3188126"/>
              <a:ext cx="1736721" cy="1515492"/>
              <a:chOff x="6773938" y="2751230"/>
              <a:chExt cx="2030778" cy="1772091"/>
            </a:xfrm>
          </p:grpSpPr>
          <p:sp>
            <p:nvSpPr>
              <p:cNvPr id="1523" name="Google Shape;1523;p8"/>
              <p:cNvSpPr/>
              <p:nvPr/>
            </p:nvSpPr>
            <p:spPr>
              <a:xfrm>
                <a:off x="7032628" y="2810135"/>
                <a:ext cx="1533038" cy="1532901"/>
              </a:xfrm>
              <a:custGeom>
                <a:avLst/>
                <a:gdLst/>
                <a:ahLst/>
                <a:cxnLst/>
                <a:rect l="l" t="t" r="r" b="b"/>
                <a:pathLst>
                  <a:path w="11165" h="11164" extrusionOk="0">
                    <a:moveTo>
                      <a:pt x="5569" y="1"/>
                    </a:moveTo>
                    <a:cubicBezTo>
                      <a:pt x="2513" y="1"/>
                      <a:pt x="0" y="2484"/>
                      <a:pt x="0" y="5567"/>
                    </a:cubicBezTo>
                    <a:cubicBezTo>
                      <a:pt x="0" y="8651"/>
                      <a:pt x="2513" y="11163"/>
                      <a:pt x="5569" y="11163"/>
                    </a:cubicBezTo>
                    <a:cubicBezTo>
                      <a:pt x="8653" y="11163"/>
                      <a:pt x="11165" y="8651"/>
                      <a:pt x="11165" y="5567"/>
                    </a:cubicBezTo>
                    <a:cubicBezTo>
                      <a:pt x="11165" y="2484"/>
                      <a:pt x="8653" y="1"/>
                      <a:pt x="55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4" name="Google Shape;1524;p8"/>
              <p:cNvSpPr/>
              <p:nvPr/>
            </p:nvSpPr>
            <p:spPr>
              <a:xfrm>
                <a:off x="7358187" y="2810135"/>
                <a:ext cx="980238" cy="298369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2173" extrusionOk="0">
                    <a:moveTo>
                      <a:pt x="3198" y="1"/>
                    </a:moveTo>
                    <a:cubicBezTo>
                      <a:pt x="2026" y="1"/>
                      <a:pt x="914" y="371"/>
                      <a:pt x="0" y="999"/>
                    </a:cubicBezTo>
                    <a:cubicBezTo>
                      <a:pt x="990" y="1824"/>
                      <a:pt x="2351" y="2172"/>
                      <a:pt x="3648" y="2172"/>
                    </a:cubicBezTo>
                    <a:cubicBezTo>
                      <a:pt x="3698" y="2172"/>
                      <a:pt x="3747" y="2172"/>
                      <a:pt x="3796" y="2171"/>
                    </a:cubicBezTo>
                    <a:cubicBezTo>
                      <a:pt x="4938" y="2141"/>
                      <a:pt x="6023" y="1798"/>
                      <a:pt x="7138" y="1600"/>
                    </a:cubicBezTo>
                    <a:cubicBezTo>
                      <a:pt x="6110" y="599"/>
                      <a:pt x="4740" y="1"/>
                      <a:pt x="3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5" name="Google Shape;1525;p8"/>
              <p:cNvSpPr/>
              <p:nvPr/>
            </p:nvSpPr>
            <p:spPr>
              <a:xfrm>
                <a:off x="7487395" y="3974379"/>
                <a:ext cx="964448" cy="368671"/>
              </a:xfrm>
              <a:custGeom>
                <a:avLst/>
                <a:gdLst/>
                <a:ahLst/>
                <a:cxnLst/>
                <a:rect l="l" t="t" r="r" b="b"/>
                <a:pathLst>
                  <a:path w="7024" h="2685" extrusionOk="0">
                    <a:moveTo>
                      <a:pt x="7024" y="0"/>
                    </a:moveTo>
                    <a:lnTo>
                      <a:pt x="7024" y="0"/>
                    </a:lnTo>
                    <a:cubicBezTo>
                      <a:pt x="5768" y="229"/>
                      <a:pt x="4569" y="743"/>
                      <a:pt x="3369" y="1343"/>
                    </a:cubicBezTo>
                    <a:cubicBezTo>
                      <a:pt x="2380" y="1864"/>
                      <a:pt x="1259" y="2201"/>
                      <a:pt x="132" y="2201"/>
                    </a:cubicBezTo>
                    <a:cubicBezTo>
                      <a:pt x="88" y="2201"/>
                      <a:pt x="44" y="2201"/>
                      <a:pt x="0" y="2200"/>
                    </a:cubicBezTo>
                    <a:lnTo>
                      <a:pt x="0" y="2200"/>
                    </a:lnTo>
                    <a:cubicBezTo>
                      <a:pt x="686" y="2513"/>
                      <a:pt x="1458" y="2684"/>
                      <a:pt x="2257" y="2684"/>
                    </a:cubicBezTo>
                    <a:cubicBezTo>
                      <a:pt x="4283" y="2684"/>
                      <a:pt x="6053" y="1599"/>
                      <a:pt x="70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6" name="Google Shape;1526;p8"/>
              <p:cNvSpPr/>
              <p:nvPr/>
            </p:nvSpPr>
            <p:spPr>
              <a:xfrm>
                <a:off x="7032628" y="3221651"/>
                <a:ext cx="1533038" cy="702877"/>
              </a:xfrm>
              <a:custGeom>
                <a:avLst/>
                <a:gdLst/>
                <a:ahLst/>
                <a:cxnLst/>
                <a:rect l="l" t="t" r="r" b="b"/>
                <a:pathLst>
                  <a:path w="11165" h="5119" extrusionOk="0">
                    <a:moveTo>
                      <a:pt x="10537" y="0"/>
                    </a:moveTo>
                    <a:cubicBezTo>
                      <a:pt x="10194" y="430"/>
                      <a:pt x="9623" y="800"/>
                      <a:pt x="9251" y="1028"/>
                    </a:cubicBezTo>
                    <a:cubicBezTo>
                      <a:pt x="8441" y="1526"/>
                      <a:pt x="7486" y="1808"/>
                      <a:pt x="6521" y="1808"/>
                    </a:cubicBezTo>
                    <a:cubicBezTo>
                      <a:pt x="6432" y="1808"/>
                      <a:pt x="6343" y="1805"/>
                      <a:pt x="6254" y="1800"/>
                    </a:cubicBezTo>
                    <a:cubicBezTo>
                      <a:pt x="5083" y="1714"/>
                      <a:pt x="4112" y="971"/>
                      <a:pt x="2999" y="686"/>
                    </a:cubicBezTo>
                    <a:cubicBezTo>
                      <a:pt x="2650" y="598"/>
                      <a:pt x="2305" y="561"/>
                      <a:pt x="1961" y="561"/>
                    </a:cubicBezTo>
                    <a:cubicBezTo>
                      <a:pt x="1405" y="561"/>
                      <a:pt x="851" y="659"/>
                      <a:pt x="286" y="800"/>
                    </a:cubicBezTo>
                    <a:cubicBezTo>
                      <a:pt x="115" y="1344"/>
                      <a:pt x="0" y="1942"/>
                      <a:pt x="0" y="2570"/>
                    </a:cubicBezTo>
                    <a:cubicBezTo>
                      <a:pt x="0" y="3141"/>
                      <a:pt x="87" y="3712"/>
                      <a:pt x="259" y="4226"/>
                    </a:cubicBezTo>
                    <a:cubicBezTo>
                      <a:pt x="1225" y="4920"/>
                      <a:pt x="2592" y="5118"/>
                      <a:pt x="3839" y="5118"/>
                    </a:cubicBezTo>
                    <a:cubicBezTo>
                      <a:pt x="4287" y="5118"/>
                      <a:pt x="4720" y="5093"/>
                      <a:pt x="5112" y="5055"/>
                    </a:cubicBezTo>
                    <a:cubicBezTo>
                      <a:pt x="6426" y="4941"/>
                      <a:pt x="7652" y="4541"/>
                      <a:pt x="8794" y="3883"/>
                    </a:cubicBezTo>
                    <a:cubicBezTo>
                      <a:pt x="9594" y="3427"/>
                      <a:pt x="10366" y="2885"/>
                      <a:pt x="11165" y="2371"/>
                    </a:cubicBezTo>
                    <a:cubicBezTo>
                      <a:pt x="11135" y="1515"/>
                      <a:pt x="10907" y="715"/>
                      <a:pt x="10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7" name="Google Shape;1527;p8"/>
              <p:cNvSpPr/>
              <p:nvPr/>
            </p:nvSpPr>
            <p:spPr>
              <a:xfrm>
                <a:off x="6773938" y="2751230"/>
                <a:ext cx="2030778" cy="1772091"/>
              </a:xfrm>
              <a:custGeom>
                <a:avLst/>
                <a:gdLst/>
                <a:ahLst/>
                <a:cxnLst/>
                <a:rect l="l" t="t" r="r" b="b"/>
                <a:pathLst>
                  <a:path w="14790" h="12906" extrusionOk="0">
                    <a:moveTo>
                      <a:pt x="658" y="0"/>
                    </a:moveTo>
                    <a:cubicBezTo>
                      <a:pt x="571" y="0"/>
                      <a:pt x="429" y="30"/>
                      <a:pt x="286" y="115"/>
                    </a:cubicBezTo>
                    <a:cubicBezTo>
                      <a:pt x="171" y="201"/>
                      <a:pt x="87" y="373"/>
                      <a:pt x="57" y="514"/>
                    </a:cubicBezTo>
                    <a:cubicBezTo>
                      <a:pt x="0" y="772"/>
                      <a:pt x="57" y="944"/>
                      <a:pt x="114" y="1085"/>
                    </a:cubicBezTo>
                    <a:cubicBezTo>
                      <a:pt x="228" y="1401"/>
                      <a:pt x="372" y="1656"/>
                      <a:pt x="514" y="1914"/>
                    </a:cubicBezTo>
                    <a:cubicBezTo>
                      <a:pt x="799" y="2428"/>
                      <a:pt x="1142" y="2885"/>
                      <a:pt x="1514" y="3342"/>
                    </a:cubicBezTo>
                    <a:cubicBezTo>
                      <a:pt x="2942" y="5082"/>
                      <a:pt x="4568" y="6654"/>
                      <a:pt x="6281" y="8139"/>
                    </a:cubicBezTo>
                    <a:cubicBezTo>
                      <a:pt x="7138" y="8851"/>
                      <a:pt x="7994" y="9566"/>
                      <a:pt x="8908" y="10222"/>
                    </a:cubicBezTo>
                    <a:cubicBezTo>
                      <a:pt x="9822" y="10879"/>
                      <a:pt x="10765" y="11535"/>
                      <a:pt x="11763" y="12079"/>
                    </a:cubicBezTo>
                    <a:cubicBezTo>
                      <a:pt x="12277" y="12334"/>
                      <a:pt x="12791" y="12620"/>
                      <a:pt x="13362" y="12791"/>
                    </a:cubicBezTo>
                    <a:cubicBezTo>
                      <a:pt x="13506" y="12848"/>
                      <a:pt x="13677" y="12878"/>
                      <a:pt x="13848" y="12905"/>
                    </a:cubicBezTo>
                    <a:lnTo>
                      <a:pt x="14134" y="12905"/>
                    </a:lnTo>
                    <a:cubicBezTo>
                      <a:pt x="14248" y="12878"/>
                      <a:pt x="14362" y="12878"/>
                      <a:pt x="14504" y="12764"/>
                    </a:cubicBezTo>
                    <a:cubicBezTo>
                      <a:pt x="14648" y="12677"/>
                      <a:pt x="14732" y="12535"/>
                      <a:pt x="14762" y="12392"/>
                    </a:cubicBezTo>
                    <a:cubicBezTo>
                      <a:pt x="14789" y="12250"/>
                      <a:pt x="14762" y="12163"/>
                      <a:pt x="14762" y="12049"/>
                    </a:cubicBezTo>
                    <a:cubicBezTo>
                      <a:pt x="14732" y="11850"/>
                      <a:pt x="14648" y="11706"/>
                      <a:pt x="14591" y="11565"/>
                    </a:cubicBezTo>
                    <a:cubicBezTo>
                      <a:pt x="14447" y="11307"/>
                      <a:pt x="14276" y="11051"/>
                      <a:pt x="14104" y="10822"/>
                    </a:cubicBezTo>
                    <a:cubicBezTo>
                      <a:pt x="13933" y="10594"/>
                      <a:pt x="13762" y="10366"/>
                      <a:pt x="13563" y="10165"/>
                    </a:cubicBezTo>
                    <a:cubicBezTo>
                      <a:pt x="13191" y="9737"/>
                      <a:pt x="12791" y="9338"/>
                      <a:pt x="12391" y="8965"/>
                    </a:cubicBezTo>
                    <a:cubicBezTo>
                      <a:pt x="12358" y="8932"/>
                      <a:pt x="12325" y="8918"/>
                      <a:pt x="12292" y="8918"/>
                    </a:cubicBezTo>
                    <a:cubicBezTo>
                      <a:pt x="12268" y="8918"/>
                      <a:pt x="12244" y="8926"/>
                      <a:pt x="12220" y="8938"/>
                    </a:cubicBezTo>
                    <a:cubicBezTo>
                      <a:pt x="12163" y="8995"/>
                      <a:pt x="12163" y="9080"/>
                      <a:pt x="12192" y="9109"/>
                    </a:cubicBezTo>
                    <a:cubicBezTo>
                      <a:pt x="12535" y="9566"/>
                      <a:pt x="12878" y="9993"/>
                      <a:pt x="13191" y="10450"/>
                    </a:cubicBezTo>
                    <a:cubicBezTo>
                      <a:pt x="13506" y="10907"/>
                      <a:pt x="13819" y="11364"/>
                      <a:pt x="13990" y="11820"/>
                    </a:cubicBezTo>
                    <a:cubicBezTo>
                      <a:pt x="14047" y="11935"/>
                      <a:pt x="14077" y="12049"/>
                      <a:pt x="14077" y="12136"/>
                    </a:cubicBezTo>
                    <a:lnTo>
                      <a:pt x="14077" y="12178"/>
                    </a:lnTo>
                    <a:lnTo>
                      <a:pt x="14077" y="12178"/>
                    </a:lnTo>
                    <a:cubicBezTo>
                      <a:pt x="14075" y="12178"/>
                      <a:pt x="14074" y="12178"/>
                      <a:pt x="14073" y="12178"/>
                    </a:cubicBezTo>
                    <a:cubicBezTo>
                      <a:pt x="14040" y="12178"/>
                      <a:pt x="13990" y="12178"/>
                      <a:pt x="13933" y="12163"/>
                    </a:cubicBezTo>
                    <a:cubicBezTo>
                      <a:pt x="13848" y="12136"/>
                      <a:pt x="13734" y="12106"/>
                      <a:pt x="13620" y="12049"/>
                    </a:cubicBezTo>
                    <a:cubicBezTo>
                      <a:pt x="13134" y="11878"/>
                      <a:pt x="12677" y="11592"/>
                      <a:pt x="12220" y="11307"/>
                    </a:cubicBezTo>
                    <a:cubicBezTo>
                      <a:pt x="11279" y="10736"/>
                      <a:pt x="10393" y="10080"/>
                      <a:pt x="9536" y="9422"/>
                    </a:cubicBezTo>
                    <a:cubicBezTo>
                      <a:pt x="8652" y="8737"/>
                      <a:pt x="7796" y="8052"/>
                      <a:pt x="6967" y="7309"/>
                    </a:cubicBezTo>
                    <a:cubicBezTo>
                      <a:pt x="6110" y="6597"/>
                      <a:pt x="5311" y="5854"/>
                      <a:pt x="4511" y="5112"/>
                    </a:cubicBezTo>
                    <a:cubicBezTo>
                      <a:pt x="3684" y="4370"/>
                      <a:pt x="2912" y="3570"/>
                      <a:pt x="2200" y="2771"/>
                    </a:cubicBezTo>
                    <a:cubicBezTo>
                      <a:pt x="1827" y="2342"/>
                      <a:pt x="1485" y="1942"/>
                      <a:pt x="1172" y="1515"/>
                    </a:cubicBezTo>
                    <a:cubicBezTo>
                      <a:pt x="1028" y="1286"/>
                      <a:pt x="886" y="1058"/>
                      <a:pt x="799" y="857"/>
                    </a:cubicBezTo>
                    <a:cubicBezTo>
                      <a:pt x="759" y="777"/>
                      <a:pt x="734" y="696"/>
                      <a:pt x="722" y="656"/>
                    </a:cubicBezTo>
                    <a:lnTo>
                      <a:pt x="722" y="656"/>
                    </a:lnTo>
                    <a:cubicBezTo>
                      <a:pt x="763" y="643"/>
                      <a:pt x="810" y="636"/>
                      <a:pt x="860" y="636"/>
                    </a:cubicBezTo>
                    <a:cubicBezTo>
                      <a:pt x="914" y="636"/>
                      <a:pt x="971" y="643"/>
                      <a:pt x="1028" y="658"/>
                    </a:cubicBezTo>
                    <a:cubicBezTo>
                      <a:pt x="1142" y="686"/>
                      <a:pt x="1256" y="715"/>
                      <a:pt x="1400" y="772"/>
                    </a:cubicBezTo>
                    <a:cubicBezTo>
                      <a:pt x="1656" y="857"/>
                      <a:pt x="1884" y="971"/>
                      <a:pt x="2143" y="1058"/>
                    </a:cubicBezTo>
                    <a:cubicBezTo>
                      <a:pt x="2656" y="1286"/>
                      <a:pt x="3141" y="1542"/>
                      <a:pt x="3627" y="1828"/>
                    </a:cubicBezTo>
                    <a:cubicBezTo>
                      <a:pt x="3643" y="1836"/>
                      <a:pt x="3658" y="1839"/>
                      <a:pt x="3673" y="1839"/>
                    </a:cubicBezTo>
                    <a:cubicBezTo>
                      <a:pt x="3713" y="1839"/>
                      <a:pt x="3749" y="1812"/>
                      <a:pt x="3769" y="1771"/>
                    </a:cubicBezTo>
                    <a:cubicBezTo>
                      <a:pt x="3826" y="1743"/>
                      <a:pt x="3826" y="1656"/>
                      <a:pt x="3769" y="1599"/>
                    </a:cubicBezTo>
                    <a:cubicBezTo>
                      <a:pt x="3312" y="1257"/>
                      <a:pt x="2855" y="944"/>
                      <a:pt x="2371" y="658"/>
                    </a:cubicBezTo>
                    <a:cubicBezTo>
                      <a:pt x="2113" y="514"/>
                      <a:pt x="1857" y="373"/>
                      <a:pt x="1599" y="258"/>
                    </a:cubicBezTo>
                    <a:cubicBezTo>
                      <a:pt x="1457" y="172"/>
                      <a:pt x="1313" y="115"/>
                      <a:pt x="1172" y="87"/>
                    </a:cubicBezTo>
                    <a:cubicBezTo>
                      <a:pt x="1028" y="30"/>
                      <a:pt x="857" y="0"/>
                      <a:pt x="6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28" name="Google Shape;1528;p8"/>
              <p:cNvSpPr/>
              <p:nvPr/>
            </p:nvSpPr>
            <p:spPr>
              <a:xfrm>
                <a:off x="6805245" y="2778829"/>
                <a:ext cx="1968166" cy="1711538"/>
              </a:xfrm>
              <a:custGeom>
                <a:avLst/>
                <a:gdLst/>
                <a:ahLst/>
                <a:cxnLst/>
                <a:rect l="l" t="t" r="r" b="b"/>
                <a:pathLst>
                  <a:path w="14334" h="12465" extrusionOk="0">
                    <a:moveTo>
                      <a:pt x="457" y="0"/>
                    </a:moveTo>
                    <a:cubicBezTo>
                      <a:pt x="373" y="28"/>
                      <a:pt x="286" y="28"/>
                      <a:pt x="201" y="85"/>
                    </a:cubicBezTo>
                    <a:cubicBezTo>
                      <a:pt x="115" y="142"/>
                      <a:pt x="58" y="256"/>
                      <a:pt x="58" y="343"/>
                    </a:cubicBezTo>
                    <a:cubicBezTo>
                      <a:pt x="0" y="514"/>
                      <a:pt x="58" y="686"/>
                      <a:pt x="115" y="800"/>
                    </a:cubicBezTo>
                    <a:cubicBezTo>
                      <a:pt x="201" y="1085"/>
                      <a:pt x="343" y="1341"/>
                      <a:pt x="487" y="1570"/>
                    </a:cubicBezTo>
                    <a:cubicBezTo>
                      <a:pt x="800" y="2056"/>
                      <a:pt x="1143" y="2513"/>
                      <a:pt x="1515" y="2940"/>
                    </a:cubicBezTo>
                    <a:cubicBezTo>
                      <a:pt x="2942" y="4653"/>
                      <a:pt x="4569" y="6195"/>
                      <a:pt x="6254" y="7652"/>
                    </a:cubicBezTo>
                    <a:cubicBezTo>
                      <a:pt x="7111" y="8394"/>
                      <a:pt x="7995" y="9080"/>
                      <a:pt x="8881" y="9765"/>
                    </a:cubicBezTo>
                    <a:cubicBezTo>
                      <a:pt x="9795" y="10420"/>
                      <a:pt x="10708" y="11078"/>
                      <a:pt x="11679" y="11619"/>
                    </a:cubicBezTo>
                    <a:cubicBezTo>
                      <a:pt x="12163" y="11905"/>
                      <a:pt x="12677" y="12163"/>
                      <a:pt x="13221" y="12362"/>
                    </a:cubicBezTo>
                    <a:lnTo>
                      <a:pt x="13648" y="12449"/>
                    </a:lnTo>
                    <a:cubicBezTo>
                      <a:pt x="13700" y="12459"/>
                      <a:pt x="13756" y="12465"/>
                      <a:pt x="13814" y="12465"/>
                    </a:cubicBezTo>
                    <a:cubicBezTo>
                      <a:pt x="13916" y="12465"/>
                      <a:pt x="14025" y="12445"/>
                      <a:pt x="14134" y="12392"/>
                    </a:cubicBezTo>
                    <a:cubicBezTo>
                      <a:pt x="14219" y="12305"/>
                      <a:pt x="14276" y="12220"/>
                      <a:pt x="14306" y="12133"/>
                    </a:cubicBezTo>
                    <a:cubicBezTo>
                      <a:pt x="14333" y="12049"/>
                      <a:pt x="14333" y="11962"/>
                      <a:pt x="14306" y="11878"/>
                    </a:cubicBezTo>
                    <a:cubicBezTo>
                      <a:pt x="14276" y="11734"/>
                      <a:pt x="14219" y="11592"/>
                      <a:pt x="14162" y="11448"/>
                    </a:cubicBezTo>
                    <a:cubicBezTo>
                      <a:pt x="13906" y="10934"/>
                      <a:pt x="13563" y="10477"/>
                      <a:pt x="13221" y="10050"/>
                    </a:cubicBezTo>
                    <a:cubicBezTo>
                      <a:pt x="12848" y="9621"/>
                      <a:pt x="12478" y="9221"/>
                      <a:pt x="12106" y="8821"/>
                    </a:cubicBezTo>
                    <a:cubicBezTo>
                      <a:pt x="12079" y="8794"/>
                      <a:pt x="12049" y="8794"/>
                      <a:pt x="12022" y="8794"/>
                    </a:cubicBezTo>
                    <a:lnTo>
                      <a:pt x="12022" y="8879"/>
                    </a:lnTo>
                    <a:cubicBezTo>
                      <a:pt x="12392" y="9278"/>
                      <a:pt x="12764" y="9708"/>
                      <a:pt x="13077" y="10165"/>
                    </a:cubicBezTo>
                    <a:cubicBezTo>
                      <a:pt x="13419" y="10592"/>
                      <a:pt x="13735" y="11048"/>
                      <a:pt x="13963" y="11535"/>
                    </a:cubicBezTo>
                    <a:cubicBezTo>
                      <a:pt x="14020" y="11677"/>
                      <a:pt x="14048" y="11791"/>
                      <a:pt x="14077" y="11905"/>
                    </a:cubicBezTo>
                    <a:cubicBezTo>
                      <a:pt x="14105" y="12049"/>
                      <a:pt x="14077" y="12133"/>
                      <a:pt x="13990" y="12163"/>
                    </a:cubicBezTo>
                    <a:cubicBezTo>
                      <a:pt x="13957" y="12196"/>
                      <a:pt x="13905" y="12210"/>
                      <a:pt x="13839" y="12210"/>
                    </a:cubicBezTo>
                    <a:cubicBezTo>
                      <a:pt x="13791" y="12210"/>
                      <a:pt x="13737" y="12203"/>
                      <a:pt x="13678" y="12191"/>
                    </a:cubicBezTo>
                    <a:cubicBezTo>
                      <a:pt x="13563" y="12191"/>
                      <a:pt x="13419" y="12133"/>
                      <a:pt x="13305" y="12106"/>
                    </a:cubicBezTo>
                    <a:cubicBezTo>
                      <a:pt x="12791" y="11905"/>
                      <a:pt x="12307" y="11649"/>
                      <a:pt x="11850" y="11364"/>
                    </a:cubicBezTo>
                    <a:cubicBezTo>
                      <a:pt x="9936" y="10192"/>
                      <a:pt x="8196" y="8821"/>
                      <a:pt x="6510" y="7394"/>
                    </a:cubicBezTo>
                    <a:cubicBezTo>
                      <a:pt x="5654" y="6652"/>
                      <a:pt x="4827" y="5909"/>
                      <a:pt x="4027" y="5140"/>
                    </a:cubicBezTo>
                    <a:cubicBezTo>
                      <a:pt x="3228" y="4368"/>
                      <a:pt x="2456" y="3568"/>
                      <a:pt x="1743" y="2741"/>
                    </a:cubicBezTo>
                    <a:cubicBezTo>
                      <a:pt x="1371" y="2312"/>
                      <a:pt x="1028" y="1885"/>
                      <a:pt x="715" y="1428"/>
                    </a:cubicBezTo>
                    <a:cubicBezTo>
                      <a:pt x="571" y="1200"/>
                      <a:pt x="430" y="971"/>
                      <a:pt x="343" y="743"/>
                    </a:cubicBezTo>
                    <a:cubicBezTo>
                      <a:pt x="286" y="599"/>
                      <a:pt x="259" y="485"/>
                      <a:pt x="286" y="370"/>
                    </a:cubicBezTo>
                    <a:cubicBezTo>
                      <a:pt x="286" y="286"/>
                      <a:pt x="343" y="256"/>
                      <a:pt x="457" y="229"/>
                    </a:cubicBezTo>
                    <a:cubicBezTo>
                      <a:pt x="715" y="229"/>
                      <a:pt x="971" y="313"/>
                      <a:pt x="1229" y="400"/>
                    </a:cubicBezTo>
                    <a:cubicBezTo>
                      <a:pt x="1485" y="485"/>
                      <a:pt x="1743" y="599"/>
                      <a:pt x="1999" y="743"/>
                    </a:cubicBezTo>
                    <a:cubicBezTo>
                      <a:pt x="2486" y="971"/>
                      <a:pt x="2970" y="1257"/>
                      <a:pt x="3456" y="1542"/>
                    </a:cubicBezTo>
                    <a:cubicBezTo>
                      <a:pt x="3456" y="1551"/>
                      <a:pt x="3459" y="1554"/>
                      <a:pt x="3464" y="1554"/>
                    </a:cubicBezTo>
                    <a:cubicBezTo>
                      <a:pt x="3475" y="1554"/>
                      <a:pt x="3494" y="1542"/>
                      <a:pt x="3513" y="1542"/>
                    </a:cubicBezTo>
                    <a:cubicBezTo>
                      <a:pt x="3513" y="1512"/>
                      <a:pt x="3513" y="1485"/>
                      <a:pt x="3484" y="1485"/>
                    </a:cubicBezTo>
                    <a:cubicBezTo>
                      <a:pt x="3027" y="1170"/>
                      <a:pt x="2570" y="857"/>
                      <a:pt x="2056" y="599"/>
                    </a:cubicBezTo>
                    <a:cubicBezTo>
                      <a:pt x="1828" y="457"/>
                      <a:pt x="1572" y="313"/>
                      <a:pt x="1314" y="229"/>
                    </a:cubicBezTo>
                    <a:cubicBezTo>
                      <a:pt x="1028" y="115"/>
                      <a:pt x="772" y="0"/>
                      <a:pt x="4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29" name="Google Shape;1529;p8"/>
            <p:cNvGrpSpPr/>
            <p:nvPr/>
          </p:nvGrpSpPr>
          <p:grpSpPr>
            <a:xfrm>
              <a:off x="713234" y="-940294"/>
              <a:ext cx="1843590" cy="1844428"/>
              <a:chOff x="2285315" y="1300697"/>
              <a:chExt cx="921196" cy="921615"/>
            </a:xfrm>
          </p:grpSpPr>
          <p:sp>
            <p:nvSpPr>
              <p:cNvPr id="1530" name="Google Shape;1530;p8"/>
              <p:cNvSpPr/>
              <p:nvPr/>
            </p:nvSpPr>
            <p:spPr>
              <a:xfrm>
                <a:off x="2285315" y="1300697"/>
                <a:ext cx="921196" cy="921608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6712" extrusionOk="0">
                    <a:moveTo>
                      <a:pt x="3369" y="0"/>
                    </a:moveTo>
                    <a:cubicBezTo>
                      <a:pt x="1512" y="0"/>
                      <a:pt x="0" y="1485"/>
                      <a:pt x="0" y="3342"/>
                    </a:cubicBezTo>
                    <a:cubicBezTo>
                      <a:pt x="0" y="5226"/>
                      <a:pt x="1512" y="6711"/>
                      <a:pt x="3369" y="6711"/>
                    </a:cubicBezTo>
                    <a:cubicBezTo>
                      <a:pt x="5224" y="6711"/>
                      <a:pt x="6709" y="5226"/>
                      <a:pt x="6709" y="3342"/>
                    </a:cubicBezTo>
                    <a:cubicBezTo>
                      <a:pt x="6709" y="1485"/>
                      <a:pt x="5224" y="0"/>
                      <a:pt x="3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1" name="Google Shape;1531;p8"/>
              <p:cNvSpPr/>
              <p:nvPr/>
            </p:nvSpPr>
            <p:spPr>
              <a:xfrm>
                <a:off x="2661678" y="1300697"/>
                <a:ext cx="482087" cy="227519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1657" extrusionOk="0">
                    <a:moveTo>
                      <a:pt x="628" y="0"/>
                    </a:moveTo>
                    <a:cubicBezTo>
                      <a:pt x="400" y="0"/>
                      <a:pt x="199" y="0"/>
                      <a:pt x="0" y="58"/>
                    </a:cubicBezTo>
                    <a:cubicBezTo>
                      <a:pt x="914" y="1028"/>
                      <a:pt x="2284" y="1200"/>
                      <a:pt x="3511" y="1656"/>
                    </a:cubicBezTo>
                    <a:cubicBezTo>
                      <a:pt x="2940" y="658"/>
                      <a:pt x="1855" y="0"/>
                      <a:pt x="6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2" name="Google Shape;1532;p8"/>
              <p:cNvSpPr/>
              <p:nvPr/>
            </p:nvSpPr>
            <p:spPr>
              <a:xfrm>
                <a:off x="2300968" y="1473157"/>
                <a:ext cx="897716" cy="486343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3542" extrusionOk="0">
                    <a:moveTo>
                      <a:pt x="629" y="1"/>
                    </a:moveTo>
                    <a:cubicBezTo>
                      <a:pt x="343" y="373"/>
                      <a:pt x="115" y="800"/>
                      <a:pt x="0" y="1287"/>
                    </a:cubicBezTo>
                    <a:cubicBezTo>
                      <a:pt x="457" y="1572"/>
                      <a:pt x="942" y="1828"/>
                      <a:pt x="1485" y="1972"/>
                    </a:cubicBezTo>
                    <a:cubicBezTo>
                      <a:pt x="2198" y="2143"/>
                      <a:pt x="2940" y="2114"/>
                      <a:pt x="3655" y="2257"/>
                    </a:cubicBezTo>
                    <a:cubicBezTo>
                      <a:pt x="4683" y="2429"/>
                      <a:pt x="5567" y="2799"/>
                      <a:pt x="6282" y="3541"/>
                    </a:cubicBezTo>
                    <a:cubicBezTo>
                      <a:pt x="6396" y="3285"/>
                      <a:pt x="6480" y="3000"/>
                      <a:pt x="6538" y="2714"/>
                    </a:cubicBezTo>
                    <a:cubicBezTo>
                      <a:pt x="5852" y="2056"/>
                      <a:pt x="5083" y="1485"/>
                      <a:pt x="4112" y="1200"/>
                    </a:cubicBezTo>
                    <a:cubicBezTo>
                      <a:pt x="2856" y="830"/>
                      <a:pt x="1656" y="773"/>
                      <a:pt x="6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3" name="Google Shape;1533;p8"/>
              <p:cNvSpPr/>
              <p:nvPr/>
            </p:nvSpPr>
            <p:spPr>
              <a:xfrm>
                <a:off x="2308795" y="1904445"/>
                <a:ext cx="713587" cy="317867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23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28" y="1343"/>
                      <a:pt x="1684" y="2314"/>
                      <a:pt x="3198" y="2314"/>
                    </a:cubicBezTo>
                    <a:cubicBezTo>
                      <a:pt x="3941" y="2314"/>
                      <a:pt x="4626" y="2086"/>
                      <a:pt x="5197" y="1656"/>
                    </a:cubicBezTo>
                    <a:cubicBezTo>
                      <a:pt x="5110" y="1572"/>
                      <a:pt x="5053" y="1485"/>
                      <a:pt x="4968" y="1400"/>
                    </a:cubicBezTo>
                    <a:cubicBezTo>
                      <a:pt x="4397" y="887"/>
                      <a:pt x="3625" y="601"/>
                      <a:pt x="2913" y="457"/>
                    </a:cubicBezTo>
                    <a:cubicBezTo>
                      <a:pt x="1912" y="258"/>
                      <a:pt x="942" y="258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34" name="Google Shape;1534;p8"/>
            <p:cNvGrpSpPr/>
            <p:nvPr/>
          </p:nvGrpSpPr>
          <p:grpSpPr>
            <a:xfrm>
              <a:off x="-1670858" y="3153559"/>
              <a:ext cx="3555854" cy="3547050"/>
              <a:chOff x="1944103" y="3103977"/>
              <a:chExt cx="1603614" cy="1599644"/>
            </a:xfrm>
          </p:grpSpPr>
          <p:sp>
            <p:nvSpPr>
              <p:cNvPr id="1535" name="Google Shape;1535;p8"/>
              <p:cNvSpPr/>
              <p:nvPr/>
            </p:nvSpPr>
            <p:spPr>
              <a:xfrm>
                <a:off x="1944103" y="3103977"/>
                <a:ext cx="1603614" cy="1599632"/>
              </a:xfrm>
              <a:custGeom>
                <a:avLst/>
                <a:gdLst/>
                <a:ahLst/>
                <a:cxnLst/>
                <a:rect l="l" t="t" r="r" b="b"/>
                <a:pathLst>
                  <a:path w="11679" h="11650" extrusionOk="0">
                    <a:moveTo>
                      <a:pt x="5854" y="1"/>
                    </a:moveTo>
                    <a:cubicBezTo>
                      <a:pt x="2627" y="1"/>
                      <a:pt x="0" y="2600"/>
                      <a:pt x="0" y="5825"/>
                    </a:cubicBezTo>
                    <a:cubicBezTo>
                      <a:pt x="0" y="9053"/>
                      <a:pt x="2627" y="11650"/>
                      <a:pt x="5854" y="11650"/>
                    </a:cubicBezTo>
                    <a:cubicBezTo>
                      <a:pt x="9079" y="11650"/>
                      <a:pt x="11679" y="9053"/>
                      <a:pt x="11679" y="5825"/>
                    </a:cubicBezTo>
                    <a:cubicBezTo>
                      <a:pt x="11679" y="2600"/>
                      <a:pt x="9079" y="1"/>
                      <a:pt x="58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6" name="Google Shape;1536;p8"/>
              <p:cNvSpPr/>
              <p:nvPr/>
            </p:nvSpPr>
            <p:spPr>
              <a:xfrm>
                <a:off x="2132216" y="3103977"/>
                <a:ext cx="1144870" cy="286561"/>
              </a:xfrm>
              <a:custGeom>
                <a:avLst/>
                <a:gdLst/>
                <a:ahLst/>
                <a:cxnLst/>
                <a:rect l="l" t="t" r="r" b="b"/>
                <a:pathLst>
                  <a:path w="8338" h="2087" extrusionOk="0">
                    <a:moveTo>
                      <a:pt x="4484" y="1"/>
                    </a:moveTo>
                    <a:cubicBezTo>
                      <a:pt x="2684" y="1"/>
                      <a:pt x="1058" y="800"/>
                      <a:pt x="1" y="2086"/>
                    </a:cubicBezTo>
                    <a:cubicBezTo>
                      <a:pt x="773" y="1858"/>
                      <a:pt x="1515" y="1572"/>
                      <a:pt x="2285" y="1371"/>
                    </a:cubicBezTo>
                    <a:cubicBezTo>
                      <a:pt x="2698" y="1258"/>
                      <a:pt x="3097" y="1208"/>
                      <a:pt x="3495" y="1208"/>
                    </a:cubicBezTo>
                    <a:cubicBezTo>
                      <a:pt x="3896" y="1208"/>
                      <a:pt x="4297" y="1258"/>
                      <a:pt x="4713" y="1344"/>
                    </a:cubicBezTo>
                    <a:cubicBezTo>
                      <a:pt x="5504" y="1491"/>
                      <a:pt x="6297" y="1734"/>
                      <a:pt x="7074" y="1734"/>
                    </a:cubicBezTo>
                    <a:cubicBezTo>
                      <a:pt x="7501" y="1734"/>
                      <a:pt x="7923" y="1661"/>
                      <a:pt x="8338" y="1458"/>
                    </a:cubicBezTo>
                    <a:cubicBezTo>
                      <a:pt x="7310" y="545"/>
                      <a:pt x="5969" y="1"/>
                      <a:pt x="44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7" name="Google Shape;1537;p8"/>
              <p:cNvSpPr/>
              <p:nvPr/>
            </p:nvSpPr>
            <p:spPr>
              <a:xfrm>
                <a:off x="2630235" y="4084089"/>
                <a:ext cx="897716" cy="619531"/>
              </a:xfrm>
              <a:custGeom>
                <a:avLst/>
                <a:gdLst/>
                <a:ahLst/>
                <a:cxnLst/>
                <a:rect l="l" t="t" r="r" b="b"/>
                <a:pathLst>
                  <a:path w="6538" h="4512" extrusionOk="0">
                    <a:moveTo>
                      <a:pt x="6538" y="1"/>
                    </a:moveTo>
                    <a:lnTo>
                      <a:pt x="6538" y="1"/>
                    </a:lnTo>
                    <a:cubicBezTo>
                      <a:pt x="5825" y="544"/>
                      <a:pt x="5053" y="944"/>
                      <a:pt x="4055" y="1200"/>
                    </a:cubicBezTo>
                    <a:cubicBezTo>
                      <a:pt x="2255" y="1657"/>
                      <a:pt x="999" y="2943"/>
                      <a:pt x="1" y="4455"/>
                    </a:cubicBezTo>
                    <a:cubicBezTo>
                      <a:pt x="286" y="4512"/>
                      <a:pt x="572" y="4512"/>
                      <a:pt x="857" y="4512"/>
                    </a:cubicBezTo>
                    <a:cubicBezTo>
                      <a:pt x="3626" y="4512"/>
                      <a:pt x="5910" y="2600"/>
                      <a:pt x="65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38" name="Google Shape;1538;p8"/>
              <p:cNvSpPr/>
              <p:nvPr/>
            </p:nvSpPr>
            <p:spPr>
              <a:xfrm>
                <a:off x="1944103" y="3460980"/>
                <a:ext cx="1572308" cy="846501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165" extrusionOk="0">
                    <a:moveTo>
                      <a:pt x="10708" y="0"/>
                    </a:moveTo>
                    <a:cubicBezTo>
                      <a:pt x="9422" y="1113"/>
                      <a:pt x="7937" y="2056"/>
                      <a:pt x="6224" y="2255"/>
                    </a:cubicBezTo>
                    <a:cubicBezTo>
                      <a:pt x="5914" y="2289"/>
                      <a:pt x="5606" y="2303"/>
                      <a:pt x="5298" y="2303"/>
                    </a:cubicBezTo>
                    <a:cubicBezTo>
                      <a:pt x="3768" y="2303"/>
                      <a:pt x="2262" y="1949"/>
                      <a:pt x="746" y="1949"/>
                    </a:cubicBezTo>
                    <a:cubicBezTo>
                      <a:pt x="546" y="1949"/>
                      <a:pt x="345" y="1955"/>
                      <a:pt x="144" y="1969"/>
                    </a:cubicBezTo>
                    <a:cubicBezTo>
                      <a:pt x="57" y="2369"/>
                      <a:pt x="0" y="2798"/>
                      <a:pt x="0" y="3225"/>
                    </a:cubicBezTo>
                    <a:cubicBezTo>
                      <a:pt x="0" y="4082"/>
                      <a:pt x="201" y="4881"/>
                      <a:pt x="514" y="5624"/>
                    </a:cubicBezTo>
                    <a:lnTo>
                      <a:pt x="601" y="5624"/>
                    </a:lnTo>
                    <a:cubicBezTo>
                      <a:pt x="1267" y="5991"/>
                      <a:pt x="1868" y="6164"/>
                      <a:pt x="2461" y="6164"/>
                    </a:cubicBezTo>
                    <a:cubicBezTo>
                      <a:pt x="3112" y="6164"/>
                      <a:pt x="3752" y="5955"/>
                      <a:pt x="4454" y="5567"/>
                    </a:cubicBezTo>
                    <a:cubicBezTo>
                      <a:pt x="5425" y="5053"/>
                      <a:pt x="6339" y="4482"/>
                      <a:pt x="7339" y="4054"/>
                    </a:cubicBezTo>
                    <a:cubicBezTo>
                      <a:pt x="8337" y="3625"/>
                      <a:pt x="9395" y="3340"/>
                      <a:pt x="10279" y="2711"/>
                    </a:cubicBezTo>
                    <a:cubicBezTo>
                      <a:pt x="10735" y="2399"/>
                      <a:pt x="11108" y="2026"/>
                      <a:pt x="11450" y="1627"/>
                    </a:cubicBezTo>
                    <a:cubicBezTo>
                      <a:pt x="11279" y="1028"/>
                      <a:pt x="11021" y="484"/>
                      <a:pt x="10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39" name="Google Shape;1539;p8"/>
            <p:cNvGrpSpPr/>
            <p:nvPr/>
          </p:nvGrpSpPr>
          <p:grpSpPr>
            <a:xfrm>
              <a:off x="2057493" y="3962368"/>
              <a:ext cx="532873" cy="534601"/>
              <a:chOff x="3919839" y="3288383"/>
              <a:chExt cx="1188122" cy="1191976"/>
            </a:xfrm>
          </p:grpSpPr>
          <p:sp>
            <p:nvSpPr>
              <p:cNvPr id="1540" name="Google Shape;1540;p8"/>
              <p:cNvSpPr/>
              <p:nvPr/>
            </p:nvSpPr>
            <p:spPr>
              <a:xfrm>
                <a:off x="3919839" y="3288383"/>
                <a:ext cx="1188122" cy="1191966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8681" extrusionOk="0">
                    <a:moveTo>
                      <a:pt x="4313" y="1"/>
                    </a:moveTo>
                    <a:cubicBezTo>
                      <a:pt x="1942" y="1"/>
                      <a:pt x="1" y="1942"/>
                      <a:pt x="1" y="4341"/>
                    </a:cubicBezTo>
                    <a:cubicBezTo>
                      <a:pt x="1" y="6739"/>
                      <a:pt x="1942" y="8681"/>
                      <a:pt x="4313" y="8681"/>
                    </a:cubicBezTo>
                    <a:cubicBezTo>
                      <a:pt x="6712" y="8681"/>
                      <a:pt x="8653" y="6739"/>
                      <a:pt x="8653" y="4341"/>
                    </a:cubicBezTo>
                    <a:cubicBezTo>
                      <a:pt x="8653" y="1942"/>
                      <a:pt x="6712" y="1"/>
                      <a:pt x="4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1" name="Google Shape;1541;p8"/>
              <p:cNvSpPr/>
              <p:nvPr/>
            </p:nvSpPr>
            <p:spPr>
              <a:xfrm>
                <a:off x="4276841" y="3288383"/>
                <a:ext cx="442954" cy="82522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601" extrusionOk="0">
                    <a:moveTo>
                      <a:pt x="1713" y="1"/>
                    </a:moveTo>
                    <a:cubicBezTo>
                      <a:pt x="1113" y="1"/>
                      <a:pt x="514" y="143"/>
                      <a:pt x="0" y="371"/>
                    </a:cubicBezTo>
                    <a:cubicBezTo>
                      <a:pt x="481" y="521"/>
                      <a:pt x="969" y="601"/>
                      <a:pt x="1461" y="601"/>
                    </a:cubicBezTo>
                    <a:cubicBezTo>
                      <a:pt x="1904" y="601"/>
                      <a:pt x="2351" y="536"/>
                      <a:pt x="2798" y="401"/>
                    </a:cubicBezTo>
                    <a:cubicBezTo>
                      <a:pt x="2940" y="371"/>
                      <a:pt x="3084" y="314"/>
                      <a:pt x="3225" y="287"/>
                    </a:cubicBezTo>
                    <a:cubicBezTo>
                      <a:pt x="2741" y="115"/>
                      <a:pt x="2255" y="1"/>
                      <a:pt x="17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2" name="Google Shape;1542;p8"/>
              <p:cNvSpPr/>
              <p:nvPr/>
            </p:nvSpPr>
            <p:spPr>
              <a:xfrm>
                <a:off x="3919839" y="3578242"/>
                <a:ext cx="1188122" cy="576554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4199" extrusionOk="0">
                    <a:moveTo>
                      <a:pt x="4841" y="1"/>
                    </a:moveTo>
                    <a:cubicBezTo>
                      <a:pt x="3816" y="1"/>
                      <a:pt x="2779" y="302"/>
                      <a:pt x="1761" y="302"/>
                    </a:cubicBezTo>
                    <a:cubicBezTo>
                      <a:pt x="1352" y="302"/>
                      <a:pt x="946" y="253"/>
                      <a:pt x="545" y="117"/>
                    </a:cubicBezTo>
                    <a:cubicBezTo>
                      <a:pt x="259" y="631"/>
                      <a:pt x="58" y="1202"/>
                      <a:pt x="1" y="1830"/>
                    </a:cubicBezTo>
                    <a:cubicBezTo>
                      <a:pt x="1143" y="2744"/>
                      <a:pt x="2657" y="2744"/>
                      <a:pt x="4142" y="2744"/>
                    </a:cubicBezTo>
                    <a:cubicBezTo>
                      <a:pt x="4941" y="2744"/>
                      <a:pt x="5654" y="2744"/>
                      <a:pt x="6396" y="3086"/>
                    </a:cubicBezTo>
                    <a:cubicBezTo>
                      <a:pt x="7024" y="3372"/>
                      <a:pt x="7595" y="3799"/>
                      <a:pt x="8167" y="4199"/>
                    </a:cubicBezTo>
                    <a:cubicBezTo>
                      <a:pt x="8482" y="3600"/>
                      <a:pt x="8653" y="2942"/>
                      <a:pt x="8653" y="2257"/>
                    </a:cubicBezTo>
                    <a:cubicBezTo>
                      <a:pt x="7881" y="1259"/>
                      <a:pt x="6997" y="345"/>
                      <a:pt x="5711" y="87"/>
                    </a:cubicBezTo>
                    <a:cubicBezTo>
                      <a:pt x="5422" y="25"/>
                      <a:pt x="5132" y="1"/>
                      <a:pt x="48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3" name="Google Shape;1543;p8"/>
              <p:cNvSpPr/>
              <p:nvPr/>
            </p:nvSpPr>
            <p:spPr>
              <a:xfrm>
                <a:off x="4080764" y="4106608"/>
                <a:ext cx="882063" cy="373751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2722" extrusionOk="0">
                    <a:moveTo>
                      <a:pt x="3727" y="0"/>
                    </a:moveTo>
                    <a:cubicBezTo>
                      <a:pt x="3656" y="0"/>
                      <a:pt x="3584" y="3"/>
                      <a:pt x="3511" y="8"/>
                    </a:cubicBezTo>
                    <a:cubicBezTo>
                      <a:pt x="2228" y="95"/>
                      <a:pt x="1200" y="922"/>
                      <a:pt x="1" y="1351"/>
                    </a:cubicBezTo>
                    <a:cubicBezTo>
                      <a:pt x="770" y="2178"/>
                      <a:pt x="1912" y="2722"/>
                      <a:pt x="3141" y="2722"/>
                    </a:cubicBezTo>
                    <a:cubicBezTo>
                      <a:pt x="4455" y="2722"/>
                      <a:pt x="5624" y="2121"/>
                      <a:pt x="6423" y="1207"/>
                    </a:cubicBezTo>
                    <a:cubicBezTo>
                      <a:pt x="5621" y="566"/>
                      <a:pt x="4769" y="0"/>
                      <a:pt x="37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44" name="Google Shape;1544;p8"/>
            <p:cNvGrpSpPr/>
            <p:nvPr/>
          </p:nvGrpSpPr>
          <p:grpSpPr>
            <a:xfrm>
              <a:off x="7415394" y="374047"/>
              <a:ext cx="834197" cy="834204"/>
              <a:chOff x="5617524" y="1477276"/>
              <a:chExt cx="1289729" cy="1289740"/>
            </a:xfrm>
          </p:grpSpPr>
          <p:sp>
            <p:nvSpPr>
              <p:cNvPr id="1545" name="Google Shape;1545;p8"/>
              <p:cNvSpPr/>
              <p:nvPr/>
            </p:nvSpPr>
            <p:spPr>
              <a:xfrm>
                <a:off x="5617524" y="1477276"/>
                <a:ext cx="1289729" cy="1289729"/>
              </a:xfrm>
              <a:custGeom>
                <a:avLst/>
                <a:gdLst/>
                <a:ahLst/>
                <a:cxnLst/>
                <a:rect l="l" t="t" r="r" b="b"/>
                <a:pathLst>
                  <a:path w="9393" h="9393" extrusionOk="0">
                    <a:moveTo>
                      <a:pt x="4683" y="0"/>
                    </a:moveTo>
                    <a:cubicBezTo>
                      <a:pt x="2084" y="0"/>
                      <a:pt x="1" y="2113"/>
                      <a:pt x="1" y="4710"/>
                    </a:cubicBezTo>
                    <a:cubicBezTo>
                      <a:pt x="1" y="7309"/>
                      <a:pt x="2084" y="9393"/>
                      <a:pt x="4683" y="9393"/>
                    </a:cubicBezTo>
                    <a:cubicBezTo>
                      <a:pt x="7280" y="9393"/>
                      <a:pt x="9393" y="7309"/>
                      <a:pt x="9393" y="4710"/>
                    </a:cubicBezTo>
                    <a:cubicBezTo>
                      <a:pt x="9393" y="2113"/>
                      <a:pt x="7280" y="0"/>
                      <a:pt x="46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6" name="Google Shape;1546;p8"/>
              <p:cNvSpPr/>
              <p:nvPr/>
            </p:nvSpPr>
            <p:spPr>
              <a:xfrm>
                <a:off x="5617524" y="1751070"/>
                <a:ext cx="1289729" cy="686675"/>
              </a:xfrm>
              <a:custGeom>
                <a:avLst/>
                <a:gdLst/>
                <a:ahLst/>
                <a:cxnLst/>
                <a:rect l="l" t="t" r="r" b="b"/>
                <a:pathLst>
                  <a:path w="9393" h="5001" extrusionOk="0">
                    <a:moveTo>
                      <a:pt x="8256" y="0"/>
                    </a:moveTo>
                    <a:cubicBezTo>
                      <a:pt x="7436" y="0"/>
                      <a:pt x="6619" y="119"/>
                      <a:pt x="5825" y="375"/>
                    </a:cubicBezTo>
                    <a:cubicBezTo>
                      <a:pt x="5053" y="603"/>
                      <a:pt x="4311" y="1003"/>
                      <a:pt x="3541" y="1289"/>
                    </a:cubicBezTo>
                    <a:cubicBezTo>
                      <a:pt x="2948" y="1536"/>
                      <a:pt x="2289" y="1763"/>
                      <a:pt x="1641" y="1763"/>
                    </a:cubicBezTo>
                    <a:cubicBezTo>
                      <a:pt x="1541" y="1763"/>
                      <a:pt x="1441" y="1757"/>
                      <a:pt x="1341" y="1745"/>
                    </a:cubicBezTo>
                    <a:cubicBezTo>
                      <a:pt x="914" y="1688"/>
                      <a:pt x="542" y="1517"/>
                      <a:pt x="229" y="1261"/>
                    </a:cubicBezTo>
                    <a:cubicBezTo>
                      <a:pt x="85" y="1718"/>
                      <a:pt x="1" y="2202"/>
                      <a:pt x="1" y="2716"/>
                    </a:cubicBezTo>
                    <a:cubicBezTo>
                      <a:pt x="1" y="2945"/>
                      <a:pt x="1" y="3146"/>
                      <a:pt x="28" y="3374"/>
                    </a:cubicBezTo>
                    <a:cubicBezTo>
                      <a:pt x="112" y="3365"/>
                      <a:pt x="197" y="3362"/>
                      <a:pt x="280" y="3362"/>
                    </a:cubicBezTo>
                    <a:cubicBezTo>
                      <a:pt x="480" y="3362"/>
                      <a:pt x="675" y="3382"/>
                      <a:pt x="857" y="3401"/>
                    </a:cubicBezTo>
                    <a:cubicBezTo>
                      <a:pt x="1211" y="3443"/>
                      <a:pt x="1566" y="3470"/>
                      <a:pt x="1920" y="3470"/>
                    </a:cubicBezTo>
                    <a:cubicBezTo>
                      <a:pt x="2051" y="3470"/>
                      <a:pt x="2182" y="3467"/>
                      <a:pt x="2312" y="3459"/>
                    </a:cubicBezTo>
                    <a:cubicBezTo>
                      <a:pt x="3209" y="3380"/>
                      <a:pt x="4082" y="3082"/>
                      <a:pt x="4975" y="3082"/>
                    </a:cubicBezTo>
                    <a:cubicBezTo>
                      <a:pt x="5049" y="3082"/>
                      <a:pt x="5123" y="3084"/>
                      <a:pt x="5197" y="3089"/>
                    </a:cubicBezTo>
                    <a:cubicBezTo>
                      <a:pt x="6053" y="3116"/>
                      <a:pt x="6967" y="3459"/>
                      <a:pt x="7652" y="3945"/>
                    </a:cubicBezTo>
                    <a:cubicBezTo>
                      <a:pt x="7908" y="4116"/>
                      <a:pt x="8109" y="4345"/>
                      <a:pt x="8308" y="4543"/>
                    </a:cubicBezTo>
                    <a:cubicBezTo>
                      <a:pt x="8452" y="4687"/>
                      <a:pt x="8623" y="4859"/>
                      <a:pt x="8794" y="5000"/>
                    </a:cubicBezTo>
                    <a:cubicBezTo>
                      <a:pt x="9164" y="4315"/>
                      <a:pt x="9393" y="3545"/>
                      <a:pt x="9393" y="2716"/>
                    </a:cubicBezTo>
                    <a:cubicBezTo>
                      <a:pt x="9393" y="1718"/>
                      <a:pt x="9080" y="775"/>
                      <a:pt x="8536" y="5"/>
                    </a:cubicBezTo>
                    <a:cubicBezTo>
                      <a:pt x="8443" y="2"/>
                      <a:pt x="8350" y="0"/>
                      <a:pt x="82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7" name="Google Shape;1547;p8"/>
              <p:cNvSpPr/>
              <p:nvPr/>
            </p:nvSpPr>
            <p:spPr>
              <a:xfrm>
                <a:off x="5829254" y="1477276"/>
                <a:ext cx="670335" cy="231226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1684" extrusionOk="0">
                    <a:moveTo>
                      <a:pt x="3141" y="0"/>
                    </a:moveTo>
                    <a:cubicBezTo>
                      <a:pt x="1942" y="0"/>
                      <a:pt x="827" y="457"/>
                      <a:pt x="0" y="1227"/>
                    </a:cubicBezTo>
                    <a:cubicBezTo>
                      <a:pt x="229" y="1485"/>
                      <a:pt x="514" y="1656"/>
                      <a:pt x="914" y="1684"/>
                    </a:cubicBezTo>
                    <a:cubicBezTo>
                      <a:pt x="1428" y="1684"/>
                      <a:pt x="1942" y="1485"/>
                      <a:pt x="2399" y="1284"/>
                    </a:cubicBezTo>
                    <a:cubicBezTo>
                      <a:pt x="3226" y="941"/>
                      <a:pt x="4025" y="599"/>
                      <a:pt x="4881" y="343"/>
                    </a:cubicBezTo>
                    <a:cubicBezTo>
                      <a:pt x="4340" y="115"/>
                      <a:pt x="3769" y="0"/>
                      <a:pt x="3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48" name="Google Shape;1548;p8"/>
              <p:cNvSpPr/>
              <p:nvPr/>
            </p:nvSpPr>
            <p:spPr>
              <a:xfrm>
                <a:off x="5703754" y="2379259"/>
                <a:ext cx="956759" cy="387756"/>
              </a:xfrm>
              <a:custGeom>
                <a:avLst/>
                <a:gdLst/>
                <a:ahLst/>
                <a:cxnLst/>
                <a:rect l="l" t="t" r="r" b="b"/>
                <a:pathLst>
                  <a:path w="6968" h="2824" extrusionOk="0">
                    <a:moveTo>
                      <a:pt x="3814" y="1"/>
                    </a:moveTo>
                    <a:cubicBezTo>
                      <a:pt x="2532" y="1"/>
                      <a:pt x="1276" y="369"/>
                      <a:pt x="1" y="482"/>
                    </a:cubicBezTo>
                    <a:cubicBezTo>
                      <a:pt x="800" y="1883"/>
                      <a:pt x="2312" y="2824"/>
                      <a:pt x="4055" y="2824"/>
                    </a:cubicBezTo>
                    <a:cubicBezTo>
                      <a:pt x="5167" y="2824"/>
                      <a:pt x="6168" y="2454"/>
                      <a:pt x="6967" y="1825"/>
                    </a:cubicBezTo>
                    <a:cubicBezTo>
                      <a:pt x="6938" y="1825"/>
                      <a:pt x="6938" y="1796"/>
                      <a:pt x="6910" y="1796"/>
                    </a:cubicBezTo>
                    <a:cubicBezTo>
                      <a:pt x="6625" y="1483"/>
                      <a:pt x="6396" y="1083"/>
                      <a:pt x="6081" y="768"/>
                    </a:cubicBezTo>
                    <a:cubicBezTo>
                      <a:pt x="5711" y="398"/>
                      <a:pt x="5282" y="169"/>
                      <a:pt x="4797" y="83"/>
                    </a:cubicBezTo>
                    <a:cubicBezTo>
                      <a:pt x="4467" y="25"/>
                      <a:pt x="4140" y="1"/>
                      <a:pt x="38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49" name="Google Shape;1549;p8"/>
            <p:cNvGrpSpPr/>
            <p:nvPr/>
          </p:nvGrpSpPr>
          <p:grpSpPr>
            <a:xfrm>
              <a:off x="8484848" y="469688"/>
              <a:ext cx="319885" cy="319888"/>
              <a:chOff x="7252185" y="767525"/>
              <a:chExt cx="788282" cy="788289"/>
            </a:xfrm>
          </p:grpSpPr>
          <p:sp>
            <p:nvSpPr>
              <p:cNvPr id="1550" name="Google Shape;1550;p8"/>
              <p:cNvSpPr/>
              <p:nvPr/>
            </p:nvSpPr>
            <p:spPr>
              <a:xfrm>
                <a:off x="7252185" y="767525"/>
                <a:ext cx="788282" cy="788282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5741" extrusionOk="0">
                    <a:moveTo>
                      <a:pt x="2885" y="1"/>
                    </a:moveTo>
                    <a:cubicBezTo>
                      <a:pt x="1286" y="1"/>
                      <a:pt x="0" y="1286"/>
                      <a:pt x="0" y="2885"/>
                    </a:cubicBezTo>
                    <a:cubicBezTo>
                      <a:pt x="0" y="4455"/>
                      <a:pt x="1286" y="5740"/>
                      <a:pt x="2885" y="5740"/>
                    </a:cubicBezTo>
                    <a:cubicBezTo>
                      <a:pt x="4454" y="5740"/>
                      <a:pt x="5740" y="4455"/>
                      <a:pt x="5740" y="2885"/>
                    </a:cubicBezTo>
                    <a:cubicBezTo>
                      <a:pt x="5740" y="1286"/>
                      <a:pt x="4454" y="1"/>
                      <a:pt x="28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1" name="Google Shape;1551;p8"/>
              <p:cNvSpPr/>
              <p:nvPr/>
            </p:nvSpPr>
            <p:spPr>
              <a:xfrm>
                <a:off x="7350361" y="767525"/>
                <a:ext cx="533302" cy="182482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1329" extrusionOk="0">
                    <a:moveTo>
                      <a:pt x="2170" y="1"/>
                    </a:moveTo>
                    <a:cubicBezTo>
                      <a:pt x="1284" y="1"/>
                      <a:pt x="514" y="400"/>
                      <a:pt x="0" y="1001"/>
                    </a:cubicBezTo>
                    <a:cubicBezTo>
                      <a:pt x="242" y="1243"/>
                      <a:pt x="571" y="1329"/>
                      <a:pt x="920" y="1329"/>
                    </a:cubicBezTo>
                    <a:cubicBezTo>
                      <a:pt x="1270" y="1329"/>
                      <a:pt x="1641" y="1243"/>
                      <a:pt x="1969" y="1143"/>
                    </a:cubicBezTo>
                    <a:cubicBezTo>
                      <a:pt x="2483" y="1001"/>
                      <a:pt x="2940" y="800"/>
                      <a:pt x="3454" y="686"/>
                    </a:cubicBezTo>
                    <a:cubicBezTo>
                      <a:pt x="3598" y="629"/>
                      <a:pt x="3739" y="629"/>
                      <a:pt x="3883" y="601"/>
                    </a:cubicBezTo>
                    <a:cubicBezTo>
                      <a:pt x="3426" y="229"/>
                      <a:pt x="2798" y="1"/>
                      <a:pt x="21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2" name="Google Shape;1552;p8"/>
              <p:cNvSpPr/>
              <p:nvPr/>
            </p:nvSpPr>
            <p:spPr>
              <a:xfrm>
                <a:off x="7401165" y="1364957"/>
                <a:ext cx="541129" cy="190857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1390" extrusionOk="0">
                    <a:moveTo>
                      <a:pt x="2317" y="0"/>
                    </a:moveTo>
                    <a:cubicBezTo>
                      <a:pt x="2221" y="0"/>
                      <a:pt x="2125" y="6"/>
                      <a:pt x="2028" y="19"/>
                    </a:cubicBezTo>
                    <a:cubicBezTo>
                      <a:pt x="1314" y="76"/>
                      <a:pt x="628" y="419"/>
                      <a:pt x="0" y="761"/>
                    </a:cubicBezTo>
                    <a:cubicBezTo>
                      <a:pt x="487" y="1161"/>
                      <a:pt x="1115" y="1389"/>
                      <a:pt x="1800" y="1389"/>
                    </a:cubicBezTo>
                    <a:cubicBezTo>
                      <a:pt x="2657" y="1389"/>
                      <a:pt x="3426" y="1017"/>
                      <a:pt x="3940" y="419"/>
                    </a:cubicBezTo>
                    <a:cubicBezTo>
                      <a:pt x="3405" y="199"/>
                      <a:pt x="2869" y="0"/>
                      <a:pt x="23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3" name="Google Shape;1553;p8"/>
              <p:cNvSpPr/>
              <p:nvPr/>
            </p:nvSpPr>
            <p:spPr>
              <a:xfrm>
                <a:off x="7252185" y="963603"/>
                <a:ext cx="788282" cy="323634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2357" extrusionOk="0">
                    <a:moveTo>
                      <a:pt x="5340" y="0"/>
                    </a:moveTo>
                    <a:cubicBezTo>
                      <a:pt x="4141" y="144"/>
                      <a:pt x="3141" y="943"/>
                      <a:pt x="1914" y="1001"/>
                    </a:cubicBezTo>
                    <a:cubicBezTo>
                      <a:pt x="1286" y="1001"/>
                      <a:pt x="715" y="829"/>
                      <a:pt x="144" y="571"/>
                    </a:cubicBezTo>
                    <a:cubicBezTo>
                      <a:pt x="57" y="857"/>
                      <a:pt x="0" y="1142"/>
                      <a:pt x="0" y="1457"/>
                    </a:cubicBezTo>
                    <a:cubicBezTo>
                      <a:pt x="0" y="1514"/>
                      <a:pt x="0" y="1599"/>
                      <a:pt x="30" y="1686"/>
                    </a:cubicBezTo>
                    <a:cubicBezTo>
                      <a:pt x="170" y="1649"/>
                      <a:pt x="314" y="1633"/>
                      <a:pt x="460" y="1633"/>
                    </a:cubicBezTo>
                    <a:cubicBezTo>
                      <a:pt x="1118" y="1633"/>
                      <a:pt x="1821" y="1950"/>
                      <a:pt x="2428" y="2113"/>
                    </a:cubicBezTo>
                    <a:cubicBezTo>
                      <a:pt x="3143" y="2288"/>
                      <a:pt x="3859" y="2357"/>
                      <a:pt x="4575" y="2357"/>
                    </a:cubicBezTo>
                    <a:cubicBezTo>
                      <a:pt x="4916" y="2357"/>
                      <a:pt x="5256" y="2341"/>
                      <a:pt x="5596" y="2314"/>
                    </a:cubicBezTo>
                    <a:cubicBezTo>
                      <a:pt x="5683" y="2056"/>
                      <a:pt x="5740" y="1743"/>
                      <a:pt x="5740" y="1457"/>
                    </a:cubicBezTo>
                    <a:cubicBezTo>
                      <a:pt x="5740" y="914"/>
                      <a:pt x="5596" y="430"/>
                      <a:pt x="53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54" name="Google Shape;1554;p8"/>
            <p:cNvGrpSpPr/>
            <p:nvPr/>
          </p:nvGrpSpPr>
          <p:grpSpPr>
            <a:xfrm>
              <a:off x="6579551" y="4136917"/>
              <a:ext cx="397107" cy="386401"/>
              <a:chOff x="5605578" y="3154918"/>
              <a:chExt cx="717706" cy="698483"/>
            </a:xfrm>
          </p:grpSpPr>
          <p:sp>
            <p:nvSpPr>
              <p:cNvPr id="1555" name="Google Shape;1555;p8"/>
              <p:cNvSpPr/>
              <p:nvPr/>
            </p:nvSpPr>
            <p:spPr>
              <a:xfrm>
                <a:off x="5605578" y="3154918"/>
                <a:ext cx="717706" cy="698483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5087" extrusionOk="0">
                    <a:moveTo>
                      <a:pt x="2591" y="0"/>
                    </a:moveTo>
                    <a:cubicBezTo>
                      <a:pt x="2556" y="0"/>
                      <a:pt x="2521" y="1"/>
                      <a:pt x="2486" y="2"/>
                    </a:cubicBezTo>
                    <a:cubicBezTo>
                      <a:pt x="1086" y="87"/>
                      <a:pt x="1" y="1286"/>
                      <a:pt x="88" y="2686"/>
                    </a:cubicBezTo>
                    <a:cubicBezTo>
                      <a:pt x="143" y="4048"/>
                      <a:pt x="1283" y="5087"/>
                      <a:pt x="2634" y="5087"/>
                    </a:cubicBezTo>
                    <a:cubicBezTo>
                      <a:pt x="2670" y="5087"/>
                      <a:pt x="2706" y="5086"/>
                      <a:pt x="2742" y="5084"/>
                    </a:cubicBezTo>
                    <a:cubicBezTo>
                      <a:pt x="4142" y="4998"/>
                      <a:pt x="5227" y="3828"/>
                      <a:pt x="5140" y="2428"/>
                    </a:cubicBezTo>
                    <a:cubicBezTo>
                      <a:pt x="5084" y="1065"/>
                      <a:pt x="3944" y="0"/>
                      <a:pt x="25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6" name="Google Shape;1556;p8"/>
              <p:cNvSpPr/>
              <p:nvPr/>
            </p:nvSpPr>
            <p:spPr>
              <a:xfrm>
                <a:off x="5774331" y="3155193"/>
                <a:ext cx="411648" cy="106551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776" extrusionOk="0">
                    <a:moveTo>
                      <a:pt x="1399" y="0"/>
                    </a:moveTo>
                    <a:cubicBezTo>
                      <a:pt x="885" y="0"/>
                      <a:pt x="400" y="172"/>
                      <a:pt x="1" y="427"/>
                    </a:cubicBezTo>
                    <a:cubicBezTo>
                      <a:pt x="85" y="457"/>
                      <a:pt x="172" y="484"/>
                      <a:pt x="257" y="542"/>
                    </a:cubicBezTo>
                    <a:cubicBezTo>
                      <a:pt x="572" y="685"/>
                      <a:pt x="885" y="743"/>
                      <a:pt x="1257" y="770"/>
                    </a:cubicBezTo>
                    <a:cubicBezTo>
                      <a:pt x="1337" y="774"/>
                      <a:pt x="1417" y="776"/>
                      <a:pt x="1497" y="776"/>
                    </a:cubicBezTo>
                    <a:cubicBezTo>
                      <a:pt x="2009" y="776"/>
                      <a:pt x="2503" y="698"/>
                      <a:pt x="2997" y="599"/>
                    </a:cubicBezTo>
                    <a:cubicBezTo>
                      <a:pt x="2570" y="229"/>
                      <a:pt x="1999" y="0"/>
                      <a:pt x="13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7" name="Google Shape;1557;p8"/>
              <p:cNvSpPr/>
              <p:nvPr/>
            </p:nvSpPr>
            <p:spPr>
              <a:xfrm>
                <a:off x="5617524" y="3304173"/>
                <a:ext cx="693952" cy="370044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2695" extrusionOk="0">
                    <a:moveTo>
                      <a:pt x="4596" y="0"/>
                    </a:moveTo>
                    <a:cubicBezTo>
                      <a:pt x="4197" y="0"/>
                      <a:pt x="3769" y="172"/>
                      <a:pt x="3397" y="256"/>
                    </a:cubicBezTo>
                    <a:cubicBezTo>
                      <a:pt x="2997" y="370"/>
                      <a:pt x="2570" y="457"/>
                      <a:pt x="2141" y="484"/>
                    </a:cubicBezTo>
                    <a:cubicBezTo>
                      <a:pt x="1962" y="497"/>
                      <a:pt x="1778" y="504"/>
                      <a:pt x="1593" y="504"/>
                    </a:cubicBezTo>
                    <a:cubicBezTo>
                      <a:pt x="1336" y="504"/>
                      <a:pt x="1077" y="490"/>
                      <a:pt x="827" y="457"/>
                    </a:cubicBezTo>
                    <a:cubicBezTo>
                      <a:pt x="629" y="427"/>
                      <a:pt x="428" y="400"/>
                      <a:pt x="229" y="400"/>
                    </a:cubicBezTo>
                    <a:cubicBezTo>
                      <a:pt x="85" y="713"/>
                      <a:pt x="1" y="1085"/>
                      <a:pt x="1" y="1455"/>
                    </a:cubicBezTo>
                    <a:cubicBezTo>
                      <a:pt x="1" y="1912"/>
                      <a:pt x="115" y="2312"/>
                      <a:pt x="314" y="2684"/>
                    </a:cubicBezTo>
                    <a:cubicBezTo>
                      <a:pt x="384" y="2691"/>
                      <a:pt x="455" y="2694"/>
                      <a:pt x="526" y="2694"/>
                    </a:cubicBezTo>
                    <a:cubicBezTo>
                      <a:pt x="742" y="2694"/>
                      <a:pt x="963" y="2663"/>
                      <a:pt x="1200" y="2597"/>
                    </a:cubicBezTo>
                    <a:cubicBezTo>
                      <a:pt x="1714" y="2426"/>
                      <a:pt x="2171" y="2140"/>
                      <a:pt x="2684" y="1912"/>
                    </a:cubicBezTo>
                    <a:cubicBezTo>
                      <a:pt x="3454" y="1599"/>
                      <a:pt x="4254" y="1341"/>
                      <a:pt x="5053" y="1113"/>
                    </a:cubicBezTo>
                    <a:cubicBezTo>
                      <a:pt x="4996" y="685"/>
                      <a:pt x="4825" y="313"/>
                      <a:pt x="45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58" name="Google Shape;1558;p8"/>
              <p:cNvSpPr/>
              <p:nvPr/>
            </p:nvSpPr>
            <p:spPr>
              <a:xfrm>
                <a:off x="5860561" y="3609412"/>
                <a:ext cx="435127" cy="243721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775" extrusionOk="0">
                    <a:moveTo>
                      <a:pt x="2840" y="1"/>
                    </a:moveTo>
                    <a:cubicBezTo>
                      <a:pt x="2625" y="1"/>
                      <a:pt x="2405" y="14"/>
                      <a:pt x="2198" y="89"/>
                    </a:cubicBezTo>
                    <a:cubicBezTo>
                      <a:pt x="1771" y="203"/>
                      <a:pt x="1399" y="461"/>
                      <a:pt x="1029" y="717"/>
                    </a:cubicBezTo>
                    <a:cubicBezTo>
                      <a:pt x="656" y="975"/>
                      <a:pt x="286" y="1288"/>
                      <a:pt x="1" y="1660"/>
                    </a:cubicBezTo>
                    <a:cubicBezTo>
                      <a:pt x="229" y="1745"/>
                      <a:pt x="485" y="1774"/>
                      <a:pt x="771" y="1774"/>
                    </a:cubicBezTo>
                    <a:cubicBezTo>
                      <a:pt x="1885" y="1774"/>
                      <a:pt x="2856" y="1032"/>
                      <a:pt x="3169" y="4"/>
                    </a:cubicBezTo>
                    <a:cubicBezTo>
                      <a:pt x="3062" y="4"/>
                      <a:pt x="2951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559" name="Google Shape;1559;p8"/>
            <p:cNvGrpSpPr/>
            <p:nvPr/>
          </p:nvGrpSpPr>
          <p:grpSpPr>
            <a:xfrm>
              <a:off x="8038101" y="2030108"/>
              <a:ext cx="663873" cy="663878"/>
              <a:chOff x="7907010" y="1669234"/>
              <a:chExt cx="784163" cy="784170"/>
            </a:xfrm>
          </p:grpSpPr>
          <p:sp>
            <p:nvSpPr>
              <p:cNvPr id="1560" name="Google Shape;1560;p8"/>
              <p:cNvSpPr/>
              <p:nvPr/>
            </p:nvSpPr>
            <p:spPr>
              <a:xfrm>
                <a:off x="7907010" y="1669234"/>
                <a:ext cx="784163" cy="784163"/>
              </a:xfrm>
              <a:custGeom>
                <a:avLst/>
                <a:gdLst/>
                <a:ahLst/>
                <a:cxnLst/>
                <a:rect l="l" t="t" r="r" b="b"/>
                <a:pathLst>
                  <a:path w="5711" h="5711" extrusionOk="0">
                    <a:moveTo>
                      <a:pt x="2856" y="0"/>
                    </a:moveTo>
                    <a:cubicBezTo>
                      <a:pt x="1257" y="0"/>
                      <a:pt x="0" y="1286"/>
                      <a:pt x="0" y="2855"/>
                    </a:cubicBezTo>
                    <a:cubicBezTo>
                      <a:pt x="0" y="4454"/>
                      <a:pt x="1257" y="5710"/>
                      <a:pt x="2856" y="5710"/>
                    </a:cubicBezTo>
                    <a:cubicBezTo>
                      <a:pt x="4425" y="5710"/>
                      <a:pt x="5711" y="4454"/>
                      <a:pt x="5711" y="2855"/>
                    </a:cubicBezTo>
                    <a:cubicBezTo>
                      <a:pt x="5711" y="1286"/>
                      <a:pt x="4425" y="0"/>
                      <a:pt x="2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1" name="Google Shape;1561;p8"/>
              <p:cNvSpPr/>
              <p:nvPr/>
            </p:nvSpPr>
            <p:spPr>
              <a:xfrm>
                <a:off x="8165700" y="1669234"/>
                <a:ext cx="395995" cy="109022"/>
              </a:xfrm>
              <a:custGeom>
                <a:avLst/>
                <a:gdLst/>
                <a:ahLst/>
                <a:cxnLst/>
                <a:rect l="l" t="t" r="r" b="b"/>
                <a:pathLst>
                  <a:path w="2884" h="794" extrusionOk="0">
                    <a:moveTo>
                      <a:pt x="972" y="0"/>
                    </a:moveTo>
                    <a:cubicBezTo>
                      <a:pt x="629" y="0"/>
                      <a:pt x="314" y="57"/>
                      <a:pt x="1" y="172"/>
                    </a:cubicBezTo>
                    <a:cubicBezTo>
                      <a:pt x="286" y="373"/>
                      <a:pt x="572" y="544"/>
                      <a:pt x="942" y="658"/>
                    </a:cubicBezTo>
                    <a:cubicBezTo>
                      <a:pt x="1332" y="765"/>
                      <a:pt x="1734" y="793"/>
                      <a:pt x="2140" y="793"/>
                    </a:cubicBezTo>
                    <a:cubicBezTo>
                      <a:pt x="2387" y="793"/>
                      <a:pt x="2635" y="783"/>
                      <a:pt x="2883" y="772"/>
                    </a:cubicBezTo>
                    <a:cubicBezTo>
                      <a:pt x="2369" y="286"/>
                      <a:pt x="1714" y="0"/>
                      <a:pt x="9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2" name="Google Shape;1562;p8"/>
              <p:cNvSpPr/>
              <p:nvPr/>
            </p:nvSpPr>
            <p:spPr>
              <a:xfrm>
                <a:off x="7907010" y="1810388"/>
                <a:ext cx="784163" cy="411099"/>
              </a:xfrm>
              <a:custGeom>
                <a:avLst/>
                <a:gdLst/>
                <a:ahLst/>
                <a:cxnLst/>
                <a:rect l="l" t="t" r="r" b="b"/>
                <a:pathLst>
                  <a:path w="5711" h="2994" extrusionOk="0">
                    <a:moveTo>
                      <a:pt x="656" y="0"/>
                    </a:moveTo>
                    <a:cubicBezTo>
                      <a:pt x="229" y="514"/>
                      <a:pt x="0" y="1142"/>
                      <a:pt x="0" y="1827"/>
                    </a:cubicBezTo>
                    <a:cubicBezTo>
                      <a:pt x="0" y="2227"/>
                      <a:pt x="85" y="2627"/>
                      <a:pt x="229" y="2969"/>
                    </a:cubicBezTo>
                    <a:cubicBezTo>
                      <a:pt x="347" y="2986"/>
                      <a:pt x="469" y="2994"/>
                      <a:pt x="594" y="2994"/>
                    </a:cubicBezTo>
                    <a:cubicBezTo>
                      <a:pt x="1316" y="2994"/>
                      <a:pt x="2132" y="2741"/>
                      <a:pt x="2741" y="2570"/>
                    </a:cubicBezTo>
                    <a:cubicBezTo>
                      <a:pt x="3712" y="2257"/>
                      <a:pt x="4683" y="2028"/>
                      <a:pt x="5711" y="1884"/>
                    </a:cubicBezTo>
                    <a:lnTo>
                      <a:pt x="5711" y="1827"/>
                    </a:lnTo>
                    <a:cubicBezTo>
                      <a:pt x="5711" y="1514"/>
                      <a:pt x="5654" y="1199"/>
                      <a:pt x="5539" y="886"/>
                    </a:cubicBezTo>
                    <a:cubicBezTo>
                      <a:pt x="5101" y="1045"/>
                      <a:pt x="4652" y="1112"/>
                      <a:pt x="4201" y="1112"/>
                    </a:cubicBezTo>
                    <a:cubicBezTo>
                      <a:pt x="3681" y="1112"/>
                      <a:pt x="3160" y="1023"/>
                      <a:pt x="2655" y="886"/>
                    </a:cubicBezTo>
                    <a:cubicBezTo>
                      <a:pt x="2198" y="742"/>
                      <a:pt x="1828" y="514"/>
                      <a:pt x="1398" y="286"/>
                    </a:cubicBezTo>
                    <a:cubicBezTo>
                      <a:pt x="1142" y="144"/>
                      <a:pt x="914" y="57"/>
                      <a:pt x="6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63" name="Google Shape;1563;p8"/>
              <p:cNvSpPr/>
              <p:nvPr/>
            </p:nvSpPr>
            <p:spPr>
              <a:xfrm>
                <a:off x="8145928" y="2280809"/>
                <a:ext cx="474672" cy="172596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1257" extrusionOk="0">
                    <a:moveTo>
                      <a:pt x="3457" y="0"/>
                    </a:moveTo>
                    <a:cubicBezTo>
                      <a:pt x="2799" y="30"/>
                      <a:pt x="2171" y="172"/>
                      <a:pt x="1515" y="487"/>
                    </a:cubicBezTo>
                    <a:cubicBezTo>
                      <a:pt x="1001" y="715"/>
                      <a:pt x="515" y="914"/>
                      <a:pt x="1" y="1028"/>
                    </a:cubicBezTo>
                    <a:cubicBezTo>
                      <a:pt x="344" y="1199"/>
                      <a:pt x="716" y="1256"/>
                      <a:pt x="1116" y="1256"/>
                    </a:cubicBezTo>
                    <a:cubicBezTo>
                      <a:pt x="2086" y="1256"/>
                      <a:pt x="2943" y="772"/>
                      <a:pt x="34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564" name="Google Shape;1564;p8"/>
          <p:cNvGrpSpPr/>
          <p:nvPr/>
        </p:nvGrpSpPr>
        <p:grpSpPr>
          <a:xfrm>
            <a:off x="1101122" y="439834"/>
            <a:ext cx="7600852" cy="3902136"/>
            <a:chOff x="1101122" y="439827"/>
            <a:chExt cx="7600852" cy="3902136"/>
          </a:xfrm>
        </p:grpSpPr>
        <p:sp>
          <p:nvSpPr>
            <p:cNvPr id="1565" name="Google Shape;1565;p8"/>
            <p:cNvSpPr/>
            <p:nvPr/>
          </p:nvSpPr>
          <p:spPr>
            <a:xfrm>
              <a:off x="6510832" y="3548502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1101122" y="1730563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8322707" y="1056027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2644332" y="439827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1183903" y="1062933"/>
              <a:ext cx="213714" cy="21389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1671278" y="3381421"/>
              <a:ext cx="213714" cy="21389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7154378" y="1276821"/>
              <a:ext cx="213714" cy="21389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6579553" y="515671"/>
              <a:ext cx="213714" cy="21389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2892148" y="3962378"/>
              <a:ext cx="379278" cy="37958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574" name="Google Shape;1574;p8"/>
          <p:cNvSpPr txBox="1">
            <a:spLocks noGrp="1"/>
          </p:cNvSpPr>
          <p:nvPr>
            <p:ph type="title"/>
          </p:nvPr>
        </p:nvSpPr>
        <p:spPr>
          <a:xfrm>
            <a:off x="1426025" y="1458947"/>
            <a:ext cx="6292200" cy="22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50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9"/>
          <p:cNvGrpSpPr/>
          <p:nvPr/>
        </p:nvGrpSpPr>
        <p:grpSpPr>
          <a:xfrm>
            <a:off x="-31525" y="0"/>
            <a:ext cx="9175500" cy="5143500"/>
            <a:chOff x="-31525" y="-228650"/>
            <a:chExt cx="9175500" cy="6099300"/>
          </a:xfrm>
        </p:grpSpPr>
        <p:sp>
          <p:nvSpPr>
            <p:cNvPr id="1577" name="Google Shape;1577;p9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578" name="Google Shape;1578;p9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1579" name="Google Shape;1579;p9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0" name="Google Shape;1580;p9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1" name="Google Shape;1581;p9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582" name="Google Shape;1582;p9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583" name="Google Shape;1583;p9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1584" name="Google Shape;1584;p9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5" name="Google Shape;1585;p9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6" name="Google Shape;1586;p9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7" name="Google Shape;1587;p9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8" name="Google Shape;1588;p9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89" name="Google Shape;1589;p9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0" name="Google Shape;1590;p9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1" name="Google Shape;1591;p9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2" name="Google Shape;1592;p9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3" name="Google Shape;1593;p9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4" name="Google Shape;1594;p9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5" name="Google Shape;1595;p9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6" name="Google Shape;1596;p9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7" name="Google Shape;1597;p9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8" name="Google Shape;1598;p9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599" name="Google Shape;1599;p9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0" name="Google Shape;1600;p9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1" name="Google Shape;1601;p9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2" name="Google Shape;1602;p9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3" name="Google Shape;1603;p9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4" name="Google Shape;1604;p9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5" name="Google Shape;1605;p9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6" name="Google Shape;1606;p9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7" name="Google Shape;1607;p9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8" name="Google Shape;1608;p9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09" name="Google Shape;1609;p9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0" name="Google Shape;1610;p9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1" name="Google Shape;1611;p9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2" name="Google Shape;1612;p9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3" name="Google Shape;1613;p9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4" name="Google Shape;1614;p9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5" name="Google Shape;1615;p9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6" name="Google Shape;1616;p9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7" name="Google Shape;1617;p9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8" name="Google Shape;1618;p9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19" name="Google Shape;1619;p9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0" name="Google Shape;1620;p9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1" name="Google Shape;1621;p9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2" name="Google Shape;1622;p9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3" name="Google Shape;1623;p9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4" name="Google Shape;1624;p9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5" name="Google Shape;1625;p9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6" name="Google Shape;1626;p9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7" name="Google Shape;1627;p9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8" name="Google Shape;1628;p9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29" name="Google Shape;1629;p9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0" name="Google Shape;1630;p9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1" name="Google Shape;1631;p9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2" name="Google Shape;1632;p9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3" name="Google Shape;1633;p9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4" name="Google Shape;1634;p9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5" name="Google Shape;1635;p9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6" name="Google Shape;1636;p9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7" name="Google Shape;1637;p9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8" name="Google Shape;1638;p9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39" name="Google Shape;1639;p9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0" name="Google Shape;1640;p9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1" name="Google Shape;1641;p9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2" name="Google Shape;1642;p9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3" name="Google Shape;1643;p9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4" name="Google Shape;1644;p9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5" name="Google Shape;1645;p9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6" name="Google Shape;1646;p9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7" name="Google Shape;1647;p9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8" name="Google Shape;1648;p9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49" name="Google Shape;1649;p9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0" name="Google Shape;1650;p9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1" name="Google Shape;1651;p9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2" name="Google Shape;1652;p9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3" name="Google Shape;1653;p9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4" name="Google Shape;1654;p9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5" name="Google Shape;1655;p9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6" name="Google Shape;1656;p9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7" name="Google Shape;1657;p9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8" name="Google Shape;1658;p9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59" name="Google Shape;1659;p9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0" name="Google Shape;1660;p9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1" name="Google Shape;1661;p9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2" name="Google Shape;1662;p9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3" name="Google Shape;1663;p9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4" name="Google Shape;1664;p9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5" name="Google Shape;1665;p9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6" name="Google Shape;1666;p9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7" name="Google Shape;1667;p9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8" name="Google Shape;1668;p9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69" name="Google Shape;1669;p9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0" name="Google Shape;1670;p9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1" name="Google Shape;1671;p9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2" name="Google Shape;1672;p9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3" name="Google Shape;1673;p9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4" name="Google Shape;1674;p9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5" name="Google Shape;1675;p9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6" name="Google Shape;1676;p9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7" name="Google Shape;1677;p9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8" name="Google Shape;1678;p9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79" name="Google Shape;1679;p9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0" name="Google Shape;1680;p9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1" name="Google Shape;1681;p9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2" name="Google Shape;1682;p9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3" name="Google Shape;1683;p9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4" name="Google Shape;1684;p9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5" name="Google Shape;1685;p9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6" name="Google Shape;1686;p9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7" name="Google Shape;1687;p9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8" name="Google Shape;1688;p9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89" name="Google Shape;1689;p9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0" name="Google Shape;1690;p9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1" name="Google Shape;1691;p9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2" name="Google Shape;1692;p9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3" name="Google Shape;1693;p9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4" name="Google Shape;1694;p9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5" name="Google Shape;1695;p9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6" name="Google Shape;1696;p9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7" name="Google Shape;1697;p9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8" name="Google Shape;1698;p9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699" name="Google Shape;1699;p9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0" name="Google Shape;1700;p9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1" name="Google Shape;1701;p9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2" name="Google Shape;1702;p9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3" name="Google Shape;1703;p9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4" name="Google Shape;1704;p9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5" name="Google Shape;1705;p9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6" name="Google Shape;1706;p9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7" name="Google Shape;1707;p9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8" name="Google Shape;1708;p9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09" name="Google Shape;1709;p9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0" name="Google Shape;1710;p9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1" name="Google Shape;1711;p9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2" name="Google Shape;1712;p9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3" name="Google Shape;1713;p9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4" name="Google Shape;1714;p9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5" name="Google Shape;1715;p9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6" name="Google Shape;1716;p9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7" name="Google Shape;1717;p9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8" name="Google Shape;1718;p9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19" name="Google Shape;1719;p9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0" name="Google Shape;1720;p9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1" name="Google Shape;1721;p9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2" name="Google Shape;1722;p9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3" name="Google Shape;1723;p9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4" name="Google Shape;1724;p9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5" name="Google Shape;1725;p9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6" name="Google Shape;1726;p9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7" name="Google Shape;1727;p9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8" name="Google Shape;1728;p9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29" name="Google Shape;1729;p9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0" name="Google Shape;1730;p9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1" name="Google Shape;1731;p9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2" name="Google Shape;1732;p9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3" name="Google Shape;1733;p9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4" name="Google Shape;1734;p9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5" name="Google Shape;1735;p9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6" name="Google Shape;1736;p9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7" name="Google Shape;1737;p9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8" name="Google Shape;1738;p9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39" name="Google Shape;1739;p9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0" name="Google Shape;1740;p9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1" name="Google Shape;1741;p9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2" name="Google Shape;1742;p9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3" name="Google Shape;1743;p9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4" name="Google Shape;1744;p9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5" name="Google Shape;1745;p9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6" name="Google Shape;1746;p9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7" name="Google Shape;1747;p9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8" name="Google Shape;1748;p9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49" name="Google Shape;1749;p9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0" name="Google Shape;1750;p9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1" name="Google Shape;1751;p9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2" name="Google Shape;1752;p9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3" name="Google Shape;1753;p9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4" name="Google Shape;1754;p9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5" name="Google Shape;1755;p9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6" name="Google Shape;1756;p9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7" name="Google Shape;1757;p9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8" name="Google Shape;1758;p9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59" name="Google Shape;1759;p9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60" name="Google Shape;1760;p9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61" name="Google Shape;1761;p9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62" name="Google Shape;1762;p9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63" name="Google Shape;1763;p9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1764" name="Google Shape;1764;p9"/>
          <p:cNvGrpSpPr/>
          <p:nvPr/>
        </p:nvGrpSpPr>
        <p:grpSpPr>
          <a:xfrm>
            <a:off x="606093" y="607430"/>
            <a:ext cx="7824951" cy="3524927"/>
            <a:chOff x="606079" y="607425"/>
            <a:chExt cx="7824951" cy="3524927"/>
          </a:xfrm>
        </p:grpSpPr>
        <p:sp>
          <p:nvSpPr>
            <p:cNvPr id="1765" name="Google Shape;1765;p9"/>
            <p:cNvSpPr/>
            <p:nvPr/>
          </p:nvSpPr>
          <p:spPr>
            <a:xfrm>
              <a:off x="6923232" y="3652327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659047" y="607425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6411002" y="1383700"/>
              <a:ext cx="279126" cy="27937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606079" y="1133002"/>
              <a:ext cx="529602" cy="53007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7817496" y="2264701"/>
              <a:ext cx="613535" cy="6140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1480623" y="3391525"/>
              <a:ext cx="740159" cy="7408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771" name="Google Shape;1771;p9"/>
          <p:cNvGrpSpPr/>
          <p:nvPr/>
        </p:nvGrpSpPr>
        <p:grpSpPr>
          <a:xfrm>
            <a:off x="859354" y="443173"/>
            <a:ext cx="7571943" cy="4279202"/>
            <a:chOff x="859343" y="443167"/>
            <a:chExt cx="7571943" cy="4279202"/>
          </a:xfrm>
        </p:grpSpPr>
        <p:grpSp>
          <p:nvGrpSpPr>
            <p:cNvPr id="1772" name="Google Shape;1772;p9"/>
            <p:cNvGrpSpPr/>
            <p:nvPr/>
          </p:nvGrpSpPr>
          <p:grpSpPr>
            <a:xfrm>
              <a:off x="859343" y="443179"/>
              <a:ext cx="1478072" cy="614129"/>
              <a:chOff x="219125" y="484675"/>
              <a:chExt cx="1622650" cy="674200"/>
            </a:xfrm>
          </p:grpSpPr>
          <p:sp>
            <p:nvSpPr>
              <p:cNvPr id="1773" name="Google Shape;1773;p9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1774" name="Google Shape;1774;p9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1775" name="Google Shape;1775;p9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76" name="Google Shape;1776;p9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77" name="Google Shape;1777;p9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1778" name="Google Shape;1778;p9"/>
            <p:cNvGrpSpPr/>
            <p:nvPr/>
          </p:nvGrpSpPr>
          <p:grpSpPr>
            <a:xfrm>
              <a:off x="7488012" y="3652325"/>
              <a:ext cx="740188" cy="1070044"/>
              <a:chOff x="8233275" y="1900925"/>
              <a:chExt cx="753525" cy="1089325"/>
            </a:xfrm>
          </p:grpSpPr>
          <p:sp>
            <p:nvSpPr>
              <p:cNvPr id="1779" name="Google Shape;1779;p9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80" name="Google Shape;1780;p9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81" name="Google Shape;1781;p9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82" name="Google Shape;1782;p9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83" name="Google Shape;1783;p9"/>
            <p:cNvGrpSpPr/>
            <p:nvPr/>
          </p:nvGrpSpPr>
          <p:grpSpPr>
            <a:xfrm>
              <a:off x="1438024" y="1996727"/>
              <a:ext cx="740177" cy="816582"/>
              <a:chOff x="6715777" y="3950739"/>
              <a:chExt cx="586325" cy="646900"/>
            </a:xfrm>
          </p:grpSpPr>
          <p:sp>
            <p:nvSpPr>
              <p:cNvPr id="1784" name="Google Shape;1784;p9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85" name="Google Shape;1785;p9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86" name="Google Shape;1786;p9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87" name="Google Shape;1787;p9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88" name="Google Shape;1788;p9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89" name="Google Shape;1789;p9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790" name="Google Shape;1790;p9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91" name="Google Shape;1791;p9"/>
            <p:cNvGrpSpPr/>
            <p:nvPr/>
          </p:nvGrpSpPr>
          <p:grpSpPr>
            <a:xfrm>
              <a:off x="7691071" y="443167"/>
              <a:ext cx="740215" cy="1050616"/>
              <a:chOff x="8082452" y="285774"/>
              <a:chExt cx="498898" cy="708105"/>
            </a:xfrm>
          </p:grpSpPr>
          <p:grpSp>
            <p:nvGrpSpPr>
              <p:cNvPr id="1792" name="Google Shape;1792;p9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1793" name="Google Shape;1793;p9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794" name="Google Shape;1794;p9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95" name="Google Shape;1795;p9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96" name="Google Shape;1796;p9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797" name="Google Shape;1797;p9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798" name="Google Shape;1798;p9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1799" name="Google Shape;1799;p9"/>
            <p:cNvGrpSpPr/>
            <p:nvPr/>
          </p:nvGrpSpPr>
          <p:grpSpPr>
            <a:xfrm rot="5400000">
              <a:off x="937576" y="4111407"/>
              <a:ext cx="373126" cy="529592"/>
              <a:chOff x="8082452" y="285774"/>
              <a:chExt cx="498898" cy="708105"/>
            </a:xfrm>
          </p:grpSpPr>
          <p:grpSp>
            <p:nvGrpSpPr>
              <p:cNvPr id="1800" name="Google Shape;1800;p9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1801" name="Google Shape;1801;p9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802" name="Google Shape;1802;p9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803" name="Google Shape;1803;p9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804" name="Google Shape;1804;p9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1805" name="Google Shape;1805;p9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1806" name="Google Shape;1806;p9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sp>
        <p:nvSpPr>
          <p:cNvPr id="1807" name="Google Shape;1807;p9"/>
          <p:cNvSpPr txBox="1">
            <a:spLocks noGrp="1"/>
          </p:cNvSpPr>
          <p:nvPr>
            <p:ph type="subTitle" idx="1"/>
          </p:nvPr>
        </p:nvSpPr>
        <p:spPr>
          <a:xfrm>
            <a:off x="2733152" y="2902172"/>
            <a:ext cx="36777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08" name="Google Shape;1808;p9"/>
          <p:cNvSpPr txBox="1">
            <a:spLocks noGrp="1"/>
          </p:cNvSpPr>
          <p:nvPr>
            <p:ph type="ctrTitle"/>
          </p:nvPr>
        </p:nvSpPr>
        <p:spPr>
          <a:xfrm>
            <a:off x="2733301" y="2288077"/>
            <a:ext cx="3677700" cy="6140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0"/>
          <p:cNvSpPr txBox="1">
            <a:spLocks noGrp="1"/>
          </p:cNvSpPr>
          <p:nvPr>
            <p:ph type="title"/>
          </p:nvPr>
        </p:nvSpPr>
        <p:spPr>
          <a:xfrm>
            <a:off x="713227" y="3683002"/>
            <a:ext cx="3858900" cy="1020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" name="Google Shape;1812;p11"/>
          <p:cNvGrpSpPr/>
          <p:nvPr/>
        </p:nvGrpSpPr>
        <p:grpSpPr>
          <a:xfrm>
            <a:off x="-31525" y="0"/>
            <a:ext cx="9175500" cy="5165194"/>
            <a:chOff x="-31525" y="-228650"/>
            <a:chExt cx="9175500" cy="6099300"/>
          </a:xfrm>
        </p:grpSpPr>
        <p:sp>
          <p:nvSpPr>
            <p:cNvPr id="1813" name="Google Shape;1813;p11"/>
            <p:cNvSpPr/>
            <p:nvPr/>
          </p:nvSpPr>
          <p:spPr>
            <a:xfrm>
              <a:off x="0" y="-228600"/>
              <a:ext cx="9143697" cy="6099216"/>
            </a:xfrm>
            <a:custGeom>
              <a:avLst/>
              <a:gdLst/>
              <a:ahLst/>
              <a:cxnLst/>
              <a:rect l="l" t="t" r="r" b="b"/>
              <a:pathLst>
                <a:path w="285317" h="190318" extrusionOk="0">
                  <a:moveTo>
                    <a:pt x="0" y="0"/>
                  </a:moveTo>
                  <a:lnTo>
                    <a:pt x="0" y="190317"/>
                  </a:lnTo>
                  <a:lnTo>
                    <a:pt x="285316" y="190317"/>
                  </a:lnTo>
                  <a:lnTo>
                    <a:pt x="285316" y="0"/>
                  </a:lnTo>
                  <a:close/>
                </a:path>
              </a:pathLst>
            </a:custGeom>
            <a:solidFill>
              <a:srgbClr val="0A2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14" name="Google Shape;1814;p11"/>
            <p:cNvGrpSpPr/>
            <p:nvPr/>
          </p:nvGrpSpPr>
          <p:grpSpPr>
            <a:xfrm>
              <a:off x="-10" y="-228620"/>
              <a:ext cx="9143697" cy="6099216"/>
              <a:chOff x="238125" y="471975"/>
              <a:chExt cx="7132925" cy="4757950"/>
            </a:xfrm>
          </p:grpSpPr>
          <p:sp>
            <p:nvSpPr>
              <p:cNvPr id="1815" name="Google Shape;1815;p11"/>
              <p:cNvSpPr/>
              <p:nvPr/>
            </p:nvSpPr>
            <p:spPr>
              <a:xfrm>
                <a:off x="238125" y="471975"/>
                <a:ext cx="7132925" cy="12714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0857" extrusionOk="0">
                    <a:moveTo>
                      <a:pt x="0" y="0"/>
                    </a:moveTo>
                    <a:lnTo>
                      <a:pt x="0" y="32526"/>
                    </a:lnTo>
                    <a:cubicBezTo>
                      <a:pt x="17119" y="33097"/>
                      <a:pt x="33964" y="35379"/>
                      <a:pt x="50512" y="38529"/>
                    </a:cubicBezTo>
                    <a:cubicBezTo>
                      <a:pt x="70758" y="42227"/>
                      <a:pt x="90731" y="46518"/>
                      <a:pt x="110999" y="48504"/>
                    </a:cubicBezTo>
                    <a:cubicBezTo>
                      <a:pt x="124644" y="50149"/>
                      <a:pt x="138299" y="50856"/>
                      <a:pt x="151950" y="50856"/>
                    </a:cubicBezTo>
                    <a:cubicBezTo>
                      <a:pt x="159696" y="50856"/>
                      <a:pt x="167442" y="50629"/>
                      <a:pt x="175184" y="50216"/>
                    </a:cubicBezTo>
                    <a:cubicBezTo>
                      <a:pt x="212275" y="48504"/>
                      <a:pt x="249093" y="42227"/>
                      <a:pt x="285316" y="33393"/>
                    </a:cubicBezTo>
                    <a:lnTo>
                      <a:pt x="285316" y="3424"/>
                    </a:lnTo>
                    <a:cubicBezTo>
                      <a:pt x="279610" y="5432"/>
                      <a:pt x="273904" y="7144"/>
                      <a:pt x="268197" y="8856"/>
                    </a:cubicBezTo>
                    <a:cubicBezTo>
                      <a:pt x="249093" y="13992"/>
                      <a:pt x="229394" y="17690"/>
                      <a:pt x="209719" y="19972"/>
                    </a:cubicBezTo>
                    <a:cubicBezTo>
                      <a:pt x="197328" y="21430"/>
                      <a:pt x="184936" y="22310"/>
                      <a:pt x="172467" y="22310"/>
                    </a:cubicBezTo>
                    <a:cubicBezTo>
                      <a:pt x="165414" y="22310"/>
                      <a:pt x="158335" y="22029"/>
                      <a:pt x="151218" y="21410"/>
                    </a:cubicBezTo>
                    <a:cubicBezTo>
                      <a:pt x="122412" y="18557"/>
                      <a:pt x="94451" y="10842"/>
                      <a:pt x="676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6" name="Google Shape;1816;p11"/>
              <p:cNvSpPr/>
              <p:nvPr/>
            </p:nvSpPr>
            <p:spPr>
              <a:xfrm>
                <a:off x="238125" y="3786525"/>
                <a:ext cx="7132925" cy="1443400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7736" extrusionOk="0">
                    <a:moveTo>
                      <a:pt x="162030" y="0"/>
                    </a:moveTo>
                    <a:cubicBezTo>
                      <a:pt x="153770" y="0"/>
                      <a:pt x="145502" y="473"/>
                      <a:pt x="137249" y="1813"/>
                    </a:cubicBezTo>
                    <a:cubicBezTo>
                      <a:pt x="126977" y="3525"/>
                      <a:pt x="116980" y="6081"/>
                      <a:pt x="106708" y="8364"/>
                    </a:cubicBezTo>
                    <a:cubicBezTo>
                      <a:pt x="86166" y="13226"/>
                      <a:pt x="65349" y="16923"/>
                      <a:pt x="44235" y="17220"/>
                    </a:cubicBezTo>
                    <a:cubicBezTo>
                      <a:pt x="42786" y="17247"/>
                      <a:pt x="41336" y="17260"/>
                      <a:pt x="39887" y="17260"/>
                    </a:cubicBezTo>
                    <a:cubicBezTo>
                      <a:pt x="26503" y="17260"/>
                      <a:pt x="13140" y="16130"/>
                      <a:pt x="0" y="14070"/>
                    </a:cubicBezTo>
                    <a:lnTo>
                      <a:pt x="0" y="43173"/>
                    </a:lnTo>
                    <a:cubicBezTo>
                      <a:pt x="15133" y="40890"/>
                      <a:pt x="30244" y="38037"/>
                      <a:pt x="45080" y="35184"/>
                    </a:cubicBezTo>
                    <a:cubicBezTo>
                      <a:pt x="67631" y="31189"/>
                      <a:pt x="90160" y="27492"/>
                      <a:pt x="112985" y="26350"/>
                    </a:cubicBezTo>
                    <a:cubicBezTo>
                      <a:pt x="118569" y="25989"/>
                      <a:pt x="124189" y="25791"/>
                      <a:pt x="129817" y="25791"/>
                    </a:cubicBezTo>
                    <a:cubicBezTo>
                      <a:pt x="146622" y="25791"/>
                      <a:pt x="163506" y="27560"/>
                      <a:pt x="179749" y="32057"/>
                    </a:cubicBezTo>
                    <a:cubicBezTo>
                      <a:pt x="200292" y="37763"/>
                      <a:pt x="219420" y="47738"/>
                      <a:pt x="239392" y="55156"/>
                    </a:cubicBezTo>
                    <a:cubicBezTo>
                      <a:pt x="242245" y="56023"/>
                      <a:pt x="244801" y="56868"/>
                      <a:pt x="247655" y="57735"/>
                    </a:cubicBezTo>
                    <a:lnTo>
                      <a:pt x="283034" y="57735"/>
                    </a:lnTo>
                    <a:cubicBezTo>
                      <a:pt x="283901" y="57438"/>
                      <a:pt x="284472" y="57164"/>
                      <a:pt x="285316" y="56868"/>
                    </a:cubicBezTo>
                    <a:lnTo>
                      <a:pt x="285316" y="23771"/>
                    </a:lnTo>
                    <a:cubicBezTo>
                      <a:pt x="267056" y="19503"/>
                      <a:pt x="249093" y="14367"/>
                      <a:pt x="230832" y="9802"/>
                    </a:cubicBezTo>
                    <a:cubicBezTo>
                      <a:pt x="210563" y="4940"/>
                      <a:pt x="189747" y="946"/>
                      <a:pt x="168907" y="101"/>
                    </a:cubicBezTo>
                    <a:cubicBezTo>
                      <a:pt x="166616" y="37"/>
                      <a:pt x="164323" y="0"/>
                      <a:pt x="1620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17" name="Google Shape;1817;p11"/>
              <p:cNvSpPr/>
              <p:nvPr/>
            </p:nvSpPr>
            <p:spPr>
              <a:xfrm>
                <a:off x="238125" y="2457100"/>
                <a:ext cx="7132925" cy="1306725"/>
              </a:xfrm>
              <a:custGeom>
                <a:avLst/>
                <a:gdLst/>
                <a:ahLst/>
                <a:cxnLst/>
                <a:rect l="l" t="t" r="r" b="b"/>
                <a:pathLst>
                  <a:path w="285317" h="52269" extrusionOk="0">
                    <a:moveTo>
                      <a:pt x="192964" y="1"/>
                    </a:moveTo>
                    <a:cubicBezTo>
                      <a:pt x="189513" y="1"/>
                      <a:pt x="186058" y="73"/>
                      <a:pt x="182602" y="210"/>
                    </a:cubicBezTo>
                    <a:cubicBezTo>
                      <a:pt x="159777" y="1054"/>
                      <a:pt x="137249" y="4478"/>
                      <a:pt x="114994" y="8198"/>
                    </a:cubicBezTo>
                    <a:cubicBezTo>
                      <a:pt x="92739" y="11622"/>
                      <a:pt x="70758" y="15617"/>
                      <a:pt x="48504" y="16758"/>
                    </a:cubicBezTo>
                    <a:cubicBezTo>
                      <a:pt x="42364" y="16973"/>
                      <a:pt x="36264" y="17065"/>
                      <a:pt x="30172" y="17065"/>
                    </a:cubicBezTo>
                    <a:cubicBezTo>
                      <a:pt x="20138" y="17065"/>
                      <a:pt x="10126" y="16816"/>
                      <a:pt x="0" y="16461"/>
                    </a:cubicBezTo>
                    <a:lnTo>
                      <a:pt x="0" y="51840"/>
                    </a:lnTo>
                    <a:cubicBezTo>
                      <a:pt x="5855" y="52126"/>
                      <a:pt x="11704" y="52268"/>
                      <a:pt x="17553" y="52268"/>
                    </a:cubicBezTo>
                    <a:cubicBezTo>
                      <a:pt x="23402" y="52268"/>
                      <a:pt x="29251" y="52126"/>
                      <a:pt x="35105" y="51840"/>
                    </a:cubicBezTo>
                    <a:cubicBezTo>
                      <a:pt x="55922" y="50699"/>
                      <a:pt x="76465" y="47572"/>
                      <a:pt x="96734" y="43007"/>
                    </a:cubicBezTo>
                    <a:cubicBezTo>
                      <a:pt x="117550" y="38442"/>
                      <a:pt x="137522" y="31868"/>
                      <a:pt x="158065" y="27303"/>
                    </a:cubicBezTo>
                    <a:cubicBezTo>
                      <a:pt x="171879" y="24192"/>
                      <a:pt x="185681" y="22279"/>
                      <a:pt x="199575" y="22279"/>
                    </a:cubicBezTo>
                    <a:cubicBezTo>
                      <a:pt x="206067" y="22279"/>
                      <a:pt x="212580" y="22697"/>
                      <a:pt x="219123" y="23605"/>
                    </a:cubicBezTo>
                    <a:cubicBezTo>
                      <a:pt x="239392" y="26162"/>
                      <a:pt x="259067" y="32439"/>
                      <a:pt x="277898" y="39857"/>
                    </a:cubicBezTo>
                    <a:cubicBezTo>
                      <a:pt x="278195" y="39857"/>
                      <a:pt x="278469" y="40154"/>
                      <a:pt x="278469" y="40428"/>
                    </a:cubicBezTo>
                    <a:cubicBezTo>
                      <a:pt x="280751" y="40998"/>
                      <a:pt x="283034" y="41569"/>
                      <a:pt x="285316" y="42436"/>
                    </a:cubicBezTo>
                    <a:lnTo>
                      <a:pt x="285316" y="20752"/>
                    </a:lnTo>
                    <a:cubicBezTo>
                      <a:pt x="272762" y="16758"/>
                      <a:pt x="260208" y="11896"/>
                      <a:pt x="247655" y="7628"/>
                    </a:cubicBezTo>
                    <a:cubicBezTo>
                      <a:pt x="229860" y="2087"/>
                      <a:pt x="211466" y="1"/>
                      <a:pt x="1929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1818" name="Google Shape;1818;p11"/>
            <p:cNvSpPr/>
            <p:nvPr/>
          </p:nvSpPr>
          <p:spPr>
            <a:xfrm>
              <a:off x="-31525" y="-228650"/>
              <a:ext cx="9175500" cy="6099300"/>
            </a:xfrm>
            <a:prstGeom prst="rect">
              <a:avLst/>
            </a:prstGeom>
            <a:solidFill>
              <a:srgbClr val="000000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1819" name="Google Shape;1819;p11"/>
            <p:cNvGrpSpPr/>
            <p:nvPr/>
          </p:nvGrpSpPr>
          <p:grpSpPr>
            <a:xfrm>
              <a:off x="201120" y="-173787"/>
              <a:ext cx="8824055" cy="6026084"/>
              <a:chOff x="395025" y="514750"/>
              <a:chExt cx="6883575" cy="4700900"/>
            </a:xfrm>
          </p:grpSpPr>
          <p:sp>
            <p:nvSpPr>
              <p:cNvPr id="1820" name="Google Shape;1820;p11"/>
              <p:cNvSpPr/>
              <p:nvPr/>
            </p:nvSpPr>
            <p:spPr>
              <a:xfrm>
                <a:off x="523425" y="86455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1" name="Google Shape;1821;p11"/>
              <p:cNvSpPr/>
              <p:nvPr/>
            </p:nvSpPr>
            <p:spPr>
              <a:xfrm>
                <a:off x="1992800" y="1170975"/>
                <a:ext cx="428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713" y="1142"/>
                      <a:pt x="1713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2" name="Google Shape;1822;p11"/>
              <p:cNvSpPr/>
              <p:nvPr/>
            </p:nvSpPr>
            <p:spPr>
              <a:xfrm>
                <a:off x="1187075" y="28543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0" y="0"/>
                      <a:pt x="0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3" name="Google Shape;1823;p11"/>
              <p:cNvSpPr/>
              <p:nvPr/>
            </p:nvSpPr>
            <p:spPr>
              <a:xfrm>
                <a:off x="2149725" y="351800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4" name="Google Shape;1824;p11"/>
              <p:cNvSpPr/>
              <p:nvPr/>
            </p:nvSpPr>
            <p:spPr>
              <a:xfrm>
                <a:off x="6337025" y="1598950"/>
                <a:ext cx="35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3" extrusionOk="0">
                    <a:moveTo>
                      <a:pt x="845" y="1"/>
                    </a:moveTo>
                    <a:cubicBezTo>
                      <a:pt x="1" y="1"/>
                      <a:pt x="1" y="1142"/>
                      <a:pt x="845" y="1142"/>
                    </a:cubicBezTo>
                    <a:cubicBezTo>
                      <a:pt x="1416" y="1142"/>
                      <a:pt x="1416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5" name="Google Shape;1825;p11"/>
              <p:cNvSpPr/>
              <p:nvPr/>
            </p:nvSpPr>
            <p:spPr>
              <a:xfrm>
                <a:off x="6586400" y="2562175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868" y="1"/>
                    </a:moveTo>
                    <a:cubicBezTo>
                      <a:pt x="1" y="1"/>
                      <a:pt x="1" y="1142"/>
                      <a:pt x="868" y="1142"/>
                    </a:cubicBezTo>
                    <a:cubicBezTo>
                      <a:pt x="1439" y="1142"/>
                      <a:pt x="1439" y="1"/>
                      <a:pt x="86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6" name="Google Shape;1826;p11"/>
              <p:cNvSpPr/>
              <p:nvPr/>
            </p:nvSpPr>
            <p:spPr>
              <a:xfrm>
                <a:off x="5002900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7" name="Google Shape;1827;p11"/>
              <p:cNvSpPr/>
              <p:nvPr/>
            </p:nvSpPr>
            <p:spPr>
              <a:xfrm>
                <a:off x="3661900" y="16491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1"/>
                    </a:moveTo>
                    <a:cubicBezTo>
                      <a:pt x="1" y="1"/>
                      <a:pt x="1" y="1142"/>
                      <a:pt x="571" y="1142"/>
                    </a:cubicBezTo>
                    <a:cubicBezTo>
                      <a:pt x="1439" y="1142"/>
                      <a:pt x="1439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8" name="Google Shape;1828;p11"/>
              <p:cNvSpPr/>
              <p:nvPr/>
            </p:nvSpPr>
            <p:spPr>
              <a:xfrm>
                <a:off x="3619100" y="34107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29" name="Google Shape;1829;p11"/>
              <p:cNvSpPr/>
              <p:nvPr/>
            </p:nvSpPr>
            <p:spPr>
              <a:xfrm>
                <a:off x="744825" y="4794500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572" y="0"/>
                    </a:moveTo>
                    <a:cubicBezTo>
                      <a:pt x="1" y="0"/>
                      <a:pt x="1" y="1142"/>
                      <a:pt x="572" y="1142"/>
                    </a:cubicBezTo>
                    <a:cubicBezTo>
                      <a:pt x="1416" y="1142"/>
                      <a:pt x="1416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0" name="Google Shape;1830;p11"/>
              <p:cNvSpPr/>
              <p:nvPr/>
            </p:nvSpPr>
            <p:spPr>
              <a:xfrm>
                <a:off x="3833100" y="4930300"/>
                <a:ext cx="359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3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38" y="1142"/>
                      <a:pt x="143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1" name="Google Shape;1831;p11"/>
              <p:cNvSpPr/>
              <p:nvPr/>
            </p:nvSpPr>
            <p:spPr>
              <a:xfrm>
                <a:off x="5430875" y="33964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0" y="0"/>
                      <a:pt x="0" y="1142"/>
                      <a:pt x="868" y="1142"/>
                    </a:cubicBezTo>
                    <a:cubicBezTo>
                      <a:pt x="1438" y="1142"/>
                      <a:pt x="1438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2" name="Google Shape;1832;p11"/>
              <p:cNvSpPr/>
              <p:nvPr/>
            </p:nvSpPr>
            <p:spPr>
              <a:xfrm>
                <a:off x="6586400" y="50729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1"/>
                      <a:pt x="868" y="1141"/>
                    </a:cubicBezTo>
                    <a:cubicBezTo>
                      <a:pt x="1439" y="1141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3" name="Google Shape;1833;p11"/>
              <p:cNvSpPr/>
              <p:nvPr/>
            </p:nvSpPr>
            <p:spPr>
              <a:xfrm>
                <a:off x="6843175" y="33679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2" y="0"/>
                    </a:moveTo>
                    <a:cubicBezTo>
                      <a:pt x="1" y="0"/>
                      <a:pt x="1" y="1141"/>
                      <a:pt x="572" y="1141"/>
                    </a:cubicBezTo>
                    <a:cubicBezTo>
                      <a:pt x="1439" y="1141"/>
                      <a:pt x="1439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4" name="Google Shape;1834;p11"/>
              <p:cNvSpPr/>
              <p:nvPr/>
            </p:nvSpPr>
            <p:spPr>
              <a:xfrm>
                <a:off x="4610875" y="3738825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1"/>
                    </a:moveTo>
                    <a:cubicBezTo>
                      <a:pt x="0" y="1"/>
                      <a:pt x="0" y="1142"/>
                      <a:pt x="845" y="1142"/>
                    </a:cubicBezTo>
                    <a:cubicBezTo>
                      <a:pt x="1415" y="1142"/>
                      <a:pt x="1415" y="1"/>
                      <a:pt x="84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5" name="Google Shape;1835;p11"/>
              <p:cNvSpPr/>
              <p:nvPr/>
            </p:nvSpPr>
            <p:spPr>
              <a:xfrm>
                <a:off x="5324150" y="964425"/>
                <a:ext cx="354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1142" extrusionOk="0">
                    <a:moveTo>
                      <a:pt x="845" y="0"/>
                    </a:moveTo>
                    <a:cubicBezTo>
                      <a:pt x="1" y="0"/>
                      <a:pt x="1" y="1141"/>
                      <a:pt x="845" y="1141"/>
                    </a:cubicBezTo>
                    <a:cubicBezTo>
                      <a:pt x="1416" y="1141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6" name="Google Shape;1836;p11"/>
              <p:cNvSpPr/>
              <p:nvPr/>
            </p:nvSpPr>
            <p:spPr>
              <a:xfrm>
                <a:off x="3148350" y="807500"/>
                <a:ext cx="428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2" extrusionOk="0">
                    <a:moveTo>
                      <a:pt x="867" y="0"/>
                    </a:moveTo>
                    <a:cubicBezTo>
                      <a:pt x="0" y="0"/>
                      <a:pt x="0" y="1142"/>
                      <a:pt x="867" y="1142"/>
                    </a:cubicBezTo>
                    <a:cubicBezTo>
                      <a:pt x="1438" y="1142"/>
                      <a:pt x="1712" y="0"/>
                      <a:pt x="86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7" name="Google Shape;1837;p11"/>
              <p:cNvSpPr/>
              <p:nvPr/>
            </p:nvSpPr>
            <p:spPr>
              <a:xfrm>
                <a:off x="2534900" y="2355050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8" y="0"/>
                    </a:moveTo>
                    <a:cubicBezTo>
                      <a:pt x="1" y="0"/>
                      <a:pt x="1" y="1142"/>
                      <a:pt x="868" y="1142"/>
                    </a:cubicBezTo>
                    <a:cubicBezTo>
                      <a:pt x="1439" y="1142"/>
                      <a:pt x="1439" y="0"/>
                      <a:pt x="86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8" name="Google Shape;1838;p11"/>
              <p:cNvSpPr/>
              <p:nvPr/>
            </p:nvSpPr>
            <p:spPr>
              <a:xfrm>
                <a:off x="466375" y="219127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867" y="1"/>
                    </a:moveTo>
                    <a:cubicBezTo>
                      <a:pt x="0" y="1"/>
                      <a:pt x="0" y="1142"/>
                      <a:pt x="867" y="1142"/>
                    </a:cubicBezTo>
                    <a:cubicBezTo>
                      <a:pt x="1438" y="1142"/>
                      <a:pt x="1438" y="1"/>
                      <a:pt x="86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39" name="Google Shape;1839;p11"/>
              <p:cNvSpPr/>
              <p:nvPr/>
            </p:nvSpPr>
            <p:spPr>
              <a:xfrm>
                <a:off x="616450" y="393170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571" y="1"/>
                    </a:moveTo>
                    <a:cubicBezTo>
                      <a:pt x="0" y="1"/>
                      <a:pt x="0" y="1142"/>
                      <a:pt x="571" y="1142"/>
                    </a:cubicBezTo>
                    <a:cubicBezTo>
                      <a:pt x="1415" y="1142"/>
                      <a:pt x="141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0" name="Google Shape;1840;p11"/>
              <p:cNvSpPr/>
              <p:nvPr/>
            </p:nvSpPr>
            <p:spPr>
              <a:xfrm>
                <a:off x="2185675" y="4830450"/>
                <a:ext cx="354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142" extrusionOk="0">
                    <a:moveTo>
                      <a:pt x="845" y="0"/>
                    </a:moveTo>
                    <a:cubicBezTo>
                      <a:pt x="1" y="0"/>
                      <a:pt x="1" y="1142"/>
                      <a:pt x="845" y="1142"/>
                    </a:cubicBezTo>
                    <a:cubicBezTo>
                      <a:pt x="1416" y="1142"/>
                      <a:pt x="1416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1" name="Google Shape;1841;p11"/>
              <p:cNvSpPr/>
              <p:nvPr/>
            </p:nvSpPr>
            <p:spPr>
              <a:xfrm>
                <a:off x="7028650" y="700225"/>
                <a:ext cx="3597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42" extrusionOk="0">
                    <a:moveTo>
                      <a:pt x="571" y="0"/>
                    </a:moveTo>
                    <a:cubicBezTo>
                      <a:pt x="0" y="0"/>
                      <a:pt x="0" y="1141"/>
                      <a:pt x="571" y="1141"/>
                    </a:cubicBezTo>
                    <a:cubicBezTo>
                      <a:pt x="1438" y="1141"/>
                      <a:pt x="143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2" name="Google Shape;1842;p11"/>
              <p:cNvSpPr/>
              <p:nvPr/>
            </p:nvSpPr>
            <p:spPr>
              <a:xfrm>
                <a:off x="1308050" y="6716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3" name="Google Shape;1843;p11"/>
              <p:cNvSpPr/>
              <p:nvPr/>
            </p:nvSpPr>
            <p:spPr>
              <a:xfrm>
                <a:off x="502325" y="2761900"/>
                <a:ext cx="7820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3127" y="2283"/>
                      <a:pt x="3127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4" name="Google Shape;1844;p11"/>
              <p:cNvSpPr/>
              <p:nvPr/>
            </p:nvSpPr>
            <p:spPr>
              <a:xfrm>
                <a:off x="2663300" y="2911400"/>
                <a:ext cx="78775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284" extrusionOk="0">
                    <a:moveTo>
                      <a:pt x="1439" y="1"/>
                    </a:moveTo>
                    <a:cubicBezTo>
                      <a:pt x="1" y="1"/>
                      <a:pt x="1" y="2284"/>
                      <a:pt x="1439" y="2284"/>
                    </a:cubicBezTo>
                    <a:cubicBezTo>
                      <a:pt x="3150" y="2284"/>
                      <a:pt x="3150" y="1"/>
                      <a:pt x="1439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5" name="Google Shape;1845;p11"/>
              <p:cNvSpPr/>
              <p:nvPr/>
            </p:nvSpPr>
            <p:spPr>
              <a:xfrm>
                <a:off x="4853400" y="728750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2853" y="2283"/>
                      <a:pt x="2853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6" name="Google Shape;1846;p11"/>
              <p:cNvSpPr/>
              <p:nvPr/>
            </p:nvSpPr>
            <p:spPr>
              <a:xfrm>
                <a:off x="7107400" y="15207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5" y="1"/>
                    </a:moveTo>
                    <a:cubicBezTo>
                      <a:pt x="0" y="1"/>
                      <a:pt x="0" y="2283"/>
                      <a:pt x="1415" y="2283"/>
                    </a:cubicBezTo>
                    <a:cubicBezTo>
                      <a:pt x="2853" y="2283"/>
                      <a:pt x="2853" y="1"/>
                      <a:pt x="141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7" name="Google Shape;1847;p11"/>
              <p:cNvSpPr/>
              <p:nvPr/>
            </p:nvSpPr>
            <p:spPr>
              <a:xfrm>
                <a:off x="6793550" y="42524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8" name="Google Shape;1848;p11"/>
              <p:cNvSpPr/>
              <p:nvPr/>
            </p:nvSpPr>
            <p:spPr>
              <a:xfrm>
                <a:off x="4839125" y="3054075"/>
                <a:ext cx="7135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3" extrusionOk="0">
                    <a:moveTo>
                      <a:pt x="1416" y="0"/>
                    </a:moveTo>
                    <a:cubicBezTo>
                      <a:pt x="0" y="0"/>
                      <a:pt x="0" y="2283"/>
                      <a:pt x="1416" y="2283"/>
                    </a:cubicBezTo>
                    <a:cubicBezTo>
                      <a:pt x="2854" y="2283"/>
                      <a:pt x="2854" y="0"/>
                      <a:pt x="1416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49" name="Google Shape;1849;p11"/>
              <p:cNvSpPr/>
              <p:nvPr/>
            </p:nvSpPr>
            <p:spPr>
              <a:xfrm>
                <a:off x="2927500" y="4466375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16" y="1"/>
                    </a:moveTo>
                    <a:cubicBezTo>
                      <a:pt x="1" y="1"/>
                      <a:pt x="1" y="2283"/>
                      <a:pt x="1416" y="2283"/>
                    </a:cubicBezTo>
                    <a:cubicBezTo>
                      <a:pt x="2854" y="2283"/>
                      <a:pt x="2854" y="1"/>
                      <a:pt x="1416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0" name="Google Shape;1850;p11"/>
              <p:cNvSpPr/>
              <p:nvPr/>
            </p:nvSpPr>
            <p:spPr>
              <a:xfrm>
                <a:off x="1401050" y="4181075"/>
                <a:ext cx="7822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283" extrusionOk="0">
                    <a:moveTo>
                      <a:pt x="1713" y="0"/>
                    </a:moveTo>
                    <a:cubicBezTo>
                      <a:pt x="1" y="0"/>
                      <a:pt x="1" y="2283"/>
                      <a:pt x="1713" y="2283"/>
                    </a:cubicBezTo>
                    <a:cubicBezTo>
                      <a:pt x="3128" y="2283"/>
                      <a:pt x="3128" y="0"/>
                      <a:pt x="1713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1" name="Google Shape;1851;p11"/>
              <p:cNvSpPr/>
              <p:nvPr/>
            </p:nvSpPr>
            <p:spPr>
              <a:xfrm>
                <a:off x="1543725" y="1934500"/>
                <a:ext cx="78200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2283" extrusionOk="0">
                    <a:moveTo>
                      <a:pt x="1415" y="0"/>
                    </a:moveTo>
                    <a:cubicBezTo>
                      <a:pt x="0" y="0"/>
                      <a:pt x="0" y="2283"/>
                      <a:pt x="1415" y="2283"/>
                    </a:cubicBezTo>
                    <a:cubicBezTo>
                      <a:pt x="3127" y="2283"/>
                      <a:pt x="3127" y="0"/>
                      <a:pt x="141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2" name="Google Shape;1852;p11"/>
              <p:cNvSpPr/>
              <p:nvPr/>
            </p:nvSpPr>
            <p:spPr>
              <a:xfrm>
                <a:off x="3990025" y="2269450"/>
                <a:ext cx="71350" cy="571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284" extrusionOk="0">
                    <a:moveTo>
                      <a:pt x="1438" y="1"/>
                    </a:moveTo>
                    <a:cubicBezTo>
                      <a:pt x="0" y="1"/>
                      <a:pt x="0" y="2283"/>
                      <a:pt x="1438" y="2283"/>
                    </a:cubicBezTo>
                    <a:cubicBezTo>
                      <a:pt x="2854" y="2283"/>
                      <a:pt x="2854" y="1"/>
                      <a:pt x="143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3" name="Google Shape;1853;p11"/>
              <p:cNvSpPr/>
              <p:nvPr/>
            </p:nvSpPr>
            <p:spPr>
              <a:xfrm>
                <a:off x="395025" y="5147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2"/>
                      <a:pt x="572" y="572"/>
                    </a:cubicBezTo>
                    <a:cubicBezTo>
                      <a:pt x="868" y="572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4" name="Google Shape;1854;p11"/>
              <p:cNvSpPr/>
              <p:nvPr/>
            </p:nvSpPr>
            <p:spPr>
              <a:xfrm>
                <a:off x="1094050" y="13992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572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5" name="Google Shape;1855;p11"/>
              <p:cNvSpPr/>
              <p:nvPr/>
            </p:nvSpPr>
            <p:spPr>
              <a:xfrm>
                <a:off x="630700" y="15276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987350" y="1256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1778825" y="6716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1429600" y="1541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1550575" y="1606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2642200" y="13496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2856175" y="7789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2"/>
                      <a:pt x="274" y="572"/>
                    </a:cubicBezTo>
                    <a:cubicBezTo>
                      <a:pt x="845" y="572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2" name="Google Shape;1862;p11"/>
              <p:cNvSpPr/>
              <p:nvPr/>
            </p:nvSpPr>
            <p:spPr>
              <a:xfrm>
                <a:off x="3070150" y="10568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572" y="572"/>
                      <a:pt x="572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3" name="Google Shape;1863;p11"/>
              <p:cNvSpPr/>
              <p:nvPr/>
            </p:nvSpPr>
            <p:spPr>
              <a:xfrm>
                <a:off x="3533525" y="7789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>
                <a:off x="3284150" y="6220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>
                <a:off x="3312675" y="85030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>
                <a:off x="4332400" y="23407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>
                <a:off x="3726400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>
                <a:off x="4061350" y="20269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>
                <a:off x="2820225" y="16132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>
                <a:off x="3583725" y="18414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>
                <a:off x="3604850" y="19984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>
                <a:off x="3883325" y="1798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>
                <a:off x="4261075" y="18272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>
                <a:off x="4396875" y="7932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>
                <a:off x="5102750" y="6648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>
                <a:off x="4874500" y="11356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>
                <a:off x="5395500" y="174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>
                <a:off x="5701925" y="12497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>
                <a:off x="5238575" y="10996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>
                <a:off x="5138700" y="8714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1" name="Google Shape;1881;p11"/>
              <p:cNvSpPr/>
              <p:nvPr/>
            </p:nvSpPr>
            <p:spPr>
              <a:xfrm>
                <a:off x="6522500" y="614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2" name="Google Shape;1882;p11"/>
              <p:cNvSpPr/>
              <p:nvPr/>
            </p:nvSpPr>
            <p:spPr>
              <a:xfrm>
                <a:off x="6714800" y="1256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6329625" y="13496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6793550" y="16988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5" name="Google Shape;1885;p11"/>
              <p:cNvSpPr/>
              <p:nvPr/>
            </p:nvSpPr>
            <p:spPr>
              <a:xfrm>
                <a:off x="7214100" y="9501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6" name="Google Shape;1886;p11"/>
              <p:cNvSpPr/>
              <p:nvPr/>
            </p:nvSpPr>
            <p:spPr>
              <a:xfrm>
                <a:off x="6864875" y="9216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7" name="Google Shape;1887;p11"/>
              <p:cNvSpPr/>
              <p:nvPr/>
            </p:nvSpPr>
            <p:spPr>
              <a:xfrm>
                <a:off x="7264325" y="5575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7093125" y="8217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6828925" y="6574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7078850" y="24691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6465425" y="21410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6515075" y="28047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6700525" y="27333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4" name="Google Shape;1894;p11"/>
              <p:cNvSpPr/>
              <p:nvPr/>
            </p:nvSpPr>
            <p:spPr>
              <a:xfrm>
                <a:off x="6985850" y="315392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571" y="571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5" name="Google Shape;1895;p11"/>
              <p:cNvSpPr/>
              <p:nvPr/>
            </p:nvSpPr>
            <p:spPr>
              <a:xfrm>
                <a:off x="7142775" y="356080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>
                <a:off x="6572125" y="33468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68" y="571"/>
                      <a:pt x="868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>
                <a:off x="4974375" y="40241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>
                <a:off x="4246800" y="3589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>
                <a:off x="4539550" y="3389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>
                <a:off x="4411150" y="3632125"/>
                <a:ext cx="285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lnTo>
                      <a:pt x="845" y="571"/>
                    </a:lnTo>
                    <a:cubicBezTo>
                      <a:pt x="1142" y="571"/>
                      <a:pt x="1142" y="0"/>
                      <a:pt x="84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>
                <a:off x="4924725" y="36463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>
                <a:off x="4532125" y="4095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>
                <a:off x="5416600" y="267630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>
                <a:off x="5067375" y="30968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>
                <a:off x="5110175" y="33182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>
                <a:off x="4839125" y="31967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>
                <a:off x="2784850" y="4238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>
                <a:off x="2756325" y="45879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>
                <a:off x="3170025" y="47733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>
                <a:off x="3633375" y="444527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>
                <a:off x="1878675" y="47231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>
                <a:off x="1957425" y="50159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3" name="Google Shape;1913;p11"/>
              <p:cNvSpPr/>
              <p:nvPr/>
            </p:nvSpPr>
            <p:spPr>
              <a:xfrm>
                <a:off x="1051275" y="4188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4" name="Google Shape;1914;p11"/>
              <p:cNvSpPr/>
              <p:nvPr/>
            </p:nvSpPr>
            <p:spPr>
              <a:xfrm>
                <a:off x="1379375" y="38318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1379375" y="40098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1543725" y="4102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7" name="Google Shape;1917;p11"/>
              <p:cNvSpPr/>
              <p:nvPr/>
            </p:nvSpPr>
            <p:spPr>
              <a:xfrm>
                <a:off x="1493500" y="44663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8" name="Google Shape;1918;p11"/>
              <p:cNvSpPr/>
              <p:nvPr/>
            </p:nvSpPr>
            <p:spPr>
              <a:xfrm>
                <a:off x="502325" y="51226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19" name="Google Shape;1919;p11"/>
              <p:cNvSpPr/>
              <p:nvPr/>
            </p:nvSpPr>
            <p:spPr>
              <a:xfrm>
                <a:off x="452100" y="4509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0" name="Google Shape;1920;p11"/>
              <p:cNvSpPr/>
              <p:nvPr/>
            </p:nvSpPr>
            <p:spPr>
              <a:xfrm>
                <a:off x="751675" y="45594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1" name="Google Shape;1921;p11"/>
              <p:cNvSpPr/>
              <p:nvPr/>
            </p:nvSpPr>
            <p:spPr>
              <a:xfrm>
                <a:off x="673500" y="471632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2" name="Google Shape;1922;p11"/>
              <p:cNvSpPr/>
              <p:nvPr/>
            </p:nvSpPr>
            <p:spPr>
              <a:xfrm>
                <a:off x="587900" y="31470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3" name="Google Shape;1923;p11"/>
              <p:cNvSpPr/>
              <p:nvPr/>
            </p:nvSpPr>
            <p:spPr>
              <a:xfrm>
                <a:off x="858950" y="2711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4" name="Google Shape;1924;p11"/>
              <p:cNvSpPr/>
              <p:nvPr/>
            </p:nvSpPr>
            <p:spPr>
              <a:xfrm>
                <a:off x="602175" y="2362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1" y="0"/>
                      <a:pt x="1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5" name="Google Shape;1925;p11"/>
              <p:cNvSpPr/>
              <p:nvPr/>
            </p:nvSpPr>
            <p:spPr>
              <a:xfrm>
                <a:off x="551950" y="2619250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6" name="Google Shape;1926;p11"/>
              <p:cNvSpPr/>
              <p:nvPr/>
            </p:nvSpPr>
            <p:spPr>
              <a:xfrm>
                <a:off x="445250" y="179182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7" name="Google Shape;1927;p11"/>
              <p:cNvSpPr/>
              <p:nvPr/>
            </p:nvSpPr>
            <p:spPr>
              <a:xfrm>
                <a:off x="423575" y="12280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8" name="Google Shape;1928;p11"/>
              <p:cNvSpPr/>
              <p:nvPr/>
            </p:nvSpPr>
            <p:spPr>
              <a:xfrm>
                <a:off x="958825" y="9786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29" name="Google Shape;1929;p11"/>
              <p:cNvSpPr/>
              <p:nvPr/>
            </p:nvSpPr>
            <p:spPr>
              <a:xfrm>
                <a:off x="837275" y="182037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0" name="Google Shape;1930;p11"/>
              <p:cNvSpPr/>
              <p:nvPr/>
            </p:nvSpPr>
            <p:spPr>
              <a:xfrm>
                <a:off x="1308050" y="22551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1" name="Google Shape;1931;p11"/>
              <p:cNvSpPr/>
              <p:nvPr/>
            </p:nvSpPr>
            <p:spPr>
              <a:xfrm>
                <a:off x="5381225" y="43094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1" y="1"/>
                    </a:moveTo>
                    <a:cubicBezTo>
                      <a:pt x="0" y="1"/>
                      <a:pt x="0" y="572"/>
                      <a:pt x="571" y="572"/>
                    </a:cubicBezTo>
                    <a:cubicBezTo>
                      <a:pt x="845" y="572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2" name="Google Shape;1932;p11"/>
              <p:cNvSpPr/>
              <p:nvPr/>
            </p:nvSpPr>
            <p:spPr>
              <a:xfrm>
                <a:off x="5302475" y="47945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3" name="Google Shape;1933;p11"/>
              <p:cNvSpPr/>
              <p:nvPr/>
            </p:nvSpPr>
            <p:spPr>
              <a:xfrm>
                <a:off x="6094525" y="391002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4" name="Google Shape;1934;p11"/>
              <p:cNvSpPr/>
              <p:nvPr/>
            </p:nvSpPr>
            <p:spPr>
              <a:xfrm>
                <a:off x="2905825" y="3881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5" name="Google Shape;1935;p11"/>
              <p:cNvSpPr/>
              <p:nvPr/>
            </p:nvSpPr>
            <p:spPr>
              <a:xfrm>
                <a:off x="2399675" y="303295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6" name="Google Shape;1936;p11"/>
              <p:cNvSpPr/>
              <p:nvPr/>
            </p:nvSpPr>
            <p:spPr>
              <a:xfrm>
                <a:off x="2663300" y="27972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7" name="Google Shape;1937;p11"/>
              <p:cNvSpPr/>
              <p:nvPr/>
            </p:nvSpPr>
            <p:spPr>
              <a:xfrm>
                <a:off x="2905825" y="2861775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8" name="Google Shape;1938;p11"/>
              <p:cNvSpPr/>
              <p:nvPr/>
            </p:nvSpPr>
            <p:spPr>
              <a:xfrm>
                <a:off x="2691825" y="3175625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39" name="Google Shape;1939;p11"/>
              <p:cNvSpPr/>
              <p:nvPr/>
            </p:nvSpPr>
            <p:spPr>
              <a:xfrm>
                <a:off x="2121200" y="37959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0" name="Google Shape;1940;p11"/>
              <p:cNvSpPr/>
              <p:nvPr/>
            </p:nvSpPr>
            <p:spPr>
              <a:xfrm>
                <a:off x="2192525" y="3325125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7" y="0"/>
                    </a:moveTo>
                    <a:cubicBezTo>
                      <a:pt x="1" y="0"/>
                      <a:pt x="1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1" name="Google Shape;1941;p11"/>
              <p:cNvSpPr/>
              <p:nvPr/>
            </p:nvSpPr>
            <p:spPr>
              <a:xfrm>
                <a:off x="2413925" y="20554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2" y="0"/>
                    </a:moveTo>
                    <a:cubicBezTo>
                      <a:pt x="1" y="0"/>
                      <a:pt x="1" y="571"/>
                      <a:pt x="572" y="571"/>
                    </a:cubicBezTo>
                    <a:cubicBezTo>
                      <a:pt x="845" y="571"/>
                      <a:pt x="845" y="0"/>
                      <a:pt x="572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2" name="Google Shape;1942;p11"/>
              <p:cNvSpPr/>
              <p:nvPr/>
            </p:nvSpPr>
            <p:spPr>
              <a:xfrm>
                <a:off x="2670725" y="227687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3" name="Google Shape;1943;p11"/>
              <p:cNvSpPr/>
              <p:nvPr/>
            </p:nvSpPr>
            <p:spPr>
              <a:xfrm>
                <a:off x="2485275" y="26335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4" name="Google Shape;1944;p11"/>
              <p:cNvSpPr/>
              <p:nvPr/>
            </p:nvSpPr>
            <p:spPr>
              <a:xfrm>
                <a:off x="2477850" y="7219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5" name="Google Shape;1945;p11"/>
              <p:cNvSpPr/>
              <p:nvPr/>
            </p:nvSpPr>
            <p:spPr>
              <a:xfrm>
                <a:off x="2071550" y="21553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6" name="Google Shape;1946;p11"/>
              <p:cNvSpPr/>
              <p:nvPr/>
            </p:nvSpPr>
            <p:spPr>
              <a:xfrm>
                <a:off x="1664700" y="30615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7" name="Google Shape;1947;p11"/>
              <p:cNvSpPr/>
              <p:nvPr/>
            </p:nvSpPr>
            <p:spPr>
              <a:xfrm>
                <a:off x="573650" y="3539100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8" name="Google Shape;1948;p11"/>
              <p:cNvSpPr/>
              <p:nvPr/>
            </p:nvSpPr>
            <p:spPr>
              <a:xfrm>
                <a:off x="2392250" y="4274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1" y="1"/>
                      <a:pt x="1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49" name="Google Shape;1949;p11"/>
              <p:cNvSpPr/>
              <p:nvPr/>
            </p:nvSpPr>
            <p:spPr>
              <a:xfrm>
                <a:off x="3818825" y="41029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868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0" name="Google Shape;1950;p11"/>
              <p:cNvSpPr/>
              <p:nvPr/>
            </p:nvSpPr>
            <p:spPr>
              <a:xfrm>
                <a:off x="4617725" y="51511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1" name="Google Shape;1951;p11"/>
              <p:cNvSpPr/>
              <p:nvPr/>
            </p:nvSpPr>
            <p:spPr>
              <a:xfrm>
                <a:off x="6094525" y="443785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571" y="571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2" name="Google Shape;1952;p11"/>
              <p:cNvSpPr/>
              <p:nvPr/>
            </p:nvSpPr>
            <p:spPr>
              <a:xfrm>
                <a:off x="6900250" y="44235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2"/>
                      <a:pt x="297" y="572"/>
                    </a:cubicBezTo>
                    <a:cubicBezTo>
                      <a:pt x="868" y="572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3" name="Google Shape;1953;p11"/>
              <p:cNvSpPr/>
              <p:nvPr/>
            </p:nvSpPr>
            <p:spPr>
              <a:xfrm>
                <a:off x="6950475" y="41097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4" name="Google Shape;1954;p11"/>
              <p:cNvSpPr/>
              <p:nvPr/>
            </p:nvSpPr>
            <p:spPr>
              <a:xfrm>
                <a:off x="6557875" y="39670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5" name="Google Shape;1955;p11"/>
              <p:cNvSpPr/>
              <p:nvPr/>
            </p:nvSpPr>
            <p:spPr>
              <a:xfrm>
                <a:off x="6515075" y="438820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68" y="571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6" name="Google Shape;1956;p11"/>
              <p:cNvSpPr/>
              <p:nvPr/>
            </p:nvSpPr>
            <p:spPr>
              <a:xfrm>
                <a:off x="6707950" y="41314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7" name="Google Shape;1957;p11"/>
              <p:cNvSpPr/>
              <p:nvPr/>
            </p:nvSpPr>
            <p:spPr>
              <a:xfrm>
                <a:off x="6800400" y="40458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7" y="571"/>
                      <a:pt x="867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8" name="Google Shape;1958;p11"/>
              <p:cNvSpPr/>
              <p:nvPr/>
            </p:nvSpPr>
            <p:spPr>
              <a:xfrm>
                <a:off x="6822075" y="4409325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59" name="Google Shape;1959;p11"/>
              <p:cNvSpPr/>
              <p:nvPr/>
            </p:nvSpPr>
            <p:spPr>
              <a:xfrm>
                <a:off x="6921925" y="52013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0" name="Google Shape;1960;p11"/>
              <p:cNvSpPr/>
              <p:nvPr/>
            </p:nvSpPr>
            <p:spPr>
              <a:xfrm>
                <a:off x="7150175" y="40601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2" y="571"/>
                      <a:pt x="572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1" name="Google Shape;1961;p11"/>
              <p:cNvSpPr/>
              <p:nvPr/>
            </p:nvSpPr>
            <p:spPr>
              <a:xfrm>
                <a:off x="5794925" y="29901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2" name="Google Shape;1962;p11"/>
              <p:cNvSpPr/>
              <p:nvPr/>
            </p:nvSpPr>
            <p:spPr>
              <a:xfrm>
                <a:off x="5944450" y="21696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867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3" name="Google Shape;1963;p11"/>
              <p:cNvSpPr/>
              <p:nvPr/>
            </p:nvSpPr>
            <p:spPr>
              <a:xfrm>
                <a:off x="4917300" y="907350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1" y="1"/>
                      <a:pt x="1" y="571"/>
                      <a:pt x="297" y="571"/>
                    </a:cubicBezTo>
                    <a:cubicBezTo>
                      <a:pt x="571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4" name="Google Shape;1964;p11"/>
              <p:cNvSpPr/>
              <p:nvPr/>
            </p:nvSpPr>
            <p:spPr>
              <a:xfrm>
                <a:off x="3783450" y="21770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2"/>
                      <a:pt x="275" y="572"/>
                    </a:cubicBezTo>
                    <a:cubicBezTo>
                      <a:pt x="845" y="572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5" name="Google Shape;1965;p11"/>
              <p:cNvSpPr/>
              <p:nvPr/>
            </p:nvSpPr>
            <p:spPr>
              <a:xfrm>
                <a:off x="3890150" y="2476600"/>
                <a:ext cx="217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2" y="571"/>
                      <a:pt x="868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6" name="Google Shape;1966;p11"/>
              <p:cNvSpPr/>
              <p:nvPr/>
            </p:nvSpPr>
            <p:spPr>
              <a:xfrm>
                <a:off x="4867650" y="335365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845" y="571"/>
                      <a:pt x="845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7" name="Google Shape;1967;p11"/>
              <p:cNvSpPr/>
              <p:nvPr/>
            </p:nvSpPr>
            <p:spPr>
              <a:xfrm>
                <a:off x="4731850" y="356765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8" name="Google Shape;1968;p11"/>
              <p:cNvSpPr/>
              <p:nvPr/>
            </p:nvSpPr>
            <p:spPr>
              <a:xfrm>
                <a:off x="6979000" y="10500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69" name="Google Shape;1969;p11"/>
              <p:cNvSpPr/>
              <p:nvPr/>
            </p:nvSpPr>
            <p:spPr>
              <a:xfrm>
                <a:off x="5331000" y="7287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98" y="0"/>
                    </a:moveTo>
                    <a:cubicBezTo>
                      <a:pt x="1" y="0"/>
                      <a:pt x="1" y="571"/>
                      <a:pt x="298" y="571"/>
                    </a:cubicBezTo>
                    <a:cubicBezTo>
                      <a:pt x="571" y="571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0" name="Google Shape;1970;p11"/>
              <p:cNvSpPr/>
              <p:nvPr/>
            </p:nvSpPr>
            <p:spPr>
              <a:xfrm>
                <a:off x="3883325" y="671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274" y="1"/>
                    </a:moveTo>
                    <a:cubicBezTo>
                      <a:pt x="0" y="1"/>
                      <a:pt x="0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1" name="Google Shape;1971;p11"/>
              <p:cNvSpPr/>
              <p:nvPr/>
            </p:nvSpPr>
            <p:spPr>
              <a:xfrm>
                <a:off x="3947225" y="9570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2" name="Google Shape;1972;p11"/>
              <p:cNvSpPr/>
              <p:nvPr/>
            </p:nvSpPr>
            <p:spPr>
              <a:xfrm>
                <a:off x="3191125" y="17633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3" name="Google Shape;1973;p11"/>
              <p:cNvSpPr/>
              <p:nvPr/>
            </p:nvSpPr>
            <p:spPr>
              <a:xfrm>
                <a:off x="3369750" y="250512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4" name="Google Shape;1974;p11"/>
              <p:cNvSpPr/>
              <p:nvPr/>
            </p:nvSpPr>
            <p:spPr>
              <a:xfrm>
                <a:off x="3198550" y="35676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5" name="Google Shape;1975;p11"/>
              <p:cNvSpPr/>
              <p:nvPr/>
            </p:nvSpPr>
            <p:spPr>
              <a:xfrm>
                <a:off x="4796325" y="1763300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274" y="1"/>
                    </a:moveTo>
                    <a:cubicBezTo>
                      <a:pt x="1" y="1"/>
                      <a:pt x="1" y="571"/>
                      <a:pt x="274" y="571"/>
                    </a:cubicBezTo>
                    <a:cubicBezTo>
                      <a:pt x="845" y="571"/>
                      <a:pt x="845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6" name="Google Shape;1976;p11"/>
              <p:cNvSpPr/>
              <p:nvPr/>
            </p:nvSpPr>
            <p:spPr>
              <a:xfrm>
                <a:off x="2442475" y="3232675"/>
                <a:ext cx="211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2" extrusionOk="0">
                    <a:moveTo>
                      <a:pt x="571" y="1"/>
                    </a:moveTo>
                    <a:cubicBezTo>
                      <a:pt x="0" y="1"/>
                      <a:pt x="0" y="571"/>
                      <a:pt x="571" y="571"/>
                    </a:cubicBezTo>
                    <a:cubicBezTo>
                      <a:pt x="845" y="571"/>
                      <a:pt x="845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7" name="Google Shape;1977;p11"/>
              <p:cNvSpPr/>
              <p:nvPr/>
            </p:nvSpPr>
            <p:spPr>
              <a:xfrm>
                <a:off x="2585125" y="30540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8" name="Google Shape;1978;p11"/>
              <p:cNvSpPr/>
              <p:nvPr/>
            </p:nvSpPr>
            <p:spPr>
              <a:xfrm>
                <a:off x="2898975" y="248345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79" name="Google Shape;1979;p11"/>
              <p:cNvSpPr/>
              <p:nvPr/>
            </p:nvSpPr>
            <p:spPr>
              <a:xfrm>
                <a:off x="1336575" y="174902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1"/>
                    </a:moveTo>
                    <a:cubicBezTo>
                      <a:pt x="1" y="1"/>
                      <a:pt x="1" y="572"/>
                      <a:pt x="571" y="572"/>
                    </a:cubicBezTo>
                    <a:cubicBezTo>
                      <a:pt x="868" y="57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0" name="Google Shape;1980;p11"/>
              <p:cNvSpPr/>
              <p:nvPr/>
            </p:nvSpPr>
            <p:spPr>
              <a:xfrm>
                <a:off x="1393650" y="2005825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1" name="Google Shape;1981;p11"/>
              <p:cNvSpPr/>
              <p:nvPr/>
            </p:nvSpPr>
            <p:spPr>
              <a:xfrm>
                <a:off x="1557975" y="2276875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845" y="571"/>
                      <a:pt x="845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2" name="Google Shape;1982;p11"/>
              <p:cNvSpPr/>
              <p:nvPr/>
            </p:nvSpPr>
            <p:spPr>
              <a:xfrm>
                <a:off x="1786250" y="184890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3" name="Google Shape;1983;p11"/>
              <p:cNvSpPr/>
              <p:nvPr/>
            </p:nvSpPr>
            <p:spPr>
              <a:xfrm>
                <a:off x="1401050" y="1798675"/>
                <a:ext cx="2115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2" extrusionOk="0">
                    <a:moveTo>
                      <a:pt x="572" y="1"/>
                    </a:moveTo>
                    <a:cubicBezTo>
                      <a:pt x="1" y="1"/>
                      <a:pt x="1" y="571"/>
                      <a:pt x="572" y="571"/>
                    </a:cubicBezTo>
                    <a:cubicBezTo>
                      <a:pt x="846" y="571"/>
                      <a:pt x="846" y="1"/>
                      <a:pt x="572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4" name="Google Shape;1984;p11"/>
              <p:cNvSpPr/>
              <p:nvPr/>
            </p:nvSpPr>
            <p:spPr>
              <a:xfrm>
                <a:off x="1743450" y="2205550"/>
                <a:ext cx="211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5" h="571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845" y="571"/>
                      <a:pt x="845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5" name="Google Shape;1985;p11"/>
              <p:cNvSpPr/>
              <p:nvPr/>
            </p:nvSpPr>
            <p:spPr>
              <a:xfrm>
                <a:off x="1458125" y="771550"/>
                <a:ext cx="211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71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45" y="571"/>
                      <a:pt x="845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6" name="Google Shape;1986;p11"/>
              <p:cNvSpPr/>
              <p:nvPr/>
            </p:nvSpPr>
            <p:spPr>
              <a:xfrm>
                <a:off x="965675" y="728750"/>
                <a:ext cx="142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1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571" y="571"/>
                      <a:pt x="571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7" name="Google Shape;1987;p11"/>
              <p:cNvSpPr/>
              <p:nvPr/>
            </p:nvSpPr>
            <p:spPr>
              <a:xfrm>
                <a:off x="1336575" y="4637575"/>
                <a:ext cx="21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572" extrusionOk="0">
                    <a:moveTo>
                      <a:pt x="571" y="0"/>
                    </a:moveTo>
                    <a:cubicBezTo>
                      <a:pt x="1" y="0"/>
                      <a:pt x="1" y="571"/>
                      <a:pt x="571" y="571"/>
                    </a:cubicBezTo>
                    <a:cubicBezTo>
                      <a:pt x="868" y="57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8" name="Google Shape;1988;p11"/>
              <p:cNvSpPr/>
              <p:nvPr/>
            </p:nvSpPr>
            <p:spPr>
              <a:xfrm>
                <a:off x="1707500" y="423812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1"/>
                    </a:moveTo>
                    <a:cubicBezTo>
                      <a:pt x="0" y="1"/>
                      <a:pt x="0" y="571"/>
                      <a:pt x="297" y="571"/>
                    </a:cubicBezTo>
                    <a:cubicBezTo>
                      <a:pt x="868" y="571"/>
                      <a:pt x="868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89" name="Google Shape;1989;p11"/>
              <p:cNvSpPr/>
              <p:nvPr/>
            </p:nvSpPr>
            <p:spPr>
              <a:xfrm>
                <a:off x="1322325" y="4338000"/>
                <a:ext cx="217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1" extrusionOk="0">
                    <a:moveTo>
                      <a:pt x="571" y="0"/>
                    </a:moveTo>
                    <a:cubicBezTo>
                      <a:pt x="0" y="0"/>
                      <a:pt x="0" y="571"/>
                      <a:pt x="571" y="571"/>
                    </a:cubicBezTo>
                    <a:cubicBezTo>
                      <a:pt x="867" y="571"/>
                      <a:pt x="867" y="0"/>
                      <a:pt x="571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0" name="Google Shape;1990;p11"/>
              <p:cNvSpPr/>
              <p:nvPr/>
            </p:nvSpPr>
            <p:spPr>
              <a:xfrm>
                <a:off x="2998825" y="4823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1" name="Google Shape;1991;p11"/>
              <p:cNvSpPr/>
              <p:nvPr/>
            </p:nvSpPr>
            <p:spPr>
              <a:xfrm>
                <a:off x="3184300" y="4402475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0"/>
                    </a:moveTo>
                    <a:cubicBezTo>
                      <a:pt x="0" y="0"/>
                      <a:pt x="0" y="571"/>
                      <a:pt x="274" y="571"/>
                    </a:cubicBezTo>
                    <a:cubicBezTo>
                      <a:pt x="571" y="571"/>
                      <a:pt x="571" y="0"/>
                      <a:pt x="274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2" name="Google Shape;1992;p11"/>
              <p:cNvSpPr/>
              <p:nvPr/>
            </p:nvSpPr>
            <p:spPr>
              <a:xfrm>
                <a:off x="3077000" y="46661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8" y="1"/>
                    </a:moveTo>
                    <a:cubicBezTo>
                      <a:pt x="1" y="1"/>
                      <a:pt x="1" y="571"/>
                      <a:pt x="298" y="571"/>
                    </a:cubicBezTo>
                    <a:cubicBezTo>
                      <a:pt x="572" y="571"/>
                      <a:pt x="572" y="1"/>
                      <a:pt x="298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3" name="Google Shape;1993;p11"/>
              <p:cNvSpPr/>
              <p:nvPr/>
            </p:nvSpPr>
            <p:spPr>
              <a:xfrm>
                <a:off x="2748900" y="4402475"/>
                <a:ext cx="217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72" extrusionOk="0">
                    <a:moveTo>
                      <a:pt x="297" y="0"/>
                    </a:moveTo>
                    <a:cubicBezTo>
                      <a:pt x="0" y="0"/>
                      <a:pt x="0" y="571"/>
                      <a:pt x="297" y="571"/>
                    </a:cubicBezTo>
                    <a:cubicBezTo>
                      <a:pt x="868" y="571"/>
                      <a:pt x="868" y="0"/>
                      <a:pt x="297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4" name="Google Shape;1994;p11"/>
              <p:cNvSpPr/>
              <p:nvPr/>
            </p:nvSpPr>
            <p:spPr>
              <a:xfrm>
                <a:off x="3013100" y="430260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5" name="Google Shape;1995;p11"/>
              <p:cNvSpPr/>
              <p:nvPr/>
            </p:nvSpPr>
            <p:spPr>
              <a:xfrm>
                <a:off x="6265700" y="4894350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6" name="Google Shape;1996;p11"/>
              <p:cNvSpPr/>
              <p:nvPr/>
            </p:nvSpPr>
            <p:spPr>
              <a:xfrm>
                <a:off x="5994650" y="513002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75" y="1"/>
                    </a:moveTo>
                    <a:cubicBezTo>
                      <a:pt x="1" y="1"/>
                      <a:pt x="1" y="571"/>
                      <a:pt x="275" y="571"/>
                    </a:cubicBezTo>
                    <a:cubicBezTo>
                      <a:pt x="571" y="571"/>
                      <a:pt x="571" y="1"/>
                      <a:pt x="275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7" name="Google Shape;1997;p11"/>
              <p:cNvSpPr/>
              <p:nvPr/>
            </p:nvSpPr>
            <p:spPr>
              <a:xfrm>
                <a:off x="4011700" y="3018700"/>
                <a:ext cx="1430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1" extrusionOk="0">
                    <a:moveTo>
                      <a:pt x="275" y="0"/>
                    </a:moveTo>
                    <a:cubicBezTo>
                      <a:pt x="1" y="0"/>
                      <a:pt x="1" y="571"/>
                      <a:pt x="275" y="571"/>
                    </a:cubicBezTo>
                    <a:cubicBezTo>
                      <a:pt x="571" y="571"/>
                      <a:pt x="571" y="0"/>
                      <a:pt x="275" y="0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8" name="Google Shape;1998;p11"/>
              <p:cNvSpPr/>
              <p:nvPr/>
            </p:nvSpPr>
            <p:spPr>
              <a:xfrm>
                <a:off x="4018550" y="4423575"/>
                <a:ext cx="143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72" extrusionOk="0">
                    <a:moveTo>
                      <a:pt x="297" y="1"/>
                    </a:moveTo>
                    <a:cubicBezTo>
                      <a:pt x="1" y="1"/>
                      <a:pt x="1" y="572"/>
                      <a:pt x="297" y="572"/>
                    </a:cubicBezTo>
                    <a:cubicBezTo>
                      <a:pt x="571" y="572"/>
                      <a:pt x="571" y="1"/>
                      <a:pt x="297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1999" name="Google Shape;1999;p11"/>
              <p:cNvSpPr/>
              <p:nvPr/>
            </p:nvSpPr>
            <p:spPr>
              <a:xfrm>
                <a:off x="6008925" y="3218400"/>
                <a:ext cx="1427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72" extrusionOk="0">
                    <a:moveTo>
                      <a:pt x="274" y="1"/>
                    </a:moveTo>
                    <a:cubicBezTo>
                      <a:pt x="0" y="1"/>
                      <a:pt x="0" y="572"/>
                      <a:pt x="274" y="572"/>
                    </a:cubicBezTo>
                    <a:cubicBezTo>
                      <a:pt x="571" y="572"/>
                      <a:pt x="571" y="1"/>
                      <a:pt x="274" y="1"/>
                    </a:cubicBezTo>
                    <a:close/>
                  </a:path>
                </a:pathLst>
              </a:cu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000" name="Google Shape;2000;p11"/>
          <p:cNvGrpSpPr/>
          <p:nvPr/>
        </p:nvGrpSpPr>
        <p:grpSpPr>
          <a:xfrm>
            <a:off x="606094" y="443173"/>
            <a:ext cx="7825193" cy="4279202"/>
            <a:chOff x="606079" y="443167"/>
            <a:chExt cx="7825193" cy="4279202"/>
          </a:xfrm>
        </p:grpSpPr>
        <p:grpSp>
          <p:nvGrpSpPr>
            <p:cNvPr id="2001" name="Google Shape;2001;p11"/>
            <p:cNvGrpSpPr/>
            <p:nvPr/>
          </p:nvGrpSpPr>
          <p:grpSpPr>
            <a:xfrm flipH="1">
              <a:off x="6953201" y="490179"/>
              <a:ext cx="1478072" cy="614129"/>
              <a:chOff x="219125" y="484675"/>
              <a:chExt cx="1622650" cy="674200"/>
            </a:xfrm>
          </p:grpSpPr>
          <p:sp>
            <p:nvSpPr>
              <p:cNvPr id="2002" name="Google Shape;2002;p11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2003" name="Google Shape;2003;p11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2004" name="Google Shape;2004;p11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05" name="Google Shape;2005;p11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06" name="Google Shape;2006;p11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</p:grpSp>
        <p:grpSp>
          <p:nvGrpSpPr>
            <p:cNvPr id="2007" name="Google Shape;2007;p11"/>
            <p:cNvGrpSpPr/>
            <p:nvPr/>
          </p:nvGrpSpPr>
          <p:grpSpPr>
            <a:xfrm flipH="1">
              <a:off x="809166" y="3652325"/>
              <a:ext cx="740188" cy="1070044"/>
              <a:chOff x="8233275" y="1900925"/>
              <a:chExt cx="753525" cy="1089325"/>
            </a:xfrm>
          </p:grpSpPr>
          <p:sp>
            <p:nvSpPr>
              <p:cNvPr id="2008" name="Google Shape;2008;p11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09" name="Google Shape;2009;p11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0" name="Google Shape;2010;p11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1" name="Google Shape;2011;p11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12" name="Google Shape;2012;p11"/>
            <p:cNvGrpSpPr/>
            <p:nvPr/>
          </p:nvGrpSpPr>
          <p:grpSpPr>
            <a:xfrm flipH="1">
              <a:off x="4253890" y="485627"/>
              <a:ext cx="740177" cy="816582"/>
              <a:chOff x="6715777" y="3950739"/>
              <a:chExt cx="586325" cy="646900"/>
            </a:xfrm>
          </p:grpSpPr>
          <p:sp>
            <p:nvSpPr>
              <p:cNvPr id="2013" name="Google Shape;2013;p11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14" name="Google Shape;2014;p11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15" name="Google Shape;2015;p11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6" name="Google Shape;2016;p11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7" name="Google Shape;2017;p11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8" name="Google Shape;2018;p11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19" name="Google Shape;2019;p11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20" name="Google Shape;2020;p11"/>
            <p:cNvGrpSpPr/>
            <p:nvPr/>
          </p:nvGrpSpPr>
          <p:grpSpPr>
            <a:xfrm flipH="1">
              <a:off x="606079" y="443167"/>
              <a:ext cx="740215" cy="1050616"/>
              <a:chOff x="8082452" y="285774"/>
              <a:chExt cx="498898" cy="708105"/>
            </a:xfrm>
          </p:grpSpPr>
          <p:grpSp>
            <p:nvGrpSpPr>
              <p:cNvPr id="2021" name="Google Shape;2021;p11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2022" name="Google Shape;2022;p11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023" name="Google Shape;2023;p11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24" name="Google Shape;2024;p11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25" name="Google Shape;2025;p11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26" name="Google Shape;2026;p11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2027" name="Google Shape;2027;p11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028" name="Google Shape;2028;p11"/>
            <p:cNvGrpSpPr/>
            <p:nvPr/>
          </p:nvGrpSpPr>
          <p:grpSpPr>
            <a:xfrm rot="-5400000" flipH="1">
              <a:off x="7726664" y="4111407"/>
              <a:ext cx="373126" cy="529592"/>
              <a:chOff x="8082452" y="285774"/>
              <a:chExt cx="498898" cy="708105"/>
            </a:xfrm>
          </p:grpSpPr>
          <p:grpSp>
            <p:nvGrpSpPr>
              <p:cNvPr id="2029" name="Google Shape;2029;p11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2030" name="Google Shape;2030;p11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031" name="Google Shape;2031;p11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32" name="Google Shape;2032;p11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33" name="Google Shape;2033;p11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  <p:sp>
              <p:nvSpPr>
                <p:cNvPr id="2034" name="Google Shape;2034;p11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/>
                </a:p>
              </p:txBody>
            </p:sp>
          </p:grpSp>
          <p:sp>
            <p:nvSpPr>
              <p:cNvPr id="2035" name="Google Shape;2035;p11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036" name="Google Shape;2036;p11"/>
          <p:cNvGrpSpPr/>
          <p:nvPr/>
        </p:nvGrpSpPr>
        <p:grpSpPr>
          <a:xfrm>
            <a:off x="1238476" y="607428"/>
            <a:ext cx="7192819" cy="4139024"/>
            <a:chOff x="1238467" y="607425"/>
            <a:chExt cx="7192819" cy="4139024"/>
          </a:xfrm>
        </p:grpSpPr>
        <p:sp>
          <p:nvSpPr>
            <p:cNvPr id="2037" name="Google Shape;2037;p11"/>
            <p:cNvSpPr/>
            <p:nvPr/>
          </p:nvSpPr>
          <p:spPr>
            <a:xfrm flipH="1">
              <a:off x="1238467" y="3398239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8" name="Google Shape;2038;p11"/>
            <p:cNvSpPr/>
            <p:nvPr/>
          </p:nvSpPr>
          <p:spPr>
            <a:xfrm flipH="1">
              <a:off x="5999052" y="607425"/>
              <a:ext cx="379267" cy="379621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39" name="Google Shape;2039;p11"/>
            <p:cNvSpPr/>
            <p:nvPr/>
          </p:nvSpPr>
          <p:spPr>
            <a:xfrm flipH="1">
              <a:off x="1671363" y="828788"/>
              <a:ext cx="279126" cy="27937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0" name="Google Shape;2040;p11"/>
            <p:cNvSpPr/>
            <p:nvPr/>
          </p:nvSpPr>
          <p:spPr>
            <a:xfrm flipH="1">
              <a:off x="7901684" y="1133002"/>
              <a:ext cx="529602" cy="530073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1" name="Google Shape;2041;p11"/>
            <p:cNvSpPr/>
            <p:nvPr/>
          </p:nvSpPr>
          <p:spPr>
            <a:xfrm flipH="1">
              <a:off x="1617735" y="4132351"/>
              <a:ext cx="613535" cy="61409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2" name="Google Shape;2042;p11"/>
            <p:cNvSpPr/>
            <p:nvPr/>
          </p:nvSpPr>
          <p:spPr>
            <a:xfrm flipH="1">
              <a:off x="6816584" y="3391525"/>
              <a:ext cx="740159" cy="7408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043" name="Google Shape;2043;p11"/>
          <p:cNvSpPr txBox="1">
            <a:spLocks noGrp="1"/>
          </p:cNvSpPr>
          <p:nvPr>
            <p:ph type="subTitle" idx="1"/>
          </p:nvPr>
        </p:nvSpPr>
        <p:spPr>
          <a:xfrm>
            <a:off x="1426025" y="3139999"/>
            <a:ext cx="62922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Hind Siliguri Medium"/>
                <a:ea typeface="Hind Siliguri Medium"/>
                <a:cs typeface="Hind Siliguri Medium"/>
                <a:sym typeface="Hind Siliguri Medium"/>
              </a:defRPr>
            </a:lvl9pPr>
          </a:lstStyle>
          <a:p>
            <a:endParaRPr/>
          </a:p>
        </p:txBody>
      </p:sp>
      <p:sp>
        <p:nvSpPr>
          <p:cNvPr id="2044" name="Google Shape;204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94279"/>
            <a:ext cx="7717800" cy="1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1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1"/>
            </a:lvl9pPr>
          </a:lstStyle>
          <a:p>
            <a:r>
              <a:t>xx%</a:t>
            </a:r>
          </a:p>
        </p:txBody>
      </p:sp>
      <p:grpSp>
        <p:nvGrpSpPr>
          <p:cNvPr id="2045" name="Google Shape;2045;p11"/>
          <p:cNvGrpSpPr/>
          <p:nvPr/>
        </p:nvGrpSpPr>
        <p:grpSpPr>
          <a:xfrm>
            <a:off x="2003185" y="3734190"/>
            <a:ext cx="5165195" cy="5165194"/>
            <a:chOff x="-1258000" y="444900"/>
            <a:chExt cx="3166500" cy="3166500"/>
          </a:xfrm>
        </p:grpSpPr>
        <p:sp>
          <p:nvSpPr>
            <p:cNvPr id="2046" name="Google Shape;2046;p11"/>
            <p:cNvSpPr/>
            <p:nvPr/>
          </p:nvSpPr>
          <p:spPr>
            <a:xfrm>
              <a:off x="-1258000" y="444900"/>
              <a:ext cx="3166500" cy="3166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7" name="Google Shape;2047;p11"/>
            <p:cNvSpPr/>
            <p:nvPr/>
          </p:nvSpPr>
          <p:spPr>
            <a:xfrm>
              <a:off x="-1163375" y="539400"/>
              <a:ext cx="2977500" cy="297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8" name="Google Shape;2048;p11"/>
            <p:cNvSpPr/>
            <p:nvPr/>
          </p:nvSpPr>
          <p:spPr>
            <a:xfrm>
              <a:off x="-1070605" y="632156"/>
              <a:ext cx="2791800" cy="27918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49" name="Google Shape;2049;p11"/>
            <p:cNvSpPr/>
            <p:nvPr/>
          </p:nvSpPr>
          <p:spPr>
            <a:xfrm>
              <a:off x="-1087025" y="615751"/>
              <a:ext cx="2824800" cy="2824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0" name="Google Shape;2050;p11"/>
            <p:cNvSpPr/>
            <p:nvPr/>
          </p:nvSpPr>
          <p:spPr>
            <a:xfrm>
              <a:off x="-999001" y="703700"/>
              <a:ext cx="2648700" cy="26487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51" name="Google Shape;2051;p11"/>
            <p:cNvSpPr/>
            <p:nvPr/>
          </p:nvSpPr>
          <p:spPr>
            <a:xfrm>
              <a:off x="-999012" y="699692"/>
              <a:ext cx="2648700" cy="26487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grpSp>
          <p:nvGrpSpPr>
            <p:cNvPr id="2052" name="Google Shape;2052;p11"/>
            <p:cNvGrpSpPr/>
            <p:nvPr/>
          </p:nvGrpSpPr>
          <p:grpSpPr>
            <a:xfrm>
              <a:off x="-915045" y="787710"/>
              <a:ext cx="2480778" cy="2480778"/>
              <a:chOff x="4053950" y="1851775"/>
              <a:chExt cx="447600" cy="447600"/>
            </a:xfrm>
          </p:grpSpPr>
          <p:sp>
            <p:nvSpPr>
              <p:cNvPr id="2053" name="Google Shape;2053;p11"/>
              <p:cNvSpPr/>
              <p:nvPr/>
            </p:nvSpPr>
            <p:spPr>
              <a:xfrm>
                <a:off x="4053950" y="1851775"/>
                <a:ext cx="447600" cy="447600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7904" extrusionOk="0">
                    <a:moveTo>
                      <a:pt x="8938" y="1"/>
                    </a:moveTo>
                    <a:cubicBezTo>
                      <a:pt x="3998" y="1"/>
                      <a:pt x="1" y="4027"/>
                      <a:pt x="1" y="8966"/>
                    </a:cubicBezTo>
                    <a:cubicBezTo>
                      <a:pt x="1" y="13906"/>
                      <a:pt x="3998" y="17903"/>
                      <a:pt x="8938" y="17903"/>
                    </a:cubicBezTo>
                    <a:cubicBezTo>
                      <a:pt x="13877" y="17903"/>
                      <a:pt x="17903" y="13906"/>
                      <a:pt x="17903" y="8966"/>
                    </a:cubicBezTo>
                    <a:cubicBezTo>
                      <a:pt x="17903" y="4027"/>
                      <a:pt x="13877" y="1"/>
                      <a:pt x="89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4" name="Google Shape;2054;p11"/>
              <p:cNvSpPr/>
              <p:nvPr/>
            </p:nvSpPr>
            <p:spPr>
              <a:xfrm>
                <a:off x="4076100" y="1874625"/>
                <a:ext cx="402600" cy="401900"/>
              </a:xfrm>
              <a:custGeom>
                <a:avLst/>
                <a:gdLst/>
                <a:ahLst/>
                <a:cxnLst/>
                <a:rect l="l" t="t" r="r" b="b"/>
                <a:pathLst>
                  <a:path w="16104" h="16076" extrusionOk="0">
                    <a:moveTo>
                      <a:pt x="8052" y="0"/>
                    </a:moveTo>
                    <a:cubicBezTo>
                      <a:pt x="3626" y="0"/>
                      <a:pt x="1" y="3598"/>
                      <a:pt x="1" y="8052"/>
                    </a:cubicBezTo>
                    <a:cubicBezTo>
                      <a:pt x="1" y="12478"/>
                      <a:pt x="3626" y="16076"/>
                      <a:pt x="8052" y="16076"/>
                    </a:cubicBezTo>
                    <a:cubicBezTo>
                      <a:pt x="12506" y="16076"/>
                      <a:pt x="16104" y="12478"/>
                      <a:pt x="16104" y="8052"/>
                    </a:cubicBezTo>
                    <a:cubicBezTo>
                      <a:pt x="16104" y="3598"/>
                      <a:pt x="12506" y="0"/>
                      <a:pt x="80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5" name="Google Shape;2055;p11"/>
              <p:cNvSpPr/>
              <p:nvPr/>
            </p:nvSpPr>
            <p:spPr>
              <a:xfrm>
                <a:off x="4319475" y="1880343"/>
                <a:ext cx="152775" cy="3155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12620" extrusionOk="0">
                    <a:moveTo>
                      <a:pt x="373" y="0"/>
                    </a:moveTo>
                    <a:cubicBezTo>
                      <a:pt x="145" y="427"/>
                      <a:pt x="1" y="914"/>
                      <a:pt x="1" y="1371"/>
                    </a:cubicBezTo>
                    <a:cubicBezTo>
                      <a:pt x="1" y="1828"/>
                      <a:pt x="115" y="2284"/>
                      <a:pt x="373" y="2627"/>
                    </a:cubicBezTo>
                    <a:cubicBezTo>
                      <a:pt x="659" y="3027"/>
                      <a:pt x="1086" y="3255"/>
                      <a:pt x="1485" y="3511"/>
                    </a:cubicBezTo>
                    <a:cubicBezTo>
                      <a:pt x="2228" y="3998"/>
                      <a:pt x="2771" y="4626"/>
                      <a:pt x="2742" y="5539"/>
                    </a:cubicBezTo>
                    <a:cubicBezTo>
                      <a:pt x="2742" y="6396"/>
                      <a:pt x="2429" y="7223"/>
                      <a:pt x="2342" y="8079"/>
                    </a:cubicBezTo>
                    <a:cubicBezTo>
                      <a:pt x="2257" y="8936"/>
                      <a:pt x="2285" y="9822"/>
                      <a:pt x="2570" y="10621"/>
                    </a:cubicBezTo>
                    <a:cubicBezTo>
                      <a:pt x="2970" y="11649"/>
                      <a:pt x="3799" y="12305"/>
                      <a:pt x="4740" y="12620"/>
                    </a:cubicBezTo>
                    <a:cubicBezTo>
                      <a:pt x="5055" y="12220"/>
                      <a:pt x="5311" y="11791"/>
                      <a:pt x="5540" y="11364"/>
                    </a:cubicBezTo>
                    <a:cubicBezTo>
                      <a:pt x="4969" y="10850"/>
                      <a:pt x="4541" y="10192"/>
                      <a:pt x="4370" y="9393"/>
                    </a:cubicBezTo>
                    <a:cubicBezTo>
                      <a:pt x="4085" y="7908"/>
                      <a:pt x="5055" y="6709"/>
                      <a:pt x="6111" y="5795"/>
                    </a:cubicBezTo>
                    <a:cubicBezTo>
                      <a:pt x="5398" y="2970"/>
                      <a:pt x="3198" y="743"/>
                      <a:pt x="3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6" name="Google Shape;2056;p11"/>
              <p:cNvSpPr/>
              <p:nvPr/>
            </p:nvSpPr>
            <p:spPr>
              <a:xfrm>
                <a:off x="4143932" y="1874618"/>
                <a:ext cx="18060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9196" extrusionOk="0">
                    <a:moveTo>
                      <a:pt x="4825" y="1"/>
                    </a:moveTo>
                    <a:lnTo>
                      <a:pt x="4825" y="1"/>
                    </a:lnTo>
                    <a:cubicBezTo>
                      <a:pt x="2970" y="115"/>
                      <a:pt x="1284" y="857"/>
                      <a:pt x="1" y="2027"/>
                    </a:cubicBezTo>
                    <a:cubicBezTo>
                      <a:pt x="713" y="2571"/>
                      <a:pt x="1741" y="2742"/>
                      <a:pt x="2570" y="3112"/>
                    </a:cubicBezTo>
                    <a:cubicBezTo>
                      <a:pt x="3941" y="3740"/>
                      <a:pt x="4626" y="5110"/>
                      <a:pt x="4854" y="6538"/>
                    </a:cubicBezTo>
                    <a:cubicBezTo>
                      <a:pt x="4939" y="7196"/>
                      <a:pt x="4969" y="7881"/>
                      <a:pt x="5224" y="8479"/>
                    </a:cubicBezTo>
                    <a:cubicBezTo>
                      <a:pt x="5368" y="8822"/>
                      <a:pt x="5681" y="9194"/>
                      <a:pt x="6081" y="9194"/>
                    </a:cubicBezTo>
                    <a:cubicBezTo>
                      <a:pt x="6094" y="9195"/>
                      <a:pt x="6107" y="9196"/>
                      <a:pt x="6120" y="9196"/>
                    </a:cubicBezTo>
                    <a:cubicBezTo>
                      <a:pt x="6496" y="9196"/>
                      <a:pt x="6714" y="8812"/>
                      <a:pt x="6853" y="8509"/>
                    </a:cubicBezTo>
                    <a:cubicBezTo>
                      <a:pt x="7223" y="7538"/>
                      <a:pt x="6652" y="6538"/>
                      <a:pt x="6168" y="5739"/>
                    </a:cubicBezTo>
                    <a:cubicBezTo>
                      <a:pt x="5738" y="4996"/>
                      <a:pt x="5282" y="4254"/>
                      <a:pt x="4969" y="3454"/>
                    </a:cubicBezTo>
                    <a:cubicBezTo>
                      <a:pt x="4653" y="2598"/>
                      <a:pt x="4539" y="1684"/>
                      <a:pt x="4683" y="771"/>
                    </a:cubicBezTo>
                    <a:cubicBezTo>
                      <a:pt x="4711" y="515"/>
                      <a:pt x="4768" y="257"/>
                      <a:pt x="48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057" name="Google Shape;2057;p11"/>
              <p:cNvSpPr/>
              <p:nvPr/>
            </p:nvSpPr>
            <p:spPr>
              <a:xfrm>
                <a:off x="4076100" y="1968825"/>
                <a:ext cx="275550" cy="306275"/>
              </a:xfrm>
              <a:custGeom>
                <a:avLst/>
                <a:gdLst/>
                <a:ahLst/>
                <a:cxnLst/>
                <a:rect l="l" t="t" r="r" b="b"/>
                <a:pathLst>
                  <a:path w="11022" h="12251" extrusionOk="0">
                    <a:moveTo>
                      <a:pt x="1228" y="1"/>
                    </a:moveTo>
                    <a:cubicBezTo>
                      <a:pt x="458" y="1257"/>
                      <a:pt x="1" y="2714"/>
                      <a:pt x="1" y="4284"/>
                    </a:cubicBezTo>
                    <a:cubicBezTo>
                      <a:pt x="1" y="4599"/>
                      <a:pt x="28" y="4912"/>
                      <a:pt x="58" y="5227"/>
                    </a:cubicBezTo>
                    <a:cubicBezTo>
                      <a:pt x="572" y="4912"/>
                      <a:pt x="1086" y="4626"/>
                      <a:pt x="1657" y="4599"/>
                    </a:cubicBezTo>
                    <a:cubicBezTo>
                      <a:pt x="2513" y="4599"/>
                      <a:pt x="2913" y="5426"/>
                      <a:pt x="2998" y="6141"/>
                    </a:cubicBezTo>
                    <a:cubicBezTo>
                      <a:pt x="3142" y="7481"/>
                      <a:pt x="2856" y="8852"/>
                      <a:pt x="3199" y="10165"/>
                    </a:cubicBezTo>
                    <a:cubicBezTo>
                      <a:pt x="3256" y="10394"/>
                      <a:pt x="3340" y="10652"/>
                      <a:pt x="3455" y="10880"/>
                    </a:cubicBezTo>
                    <a:cubicBezTo>
                      <a:pt x="3854" y="11166"/>
                      <a:pt x="4284" y="11394"/>
                      <a:pt x="4740" y="11593"/>
                    </a:cubicBezTo>
                    <a:cubicBezTo>
                      <a:pt x="5197" y="11508"/>
                      <a:pt x="5654" y="11136"/>
                      <a:pt x="6054" y="10880"/>
                    </a:cubicBezTo>
                    <a:cubicBezTo>
                      <a:pt x="6415" y="10651"/>
                      <a:pt x="6803" y="10499"/>
                      <a:pt x="7207" y="10499"/>
                    </a:cubicBezTo>
                    <a:cubicBezTo>
                      <a:pt x="7409" y="10499"/>
                      <a:pt x="7615" y="10537"/>
                      <a:pt x="7824" y="10622"/>
                    </a:cubicBezTo>
                    <a:cubicBezTo>
                      <a:pt x="8338" y="10823"/>
                      <a:pt x="8708" y="11280"/>
                      <a:pt x="8966" y="11764"/>
                    </a:cubicBezTo>
                    <a:cubicBezTo>
                      <a:pt x="9050" y="11908"/>
                      <a:pt x="9137" y="12079"/>
                      <a:pt x="9194" y="12251"/>
                    </a:cubicBezTo>
                    <a:cubicBezTo>
                      <a:pt x="9823" y="12164"/>
                      <a:pt x="10421" y="11992"/>
                      <a:pt x="11022" y="11764"/>
                    </a:cubicBezTo>
                    <a:cubicBezTo>
                      <a:pt x="10878" y="11421"/>
                      <a:pt x="10793" y="11079"/>
                      <a:pt x="10679" y="10736"/>
                    </a:cubicBezTo>
                    <a:cubicBezTo>
                      <a:pt x="10364" y="9594"/>
                      <a:pt x="9823" y="8596"/>
                      <a:pt x="8738" y="8025"/>
                    </a:cubicBezTo>
                    <a:cubicBezTo>
                      <a:pt x="7908" y="7596"/>
                      <a:pt x="6853" y="7367"/>
                      <a:pt x="6396" y="6483"/>
                    </a:cubicBezTo>
                    <a:cubicBezTo>
                      <a:pt x="5940" y="5512"/>
                      <a:pt x="6367" y="4455"/>
                      <a:pt x="6282" y="3484"/>
                    </a:cubicBezTo>
                    <a:cubicBezTo>
                      <a:pt x="6195" y="2258"/>
                      <a:pt x="5083" y="1858"/>
                      <a:pt x="4026" y="1630"/>
                    </a:cubicBezTo>
                    <a:cubicBezTo>
                      <a:pt x="3112" y="1429"/>
                      <a:pt x="1856" y="1257"/>
                      <a:pt x="1371" y="287"/>
                    </a:cubicBezTo>
                    <a:cubicBezTo>
                      <a:pt x="1314" y="202"/>
                      <a:pt x="1257" y="115"/>
                      <a:pt x="12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grpSp>
        <p:nvGrpSpPr>
          <p:cNvPr id="2058" name="Google Shape;2058;p11"/>
          <p:cNvGrpSpPr/>
          <p:nvPr/>
        </p:nvGrpSpPr>
        <p:grpSpPr>
          <a:xfrm>
            <a:off x="2563751" y="519374"/>
            <a:ext cx="576423" cy="560984"/>
            <a:chOff x="6135492" y="1597374"/>
            <a:chExt cx="758751" cy="738429"/>
          </a:xfrm>
        </p:grpSpPr>
        <p:sp>
          <p:nvSpPr>
            <p:cNvPr id="2059" name="Google Shape;2059;p11"/>
            <p:cNvSpPr/>
            <p:nvPr/>
          </p:nvSpPr>
          <p:spPr>
            <a:xfrm>
              <a:off x="6135492" y="1597374"/>
              <a:ext cx="758751" cy="738429"/>
            </a:xfrm>
            <a:custGeom>
              <a:avLst/>
              <a:gdLst/>
              <a:ahLst/>
              <a:cxnLst/>
              <a:rect l="l" t="t" r="r" b="b"/>
              <a:pathLst>
                <a:path w="5227" h="5087" extrusionOk="0">
                  <a:moveTo>
                    <a:pt x="2591" y="0"/>
                  </a:moveTo>
                  <a:cubicBezTo>
                    <a:pt x="2556" y="0"/>
                    <a:pt x="2521" y="1"/>
                    <a:pt x="2486" y="2"/>
                  </a:cubicBezTo>
                  <a:cubicBezTo>
                    <a:pt x="1086" y="87"/>
                    <a:pt x="1" y="1286"/>
                    <a:pt x="88" y="2686"/>
                  </a:cubicBezTo>
                  <a:cubicBezTo>
                    <a:pt x="143" y="4048"/>
                    <a:pt x="1283" y="5087"/>
                    <a:pt x="2634" y="5087"/>
                  </a:cubicBezTo>
                  <a:cubicBezTo>
                    <a:pt x="2670" y="5087"/>
                    <a:pt x="2706" y="5086"/>
                    <a:pt x="2742" y="5084"/>
                  </a:cubicBezTo>
                  <a:cubicBezTo>
                    <a:pt x="4142" y="4998"/>
                    <a:pt x="5227" y="3828"/>
                    <a:pt x="5140" y="2428"/>
                  </a:cubicBezTo>
                  <a:cubicBezTo>
                    <a:pt x="5084" y="1065"/>
                    <a:pt x="3944" y="0"/>
                    <a:pt x="2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60" name="Google Shape;2060;p11"/>
            <p:cNvSpPr/>
            <p:nvPr/>
          </p:nvSpPr>
          <p:spPr>
            <a:xfrm>
              <a:off x="6313895" y="1597664"/>
              <a:ext cx="435190" cy="112644"/>
            </a:xfrm>
            <a:custGeom>
              <a:avLst/>
              <a:gdLst/>
              <a:ahLst/>
              <a:cxnLst/>
              <a:rect l="l" t="t" r="r" b="b"/>
              <a:pathLst>
                <a:path w="2998" h="776" extrusionOk="0">
                  <a:moveTo>
                    <a:pt x="1399" y="0"/>
                  </a:moveTo>
                  <a:cubicBezTo>
                    <a:pt x="885" y="0"/>
                    <a:pt x="400" y="172"/>
                    <a:pt x="1" y="427"/>
                  </a:cubicBezTo>
                  <a:cubicBezTo>
                    <a:pt x="85" y="457"/>
                    <a:pt x="172" y="484"/>
                    <a:pt x="257" y="542"/>
                  </a:cubicBezTo>
                  <a:cubicBezTo>
                    <a:pt x="572" y="685"/>
                    <a:pt x="885" y="743"/>
                    <a:pt x="1257" y="770"/>
                  </a:cubicBezTo>
                  <a:cubicBezTo>
                    <a:pt x="1337" y="774"/>
                    <a:pt x="1417" y="776"/>
                    <a:pt x="1497" y="776"/>
                  </a:cubicBezTo>
                  <a:cubicBezTo>
                    <a:pt x="2009" y="776"/>
                    <a:pt x="2503" y="698"/>
                    <a:pt x="2997" y="599"/>
                  </a:cubicBezTo>
                  <a:cubicBezTo>
                    <a:pt x="2570" y="229"/>
                    <a:pt x="1999" y="0"/>
                    <a:pt x="1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2061" name="Google Shape;2061;p11"/>
            <p:cNvSpPr/>
            <p:nvPr/>
          </p:nvSpPr>
          <p:spPr>
            <a:xfrm>
              <a:off x="6148121" y="1755164"/>
              <a:ext cx="733639" cy="391206"/>
            </a:xfrm>
            <a:custGeom>
              <a:avLst/>
              <a:gdLst/>
              <a:ahLst/>
              <a:cxnLst/>
              <a:rect l="l" t="t" r="r" b="b"/>
              <a:pathLst>
                <a:path w="5054" h="2695" extrusionOk="0">
                  <a:moveTo>
                    <a:pt x="4596" y="0"/>
                  </a:moveTo>
                  <a:cubicBezTo>
                    <a:pt x="4197" y="0"/>
                    <a:pt x="3769" y="172"/>
                    <a:pt x="3397" y="256"/>
                  </a:cubicBezTo>
                  <a:cubicBezTo>
                    <a:pt x="2997" y="370"/>
                    <a:pt x="2570" y="457"/>
                    <a:pt x="2141" y="484"/>
                  </a:cubicBezTo>
                  <a:cubicBezTo>
                    <a:pt x="1962" y="497"/>
                    <a:pt x="1778" y="504"/>
                    <a:pt x="1593" y="504"/>
                  </a:cubicBezTo>
                  <a:cubicBezTo>
                    <a:pt x="1336" y="504"/>
                    <a:pt x="1077" y="490"/>
                    <a:pt x="827" y="457"/>
                  </a:cubicBezTo>
                  <a:cubicBezTo>
                    <a:pt x="629" y="427"/>
                    <a:pt x="428" y="400"/>
                    <a:pt x="229" y="400"/>
                  </a:cubicBezTo>
                  <a:cubicBezTo>
                    <a:pt x="85" y="713"/>
                    <a:pt x="1" y="1085"/>
                    <a:pt x="1" y="1455"/>
                  </a:cubicBezTo>
                  <a:cubicBezTo>
                    <a:pt x="1" y="1912"/>
                    <a:pt x="115" y="2312"/>
                    <a:pt x="314" y="2684"/>
                  </a:cubicBezTo>
                  <a:cubicBezTo>
                    <a:pt x="384" y="2691"/>
                    <a:pt x="455" y="2694"/>
                    <a:pt x="526" y="2694"/>
                  </a:cubicBezTo>
                  <a:cubicBezTo>
                    <a:pt x="742" y="2694"/>
                    <a:pt x="963" y="2663"/>
                    <a:pt x="1200" y="2597"/>
                  </a:cubicBezTo>
                  <a:cubicBezTo>
                    <a:pt x="1714" y="2426"/>
                    <a:pt x="2171" y="2140"/>
                    <a:pt x="2684" y="1912"/>
                  </a:cubicBezTo>
                  <a:cubicBezTo>
                    <a:pt x="3454" y="1599"/>
                    <a:pt x="4254" y="1341"/>
                    <a:pt x="5053" y="1113"/>
                  </a:cubicBezTo>
                  <a:cubicBezTo>
                    <a:pt x="4996" y="685"/>
                    <a:pt x="4825" y="313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2062" name="Google Shape;2062;p11"/>
            <p:cNvSpPr/>
            <p:nvPr/>
          </p:nvSpPr>
          <p:spPr>
            <a:xfrm>
              <a:off x="6405056" y="2077857"/>
              <a:ext cx="460012" cy="257659"/>
            </a:xfrm>
            <a:custGeom>
              <a:avLst/>
              <a:gdLst/>
              <a:ahLst/>
              <a:cxnLst/>
              <a:rect l="l" t="t" r="r" b="b"/>
              <a:pathLst>
                <a:path w="3169" h="1775" extrusionOk="0">
                  <a:moveTo>
                    <a:pt x="2840" y="1"/>
                  </a:moveTo>
                  <a:cubicBezTo>
                    <a:pt x="2625" y="1"/>
                    <a:pt x="2405" y="14"/>
                    <a:pt x="2198" y="89"/>
                  </a:cubicBezTo>
                  <a:cubicBezTo>
                    <a:pt x="1771" y="203"/>
                    <a:pt x="1399" y="461"/>
                    <a:pt x="1029" y="717"/>
                  </a:cubicBezTo>
                  <a:cubicBezTo>
                    <a:pt x="656" y="975"/>
                    <a:pt x="286" y="1288"/>
                    <a:pt x="1" y="1660"/>
                  </a:cubicBezTo>
                  <a:cubicBezTo>
                    <a:pt x="229" y="1745"/>
                    <a:pt x="485" y="1774"/>
                    <a:pt x="771" y="1774"/>
                  </a:cubicBezTo>
                  <a:cubicBezTo>
                    <a:pt x="1885" y="1774"/>
                    <a:pt x="2856" y="1032"/>
                    <a:pt x="3169" y="4"/>
                  </a:cubicBezTo>
                  <a:cubicBezTo>
                    <a:pt x="3062" y="4"/>
                    <a:pt x="2951" y="1"/>
                    <a:pt x="28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8137845" y="5593205"/>
            <a:ext cx="46116" cy="36598"/>
          </a:xfrm>
          <a:custGeom>
            <a:avLst/>
            <a:gdLst/>
            <a:ahLst/>
            <a:cxnLst/>
            <a:rect l="l" t="t" r="r" b="b"/>
            <a:pathLst>
              <a:path w="1439" h="1142" extrusionOk="0">
                <a:moveTo>
                  <a:pt x="868" y="0"/>
                </a:moveTo>
                <a:cubicBezTo>
                  <a:pt x="1" y="0"/>
                  <a:pt x="1" y="1141"/>
                  <a:pt x="868" y="1141"/>
                </a:cubicBezTo>
                <a:cubicBezTo>
                  <a:pt x="1439" y="1141"/>
                  <a:pt x="1439" y="0"/>
                  <a:pt x="8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" name="Google Shape;7;p1"/>
          <p:cNvSpPr/>
          <p:nvPr/>
        </p:nvSpPr>
        <p:spPr>
          <a:xfrm>
            <a:off x="2203973" y="5520044"/>
            <a:ext cx="18331" cy="18331"/>
          </a:xfrm>
          <a:custGeom>
            <a:avLst/>
            <a:gdLst/>
            <a:ahLst/>
            <a:cxnLst/>
            <a:rect l="l" t="t" r="r" b="b"/>
            <a:pathLst>
              <a:path w="572" h="572" extrusionOk="0">
                <a:moveTo>
                  <a:pt x="275" y="1"/>
                </a:moveTo>
                <a:cubicBezTo>
                  <a:pt x="1" y="1"/>
                  <a:pt x="1" y="571"/>
                  <a:pt x="275" y="571"/>
                </a:cubicBezTo>
                <a:cubicBezTo>
                  <a:pt x="571" y="571"/>
                  <a:pt x="571" y="1"/>
                  <a:pt x="27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" name="Google Shape;8;p1"/>
          <p:cNvSpPr/>
          <p:nvPr/>
        </p:nvSpPr>
        <p:spPr>
          <a:xfrm>
            <a:off x="338669" y="5656827"/>
            <a:ext cx="27080" cy="18331"/>
          </a:xfrm>
          <a:custGeom>
            <a:avLst/>
            <a:gdLst/>
            <a:ahLst/>
            <a:cxnLst/>
            <a:rect l="l" t="t" r="r" b="b"/>
            <a:pathLst>
              <a:path w="845" h="572" extrusionOk="0">
                <a:moveTo>
                  <a:pt x="571" y="1"/>
                </a:moveTo>
                <a:cubicBezTo>
                  <a:pt x="0" y="1"/>
                  <a:pt x="0" y="572"/>
                  <a:pt x="571" y="572"/>
                </a:cubicBezTo>
                <a:cubicBezTo>
                  <a:pt x="845" y="572"/>
                  <a:pt x="845" y="1"/>
                  <a:pt x="571" y="1"/>
                </a:cubicBezTo>
                <a:close/>
              </a:path>
            </a:pathLst>
          </a:custGeom>
          <a:solidFill>
            <a:srgbClr val="72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" name="Google Shape;9;p1"/>
          <p:cNvSpPr/>
          <p:nvPr/>
        </p:nvSpPr>
        <p:spPr>
          <a:xfrm>
            <a:off x="5614212" y="5693421"/>
            <a:ext cx="27817" cy="18300"/>
          </a:xfrm>
          <a:custGeom>
            <a:avLst/>
            <a:gdLst/>
            <a:ahLst/>
            <a:cxnLst/>
            <a:rect l="l" t="t" r="r" b="b"/>
            <a:pathLst>
              <a:path w="868" h="571" extrusionOk="0">
                <a:moveTo>
                  <a:pt x="571" y="0"/>
                </a:moveTo>
                <a:cubicBezTo>
                  <a:pt x="0" y="0"/>
                  <a:pt x="0" y="571"/>
                  <a:pt x="571" y="571"/>
                </a:cubicBezTo>
                <a:cubicBezTo>
                  <a:pt x="868" y="571"/>
                  <a:pt x="868" y="0"/>
                  <a:pt x="571" y="0"/>
                </a:cubicBezTo>
                <a:close/>
              </a:path>
            </a:pathLst>
          </a:custGeom>
          <a:solidFill>
            <a:srgbClr val="72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" name="Google Shape;10;p1"/>
          <p:cNvSpPr/>
          <p:nvPr/>
        </p:nvSpPr>
        <p:spPr>
          <a:xfrm>
            <a:off x="8567954" y="5757773"/>
            <a:ext cx="27112" cy="18331"/>
          </a:xfrm>
          <a:custGeom>
            <a:avLst/>
            <a:gdLst/>
            <a:ahLst/>
            <a:cxnLst/>
            <a:rect l="l" t="t" r="r" b="b"/>
            <a:pathLst>
              <a:path w="846" h="572" extrusionOk="0">
                <a:moveTo>
                  <a:pt x="275" y="1"/>
                </a:moveTo>
                <a:cubicBezTo>
                  <a:pt x="1" y="1"/>
                  <a:pt x="1" y="571"/>
                  <a:pt x="275" y="571"/>
                </a:cubicBezTo>
                <a:cubicBezTo>
                  <a:pt x="845" y="571"/>
                  <a:pt x="845" y="1"/>
                  <a:pt x="275" y="1"/>
                </a:cubicBezTo>
                <a:close/>
              </a:path>
            </a:pathLst>
          </a:custGeom>
          <a:solidFill>
            <a:srgbClr val="72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1;p1"/>
          <p:cNvSpPr/>
          <p:nvPr/>
        </p:nvSpPr>
        <p:spPr>
          <a:xfrm>
            <a:off x="7379293" y="5666342"/>
            <a:ext cx="18331" cy="18331"/>
          </a:xfrm>
          <a:custGeom>
            <a:avLst/>
            <a:gdLst/>
            <a:ahLst/>
            <a:cxnLst/>
            <a:rect l="l" t="t" r="r" b="b"/>
            <a:pathLst>
              <a:path w="572" h="572" extrusionOk="0">
                <a:moveTo>
                  <a:pt x="275" y="1"/>
                </a:moveTo>
                <a:cubicBezTo>
                  <a:pt x="1" y="1"/>
                  <a:pt x="1" y="571"/>
                  <a:pt x="275" y="571"/>
                </a:cubicBezTo>
                <a:cubicBezTo>
                  <a:pt x="571" y="571"/>
                  <a:pt x="571" y="1"/>
                  <a:pt x="275" y="1"/>
                </a:cubicBezTo>
                <a:close/>
              </a:path>
            </a:pathLst>
          </a:custGeom>
          <a:solidFill>
            <a:srgbClr val="72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713225" y="445026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713225" y="1152477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7" r:id="rId17"/>
    <p:sldLayoutId id="2147483668" r:id="rId18"/>
    <p:sldLayoutId id="2147483669" r:id="rId19"/>
    <p:sldLayoutId id="2147483671" r:id="rId20"/>
    <p:sldLayoutId id="2147483672" r:id="rId21"/>
    <p:sldLayoutId id="214748367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image" Target="../media/image13.png"/><Relationship Id="rId10" Type="http://schemas.openxmlformats.org/officeDocument/2006/relationships/video" Target="../media/media5.mp4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29.png"/><Relationship Id="rId3" Type="http://schemas.microsoft.com/office/2007/relationships/media" Target="../media/media8.mp4"/><Relationship Id="rId7" Type="http://schemas.microsoft.com/office/2007/relationships/media" Target="../media/media10.mp4"/><Relationship Id="rId12" Type="http://schemas.openxmlformats.org/officeDocument/2006/relationships/video" Target="../media/media12.mp4"/><Relationship Id="rId17" Type="http://schemas.openxmlformats.org/officeDocument/2006/relationships/image" Target="../media/image28.png"/><Relationship Id="rId2" Type="http://schemas.openxmlformats.org/officeDocument/2006/relationships/video" Target="../media/media7.mp4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microsoft.com/office/2007/relationships/media" Target="../media/media12.mp4"/><Relationship Id="rId5" Type="http://schemas.microsoft.com/office/2007/relationships/media" Target="../media/media9.mp4"/><Relationship Id="rId15" Type="http://schemas.openxmlformats.org/officeDocument/2006/relationships/image" Target="../media/image26.png"/><Relationship Id="rId10" Type="http://schemas.openxmlformats.org/officeDocument/2006/relationships/video" Target="../media/media11.mp4"/><Relationship Id="rId19" Type="http://schemas.openxmlformats.org/officeDocument/2006/relationships/image" Target="../media/image30.png"/><Relationship Id="rId4" Type="http://schemas.openxmlformats.org/officeDocument/2006/relationships/video" Target="../media/media8.mp4"/><Relationship Id="rId9" Type="http://schemas.microsoft.com/office/2007/relationships/media" Target="../media/media11.mp4"/><Relationship Id="rId1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6.mp4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39.png"/><Relationship Id="rId3" Type="http://schemas.microsoft.com/office/2007/relationships/media" Target="../media/media14.mp4"/><Relationship Id="rId7" Type="http://schemas.microsoft.com/office/2007/relationships/media" Target="../media/media16.mp4"/><Relationship Id="rId12" Type="http://schemas.openxmlformats.org/officeDocument/2006/relationships/video" Target="../media/media18.mp4"/><Relationship Id="rId17" Type="http://schemas.openxmlformats.org/officeDocument/2006/relationships/image" Target="../media/image38.png"/><Relationship Id="rId2" Type="http://schemas.openxmlformats.org/officeDocument/2006/relationships/video" Target="../media/media13.mp4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microsoft.com/office/2007/relationships/media" Target="../media/media18.mp4"/><Relationship Id="rId5" Type="http://schemas.microsoft.com/office/2007/relationships/media" Target="../media/media15.mp4"/><Relationship Id="rId15" Type="http://schemas.openxmlformats.org/officeDocument/2006/relationships/image" Target="../media/image36.png"/><Relationship Id="rId10" Type="http://schemas.openxmlformats.org/officeDocument/2006/relationships/video" Target="../media/media17.mp4"/><Relationship Id="rId19" Type="http://schemas.openxmlformats.org/officeDocument/2006/relationships/image" Target="../media/image40.png"/><Relationship Id="rId4" Type="http://schemas.openxmlformats.org/officeDocument/2006/relationships/video" Target="../media/media14.mp4"/><Relationship Id="rId9" Type="http://schemas.microsoft.com/office/2007/relationships/media" Target="../media/media17.mp4"/><Relationship Id="rId1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9" name="Google Shape;5459;p28"/>
          <p:cNvSpPr txBox="1">
            <a:spLocks noGrp="1"/>
          </p:cNvSpPr>
          <p:nvPr>
            <p:ph type="ctrTitle"/>
          </p:nvPr>
        </p:nvSpPr>
        <p:spPr>
          <a:xfrm>
            <a:off x="709730" y="291147"/>
            <a:ext cx="3747900" cy="31259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300" dirty="0"/>
              <a:t>Energy Release Process in the 2021 October 28 X1.0 Flare</a:t>
            </a:r>
          </a:p>
        </p:txBody>
      </p:sp>
      <p:sp>
        <p:nvSpPr>
          <p:cNvPr id="5504" name="Google Shape;5504;p28"/>
          <p:cNvSpPr txBox="1">
            <a:spLocks noGrp="1"/>
          </p:cNvSpPr>
          <p:nvPr>
            <p:ph type="subTitle" idx="1"/>
          </p:nvPr>
        </p:nvSpPr>
        <p:spPr>
          <a:xfrm>
            <a:off x="709730" y="3248999"/>
            <a:ext cx="4360229" cy="15721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401" dirty="0">
                <a:solidFill>
                  <a:schemeClr val="lt2"/>
                </a:solidFill>
              </a:rPr>
              <a:t>BROCK PARKER</a:t>
            </a:r>
          </a:p>
          <a:p>
            <a:pPr marL="0" indent="0"/>
            <a:r>
              <a:rPr lang="en" sz="1600" dirty="0">
                <a:solidFill>
                  <a:schemeClr val="lt2"/>
                </a:solidFill>
              </a:rPr>
              <a:t>CHUNMING ZHU</a:t>
            </a:r>
          </a:p>
          <a:p>
            <a:pPr marL="0" indent="0"/>
            <a:r>
              <a:rPr lang="en" sz="1600" dirty="0">
                <a:solidFill>
                  <a:schemeClr val="lt2"/>
                </a:solidFill>
              </a:rPr>
              <a:t>JIONG QIU</a:t>
            </a:r>
          </a:p>
          <a:p>
            <a:pPr marL="0" indent="0"/>
            <a:r>
              <a:rPr lang="en" sz="1600" dirty="0">
                <a:solidFill>
                  <a:schemeClr val="lt2"/>
                </a:solidFill>
              </a:rPr>
              <a:t>DANA LONGCOPE</a:t>
            </a:r>
            <a:endParaRPr sz="1600" dirty="0">
              <a:solidFill>
                <a:schemeClr val="lt2"/>
              </a:solidFill>
            </a:endParaRPr>
          </a:p>
        </p:txBody>
      </p:sp>
      <p:grpSp>
        <p:nvGrpSpPr>
          <p:cNvPr id="5460" name="Google Shape;5460;p28"/>
          <p:cNvGrpSpPr/>
          <p:nvPr/>
        </p:nvGrpSpPr>
        <p:grpSpPr>
          <a:xfrm>
            <a:off x="3167968" y="537787"/>
            <a:ext cx="5636561" cy="4278051"/>
            <a:chOff x="3244163" y="537775"/>
            <a:chExt cx="5636560" cy="4278051"/>
          </a:xfrm>
        </p:grpSpPr>
        <p:grpSp>
          <p:nvGrpSpPr>
            <p:cNvPr id="5461" name="Google Shape;5461;p28"/>
            <p:cNvGrpSpPr/>
            <p:nvPr/>
          </p:nvGrpSpPr>
          <p:grpSpPr>
            <a:xfrm>
              <a:off x="3990331" y="815789"/>
              <a:ext cx="858544" cy="356719"/>
              <a:chOff x="-68911" y="-91398"/>
              <a:chExt cx="1622650" cy="674200"/>
            </a:xfrm>
          </p:grpSpPr>
          <p:sp>
            <p:nvSpPr>
              <p:cNvPr id="5462" name="Google Shape;5462;p28"/>
              <p:cNvSpPr/>
              <p:nvPr/>
            </p:nvSpPr>
            <p:spPr>
              <a:xfrm>
                <a:off x="-51561" y="-70823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463" name="Google Shape;5463;p28"/>
              <p:cNvGrpSpPr/>
              <p:nvPr/>
            </p:nvGrpSpPr>
            <p:grpSpPr>
              <a:xfrm>
                <a:off x="-68911" y="-91398"/>
                <a:ext cx="1622650" cy="674200"/>
                <a:chOff x="-68911" y="-91398"/>
                <a:chExt cx="1622650" cy="674200"/>
              </a:xfrm>
            </p:grpSpPr>
            <p:sp>
              <p:nvSpPr>
                <p:cNvPr id="5464" name="Google Shape;5464;p28"/>
                <p:cNvSpPr/>
                <p:nvPr/>
              </p:nvSpPr>
              <p:spPr>
                <a:xfrm>
                  <a:off x="421789" y="538702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465" name="Google Shape;5465;p28"/>
                <p:cNvSpPr/>
                <p:nvPr/>
              </p:nvSpPr>
              <p:spPr>
                <a:xfrm>
                  <a:off x="-68911" y="38677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466" name="Google Shape;5466;p28"/>
                <p:cNvSpPr/>
                <p:nvPr/>
              </p:nvSpPr>
              <p:spPr>
                <a:xfrm>
                  <a:off x="1509639" y="-91398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5467" name="Google Shape;5467;p28"/>
            <p:cNvGrpSpPr/>
            <p:nvPr/>
          </p:nvGrpSpPr>
          <p:grpSpPr>
            <a:xfrm>
              <a:off x="7797502" y="3690774"/>
              <a:ext cx="498898" cy="708105"/>
              <a:chOff x="7865075" y="285763"/>
              <a:chExt cx="716293" cy="1016662"/>
            </a:xfrm>
          </p:grpSpPr>
          <p:sp>
            <p:nvSpPr>
              <p:cNvPr id="5468" name="Google Shape;5468;p28"/>
              <p:cNvSpPr/>
              <p:nvPr/>
            </p:nvSpPr>
            <p:spPr>
              <a:xfrm>
                <a:off x="7886700" y="307425"/>
                <a:ext cx="685800" cy="969575"/>
              </a:xfrm>
              <a:custGeom>
                <a:avLst/>
                <a:gdLst/>
                <a:ahLst/>
                <a:cxnLst/>
                <a:rect l="l" t="t" r="r" b="b"/>
                <a:pathLst>
                  <a:path w="27432" h="38783" extrusionOk="0">
                    <a:moveTo>
                      <a:pt x="946" y="9932"/>
                    </a:moveTo>
                    <a:lnTo>
                      <a:pt x="27432" y="24594"/>
                    </a:lnTo>
                    <a:lnTo>
                      <a:pt x="26959" y="0"/>
                    </a:lnTo>
                    <a:lnTo>
                      <a:pt x="0" y="3878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69" name="Google Shape;5469;p28"/>
              <p:cNvSpPr/>
              <p:nvPr/>
            </p:nvSpPr>
            <p:spPr>
              <a:xfrm>
                <a:off x="7865075" y="12583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70" name="Google Shape;5470;p28"/>
              <p:cNvSpPr/>
              <p:nvPr/>
            </p:nvSpPr>
            <p:spPr>
              <a:xfrm>
                <a:off x="7877817" y="523927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71" name="Google Shape;5471;p28"/>
              <p:cNvSpPr/>
              <p:nvPr/>
            </p:nvSpPr>
            <p:spPr>
              <a:xfrm>
                <a:off x="8537268" y="2857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72" name="Google Shape;5472;p28"/>
              <p:cNvSpPr/>
              <p:nvPr/>
            </p:nvSpPr>
            <p:spPr>
              <a:xfrm>
                <a:off x="8537268" y="8976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473" name="Google Shape;5473;p28"/>
            <p:cNvGrpSpPr/>
            <p:nvPr/>
          </p:nvGrpSpPr>
          <p:grpSpPr>
            <a:xfrm>
              <a:off x="8381813" y="1120598"/>
              <a:ext cx="498909" cy="721242"/>
              <a:chOff x="8233275" y="1900925"/>
              <a:chExt cx="753525" cy="1089325"/>
            </a:xfrm>
          </p:grpSpPr>
          <p:sp>
            <p:nvSpPr>
              <p:cNvPr id="5474" name="Google Shape;5474;p28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75" name="Google Shape;5475;p28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76" name="Google Shape;5476;p28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77" name="Google Shape;5477;p28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478" name="Google Shape;5478;p28"/>
            <p:cNvGrpSpPr/>
            <p:nvPr/>
          </p:nvGrpSpPr>
          <p:grpSpPr>
            <a:xfrm>
              <a:off x="3244163" y="537775"/>
              <a:ext cx="5567187" cy="4278051"/>
              <a:chOff x="3244163" y="537775"/>
              <a:chExt cx="5567187" cy="4278051"/>
            </a:xfrm>
          </p:grpSpPr>
          <p:grpSp>
            <p:nvGrpSpPr>
              <p:cNvPr id="5479" name="Google Shape;5479;p28"/>
              <p:cNvGrpSpPr/>
              <p:nvPr/>
            </p:nvGrpSpPr>
            <p:grpSpPr>
              <a:xfrm>
                <a:off x="3244163" y="537775"/>
                <a:ext cx="5409026" cy="4278051"/>
                <a:chOff x="3244163" y="537775"/>
                <a:chExt cx="5409026" cy="4278051"/>
              </a:xfrm>
            </p:grpSpPr>
            <p:sp>
              <p:nvSpPr>
                <p:cNvPr id="5480" name="Google Shape;5480;p28"/>
                <p:cNvSpPr/>
                <p:nvPr/>
              </p:nvSpPr>
              <p:spPr>
                <a:xfrm>
                  <a:off x="3244162" y="4543525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481" name="Google Shape;5481;p28"/>
                <p:cNvSpPr/>
                <p:nvPr/>
              </p:nvSpPr>
              <p:spPr>
                <a:xfrm>
                  <a:off x="4609238" y="1477300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482" name="Google Shape;5482;p28"/>
                <p:cNvSpPr/>
                <p:nvPr/>
              </p:nvSpPr>
              <p:spPr>
                <a:xfrm>
                  <a:off x="8381138" y="537775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sp>
            <p:nvSpPr>
              <p:cNvPr id="5483" name="Google Shape;5483;p28"/>
              <p:cNvSpPr/>
              <p:nvPr/>
            </p:nvSpPr>
            <p:spPr>
              <a:xfrm>
                <a:off x="8312450" y="2479879"/>
                <a:ext cx="498899" cy="499394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484" name="Google Shape;5484;p28"/>
            <p:cNvGrpSpPr/>
            <p:nvPr/>
          </p:nvGrpSpPr>
          <p:grpSpPr>
            <a:xfrm>
              <a:off x="4387440" y="3783714"/>
              <a:ext cx="586325" cy="646900"/>
              <a:chOff x="6715777" y="3950739"/>
              <a:chExt cx="586325" cy="646900"/>
            </a:xfrm>
          </p:grpSpPr>
          <p:sp>
            <p:nvSpPr>
              <p:cNvPr id="5485" name="Google Shape;5485;p28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86" name="Google Shape;5486;p28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87" name="Google Shape;5487;p28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88" name="Google Shape;5488;p28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89" name="Google Shape;5489;p28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90" name="Google Shape;5490;p28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91" name="Google Shape;5491;p28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grpSp>
        <p:nvGrpSpPr>
          <p:cNvPr id="5492" name="Google Shape;5492;p28"/>
          <p:cNvGrpSpPr/>
          <p:nvPr/>
        </p:nvGrpSpPr>
        <p:grpSpPr>
          <a:xfrm>
            <a:off x="4485687" y="57769"/>
            <a:ext cx="3865500" cy="5029200"/>
            <a:chOff x="4561886" y="57768"/>
            <a:chExt cx="3865500" cy="5029200"/>
          </a:xfrm>
        </p:grpSpPr>
        <p:grpSp>
          <p:nvGrpSpPr>
            <p:cNvPr id="5493" name="Google Shape;5493;p28"/>
            <p:cNvGrpSpPr/>
            <p:nvPr/>
          </p:nvGrpSpPr>
          <p:grpSpPr>
            <a:xfrm>
              <a:off x="4561886" y="57768"/>
              <a:ext cx="3865500" cy="5029200"/>
              <a:chOff x="4561886" y="57768"/>
              <a:chExt cx="3865500" cy="5029200"/>
            </a:xfrm>
          </p:grpSpPr>
          <p:sp>
            <p:nvSpPr>
              <p:cNvPr id="5494" name="Google Shape;5494;p28"/>
              <p:cNvSpPr/>
              <p:nvPr/>
            </p:nvSpPr>
            <p:spPr>
              <a:xfrm rot="1799971">
                <a:off x="5661523" y="149778"/>
                <a:ext cx="1666225" cy="4845179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95" name="Google Shape;5495;p28"/>
              <p:cNvSpPr/>
              <p:nvPr/>
            </p:nvSpPr>
            <p:spPr>
              <a:xfrm rot="1799492">
                <a:off x="5733266" y="374227"/>
                <a:ext cx="1503985" cy="4373681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496" name="Google Shape;5496;p28"/>
            <p:cNvGrpSpPr/>
            <p:nvPr/>
          </p:nvGrpSpPr>
          <p:grpSpPr>
            <a:xfrm>
              <a:off x="4897575" y="836693"/>
              <a:ext cx="3166500" cy="3166500"/>
              <a:chOff x="4973775" y="711725"/>
              <a:chExt cx="3166500" cy="3166500"/>
            </a:xfrm>
          </p:grpSpPr>
          <p:sp>
            <p:nvSpPr>
              <p:cNvPr id="5497" name="Google Shape;5497;p28"/>
              <p:cNvSpPr/>
              <p:nvPr/>
            </p:nvSpPr>
            <p:spPr>
              <a:xfrm>
                <a:off x="4973775" y="711725"/>
                <a:ext cx="3166500" cy="3166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98" name="Google Shape;5498;p28"/>
              <p:cNvSpPr/>
              <p:nvPr/>
            </p:nvSpPr>
            <p:spPr>
              <a:xfrm>
                <a:off x="5068400" y="806225"/>
                <a:ext cx="2977500" cy="2977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499" name="Google Shape;5499;p28"/>
              <p:cNvSpPr/>
              <p:nvPr/>
            </p:nvSpPr>
            <p:spPr>
              <a:xfrm>
                <a:off x="5144750" y="882576"/>
                <a:ext cx="2824800" cy="28248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00" name="Google Shape;5500;p28"/>
              <p:cNvSpPr/>
              <p:nvPr/>
            </p:nvSpPr>
            <p:spPr>
              <a:xfrm>
                <a:off x="5232763" y="970575"/>
                <a:ext cx="2648700" cy="2648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grpSp>
            <p:nvGrpSpPr>
              <p:cNvPr id="5501" name="Google Shape;5501;p28"/>
              <p:cNvGrpSpPr/>
              <p:nvPr/>
            </p:nvGrpSpPr>
            <p:grpSpPr>
              <a:xfrm>
                <a:off x="5316730" y="1054535"/>
                <a:ext cx="2480778" cy="2480778"/>
                <a:chOff x="4053950" y="1851775"/>
                <a:chExt cx="447600" cy="447600"/>
              </a:xfrm>
            </p:grpSpPr>
            <p:sp>
              <p:nvSpPr>
                <p:cNvPr id="5502" name="Google Shape;5502;p28"/>
                <p:cNvSpPr/>
                <p:nvPr/>
              </p:nvSpPr>
              <p:spPr>
                <a:xfrm>
                  <a:off x="4053950" y="1851775"/>
                  <a:ext cx="447600" cy="44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4" h="17904" extrusionOk="0">
                      <a:moveTo>
                        <a:pt x="8938" y="1"/>
                      </a:moveTo>
                      <a:cubicBezTo>
                        <a:pt x="3998" y="1"/>
                        <a:pt x="1" y="4027"/>
                        <a:pt x="1" y="8966"/>
                      </a:cubicBezTo>
                      <a:cubicBezTo>
                        <a:pt x="1" y="13906"/>
                        <a:pt x="3998" y="17903"/>
                        <a:pt x="8938" y="17903"/>
                      </a:cubicBezTo>
                      <a:cubicBezTo>
                        <a:pt x="13877" y="17903"/>
                        <a:pt x="17903" y="13906"/>
                        <a:pt x="17903" y="8966"/>
                      </a:cubicBezTo>
                      <a:cubicBezTo>
                        <a:pt x="17903" y="4027"/>
                        <a:pt x="13877" y="1"/>
                        <a:pt x="89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503" name="Google Shape;5503;p28"/>
                <p:cNvSpPr/>
                <p:nvPr/>
              </p:nvSpPr>
              <p:spPr>
                <a:xfrm>
                  <a:off x="4076100" y="1874625"/>
                  <a:ext cx="402600" cy="40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4" h="16076" extrusionOk="0">
                      <a:moveTo>
                        <a:pt x="8052" y="0"/>
                      </a:moveTo>
                      <a:cubicBezTo>
                        <a:pt x="3626" y="0"/>
                        <a:pt x="1" y="3598"/>
                        <a:pt x="1" y="8052"/>
                      </a:cubicBezTo>
                      <a:cubicBezTo>
                        <a:pt x="1" y="12478"/>
                        <a:pt x="3626" y="16076"/>
                        <a:pt x="8052" y="16076"/>
                      </a:cubicBezTo>
                      <a:cubicBezTo>
                        <a:pt x="12506" y="16076"/>
                        <a:pt x="16104" y="12478"/>
                        <a:pt x="16104" y="8052"/>
                      </a:cubicBezTo>
                      <a:cubicBezTo>
                        <a:pt x="16104" y="3598"/>
                        <a:pt x="12506" y="0"/>
                        <a:pt x="80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</p:grpSp>
      <p:pic>
        <p:nvPicPr>
          <p:cNvPr id="5505" name="Google Shape;5505;p28"/>
          <p:cNvPicPr preferRelativeResize="0"/>
          <p:nvPr/>
        </p:nvPicPr>
        <p:blipFill rotWithShape="1">
          <a:blip r:embed="rId3"/>
          <a:srcRect l="7368" t="5012" r="11353" b="4372"/>
          <a:stretch/>
        </p:blipFill>
        <p:spPr>
          <a:xfrm>
            <a:off x="5388762" y="1417491"/>
            <a:ext cx="2013300" cy="201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7" name="Google Shape;5897;p37"/>
          <p:cNvGrpSpPr/>
          <p:nvPr/>
        </p:nvGrpSpPr>
        <p:grpSpPr>
          <a:xfrm>
            <a:off x="407661" y="440920"/>
            <a:ext cx="5683533" cy="4193640"/>
            <a:chOff x="407650" y="440920"/>
            <a:chExt cx="5683533" cy="4193640"/>
          </a:xfrm>
        </p:grpSpPr>
        <p:grpSp>
          <p:nvGrpSpPr>
            <p:cNvPr id="5898" name="Google Shape;5898;p37"/>
            <p:cNvGrpSpPr/>
            <p:nvPr/>
          </p:nvGrpSpPr>
          <p:grpSpPr>
            <a:xfrm>
              <a:off x="407650" y="444900"/>
              <a:ext cx="5040660" cy="3978725"/>
              <a:chOff x="407650" y="444900"/>
              <a:chExt cx="5040660" cy="3978725"/>
            </a:xfrm>
          </p:grpSpPr>
          <p:sp>
            <p:nvSpPr>
              <p:cNvPr id="5899" name="Google Shape;5899;p37"/>
              <p:cNvSpPr/>
              <p:nvPr/>
            </p:nvSpPr>
            <p:spPr>
              <a:xfrm>
                <a:off x="407650" y="2571748"/>
                <a:ext cx="611149" cy="611699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00" name="Google Shape;5900;p37"/>
              <p:cNvSpPr/>
              <p:nvPr/>
            </p:nvSpPr>
            <p:spPr>
              <a:xfrm>
                <a:off x="4907887" y="3882699"/>
                <a:ext cx="540423" cy="540926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01" name="Google Shape;5901;p37"/>
              <p:cNvSpPr/>
              <p:nvPr/>
            </p:nvSpPr>
            <p:spPr>
              <a:xfrm>
                <a:off x="1624738" y="10455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02" name="Google Shape;5902;p37"/>
              <p:cNvSpPr/>
              <p:nvPr/>
            </p:nvSpPr>
            <p:spPr>
              <a:xfrm>
                <a:off x="3580360" y="444900"/>
                <a:ext cx="483650" cy="48409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03" name="Google Shape;5903;p37"/>
            <p:cNvGrpSpPr/>
            <p:nvPr/>
          </p:nvGrpSpPr>
          <p:grpSpPr>
            <a:xfrm>
              <a:off x="1209981" y="697964"/>
              <a:ext cx="858544" cy="356719"/>
              <a:chOff x="219125" y="484675"/>
              <a:chExt cx="1622650" cy="674200"/>
            </a:xfrm>
          </p:grpSpPr>
          <p:sp>
            <p:nvSpPr>
              <p:cNvPr id="5904" name="Google Shape;5904;p37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905" name="Google Shape;5905;p37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5906" name="Google Shape;5906;p37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07" name="Google Shape;5907;p37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08" name="Google Shape;5908;p37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5909" name="Google Shape;5909;p37"/>
            <p:cNvGrpSpPr/>
            <p:nvPr/>
          </p:nvGrpSpPr>
          <p:grpSpPr>
            <a:xfrm>
              <a:off x="5372097" y="3613933"/>
              <a:ext cx="719087" cy="1020627"/>
              <a:chOff x="7865075" y="285763"/>
              <a:chExt cx="716293" cy="1016662"/>
            </a:xfrm>
          </p:grpSpPr>
          <p:sp>
            <p:nvSpPr>
              <p:cNvPr id="5910" name="Google Shape;5910;p37"/>
              <p:cNvSpPr/>
              <p:nvPr/>
            </p:nvSpPr>
            <p:spPr>
              <a:xfrm>
                <a:off x="7886700" y="307425"/>
                <a:ext cx="685800" cy="969575"/>
              </a:xfrm>
              <a:custGeom>
                <a:avLst/>
                <a:gdLst/>
                <a:ahLst/>
                <a:cxnLst/>
                <a:rect l="l" t="t" r="r" b="b"/>
                <a:pathLst>
                  <a:path w="27432" h="38783" extrusionOk="0">
                    <a:moveTo>
                      <a:pt x="946" y="9932"/>
                    </a:moveTo>
                    <a:lnTo>
                      <a:pt x="27432" y="24594"/>
                    </a:lnTo>
                    <a:lnTo>
                      <a:pt x="26959" y="0"/>
                    </a:lnTo>
                    <a:lnTo>
                      <a:pt x="0" y="3878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11" name="Google Shape;5911;p37"/>
              <p:cNvSpPr/>
              <p:nvPr/>
            </p:nvSpPr>
            <p:spPr>
              <a:xfrm>
                <a:off x="7865075" y="12583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2" name="Google Shape;5912;p37"/>
              <p:cNvSpPr/>
              <p:nvPr/>
            </p:nvSpPr>
            <p:spPr>
              <a:xfrm>
                <a:off x="7877817" y="523927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3" name="Google Shape;5913;p37"/>
              <p:cNvSpPr/>
              <p:nvPr/>
            </p:nvSpPr>
            <p:spPr>
              <a:xfrm>
                <a:off x="8537268" y="2857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4" name="Google Shape;5914;p37"/>
              <p:cNvSpPr/>
              <p:nvPr/>
            </p:nvSpPr>
            <p:spPr>
              <a:xfrm>
                <a:off x="8537268" y="8976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15" name="Google Shape;5915;p37"/>
            <p:cNvGrpSpPr/>
            <p:nvPr/>
          </p:nvGrpSpPr>
          <p:grpSpPr>
            <a:xfrm rot="2465502">
              <a:off x="4244898" y="535674"/>
              <a:ext cx="629288" cy="909724"/>
              <a:chOff x="8233275" y="1900925"/>
              <a:chExt cx="753525" cy="1089325"/>
            </a:xfrm>
          </p:grpSpPr>
          <p:sp>
            <p:nvSpPr>
              <p:cNvPr id="5916" name="Google Shape;5916;p37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17" name="Google Shape;5917;p37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8" name="Google Shape;5918;p37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9" name="Google Shape;5919;p37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20" name="Google Shape;5920;p37"/>
            <p:cNvGrpSpPr/>
            <p:nvPr/>
          </p:nvGrpSpPr>
          <p:grpSpPr>
            <a:xfrm>
              <a:off x="2068525" y="601800"/>
              <a:ext cx="3299163" cy="2877572"/>
              <a:chOff x="5001275" y="1024425"/>
              <a:chExt cx="3299163" cy="2877572"/>
            </a:xfrm>
          </p:grpSpPr>
          <p:grpSp>
            <p:nvGrpSpPr>
              <p:cNvPr id="5921" name="Google Shape;5921;p37"/>
              <p:cNvGrpSpPr/>
              <p:nvPr/>
            </p:nvGrpSpPr>
            <p:grpSpPr>
              <a:xfrm>
                <a:off x="5659387" y="1024425"/>
                <a:ext cx="2641051" cy="938351"/>
                <a:chOff x="5659388" y="1024425"/>
                <a:chExt cx="2641051" cy="938351"/>
              </a:xfrm>
            </p:grpSpPr>
            <p:sp>
              <p:nvSpPr>
                <p:cNvPr id="5922" name="Google Shape;5922;p37"/>
                <p:cNvSpPr/>
                <p:nvPr/>
              </p:nvSpPr>
              <p:spPr>
                <a:xfrm>
                  <a:off x="5659388" y="1690475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23" name="Google Shape;5923;p37"/>
                <p:cNvSpPr/>
                <p:nvPr/>
              </p:nvSpPr>
              <p:spPr>
                <a:xfrm>
                  <a:off x="8028388" y="1024425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sp>
            <p:nvSpPr>
              <p:cNvPr id="5924" name="Google Shape;5924;p37"/>
              <p:cNvSpPr/>
              <p:nvPr/>
            </p:nvSpPr>
            <p:spPr>
              <a:xfrm>
                <a:off x="5001275" y="3402604"/>
                <a:ext cx="498899" cy="499394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25" name="Google Shape;5925;p37"/>
            <p:cNvGrpSpPr/>
            <p:nvPr/>
          </p:nvGrpSpPr>
          <p:grpSpPr>
            <a:xfrm>
              <a:off x="1210045" y="1459969"/>
              <a:ext cx="858556" cy="947256"/>
              <a:chOff x="6715777" y="3950739"/>
              <a:chExt cx="586325" cy="646900"/>
            </a:xfrm>
          </p:grpSpPr>
          <p:sp>
            <p:nvSpPr>
              <p:cNvPr id="5926" name="Google Shape;5926;p37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27" name="Google Shape;5927;p37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28" name="Google Shape;5928;p37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29" name="Google Shape;5929;p37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30" name="Google Shape;5930;p37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31" name="Google Shape;5931;p37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32" name="Google Shape;5932;p37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sp>
        <p:nvSpPr>
          <p:cNvPr id="5933" name="Google Shape;5933;p37"/>
          <p:cNvSpPr txBox="1">
            <a:spLocks noGrp="1"/>
          </p:cNvSpPr>
          <p:nvPr>
            <p:ph type="title"/>
          </p:nvPr>
        </p:nvSpPr>
        <p:spPr>
          <a:xfrm>
            <a:off x="713227" y="3683001"/>
            <a:ext cx="38589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Two-Phase Heating</a:t>
            </a:r>
            <a:endParaRPr/>
          </a:p>
        </p:txBody>
      </p:sp>
      <p:pic>
        <p:nvPicPr>
          <p:cNvPr id="5934" name="Google Shape;5934;p37" descr="{&quot;font&quot;:{&quot;color&quot;:&quot;#ffffff&quot;,&quot;size&quot;:21,&quot;family&quot;:&quot;Arial&quot;},&quot;type&quot;:&quot;$$&quot;,&quot;backgroundColor&quot;:&quot;#000000&quot;,&quot;aid&quot;:null,&quot;id&quot;:&quot;3&quot;,&quot;backgroundColorModified&quot;:false,&quot;code&quot;:&quot;$$H_{imp}=\\lambda _{0}I_{imp}$$&quot;,&quot;ts&quot;:1657270727795,&quot;cs&quot;:&quot;XSGpRLAZ3XpAUSkx8BQmRA==&quot;,&quot;size&quot;:{&quot;width&quot;:198.66666666666666,&quot;height&quot;:32.333333333333336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447" y="2319937"/>
            <a:ext cx="2676470" cy="4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5" name="Google Shape;5935;p37" descr="{&quot;aid&quot;:null,&quot;font&quot;:{&quot;color&quot;:&quot;#ffffff&quot;,&quot;size&quot;:21,&quot;family&quot;:&quot;Arial&quot;},&quot;id&quot;:&quot;3&quot;,&quot;code&quot;:&quot;$$H_{grad}=\\lambda _{1}I_{tail}$$&quot;,&quot;type&quot;:&quot;$$&quot;,&quot;backgroundColor&quot;:&quot;#000000&quot;,&quot;backgroundColorModified&quot;:false,&quot;ts&quot;:1657270764970,&quot;cs&quot;:&quot;9HezztA0DxXIePWi12csTQ==&quot;,&quot;size&quot;:{&quot;width&quot;:199.33333333333334,&quot;height&quot;:32.66666666666665}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638" y="1537911"/>
            <a:ext cx="2658074" cy="4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6" name="Google Shape;5936;p37"/>
          <p:cNvSpPr txBox="1"/>
          <p:nvPr/>
        </p:nvSpPr>
        <p:spPr>
          <a:xfrm>
            <a:off x="5085859" y="4743304"/>
            <a:ext cx="4213927" cy="44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68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(Qiu &amp; Longcope, 2016, Zhu et al., 2018)</a:t>
            </a:r>
            <a:endParaRPr sz="1680" dirty="0"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937" name="Google Shape;59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4479" y="235325"/>
            <a:ext cx="3790481" cy="433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2" name="Google Shape;5942;p38"/>
          <p:cNvGrpSpPr/>
          <p:nvPr/>
        </p:nvGrpSpPr>
        <p:grpSpPr>
          <a:xfrm flipH="1">
            <a:off x="237539" y="311657"/>
            <a:ext cx="8643219" cy="4409079"/>
            <a:chOff x="357850" y="311660"/>
            <a:chExt cx="8409438" cy="4409079"/>
          </a:xfrm>
        </p:grpSpPr>
        <p:grpSp>
          <p:nvGrpSpPr>
            <p:cNvPr id="5943" name="Google Shape;5943;p38"/>
            <p:cNvGrpSpPr/>
            <p:nvPr/>
          </p:nvGrpSpPr>
          <p:grpSpPr>
            <a:xfrm>
              <a:off x="4305534" y="311660"/>
              <a:ext cx="4139945" cy="4051164"/>
              <a:chOff x="3892890" y="149086"/>
              <a:chExt cx="4453470" cy="4357965"/>
            </a:xfrm>
          </p:grpSpPr>
          <p:sp>
            <p:nvSpPr>
              <p:cNvPr id="5944" name="Google Shape;5944;p38"/>
              <p:cNvSpPr/>
              <p:nvPr/>
            </p:nvSpPr>
            <p:spPr>
              <a:xfrm rot="-5400000">
                <a:off x="4102976" y="3971420"/>
                <a:ext cx="535374" cy="53588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45" name="Google Shape;5945;p38"/>
              <p:cNvSpPr/>
              <p:nvPr/>
            </p:nvSpPr>
            <p:spPr>
              <a:xfrm rot="-5400000">
                <a:off x="4927590" y="403182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46" name="Google Shape;5946;p38"/>
              <p:cNvSpPr/>
              <p:nvPr/>
            </p:nvSpPr>
            <p:spPr>
              <a:xfrm rot="-5400000">
                <a:off x="3893008" y="59088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47" name="Google Shape;5947;p38"/>
              <p:cNvSpPr/>
              <p:nvPr/>
            </p:nvSpPr>
            <p:spPr>
              <a:xfrm rot="10800000">
                <a:off x="7810985" y="817549"/>
                <a:ext cx="535374" cy="53588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48" name="Google Shape;5948;p38"/>
              <p:cNvSpPr/>
              <p:nvPr/>
            </p:nvSpPr>
            <p:spPr>
              <a:xfrm rot="10800000">
                <a:off x="7055005" y="78712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49" name="Google Shape;5949;p38"/>
              <p:cNvSpPr/>
              <p:nvPr/>
            </p:nvSpPr>
            <p:spPr>
              <a:xfrm rot="10800000">
                <a:off x="7269065" y="149086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50" name="Google Shape;5950;p38"/>
            <p:cNvGrpSpPr/>
            <p:nvPr/>
          </p:nvGrpSpPr>
          <p:grpSpPr>
            <a:xfrm>
              <a:off x="4572000" y="583244"/>
              <a:ext cx="1374060" cy="570913"/>
              <a:chOff x="219125" y="484675"/>
              <a:chExt cx="1622650" cy="674200"/>
            </a:xfrm>
          </p:grpSpPr>
          <p:sp>
            <p:nvSpPr>
              <p:cNvPr id="5951" name="Google Shape;5951;p38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952" name="Google Shape;5952;p38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5953" name="Google Shape;5953;p38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54" name="Google Shape;5954;p38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55" name="Google Shape;5955;p38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5956" name="Google Shape;5956;p38"/>
            <p:cNvGrpSpPr/>
            <p:nvPr/>
          </p:nvGrpSpPr>
          <p:grpSpPr>
            <a:xfrm rot="-5400000">
              <a:off x="5220781" y="4238436"/>
              <a:ext cx="394094" cy="569717"/>
              <a:chOff x="8233275" y="1900925"/>
              <a:chExt cx="753525" cy="1089325"/>
            </a:xfrm>
          </p:grpSpPr>
          <p:sp>
            <p:nvSpPr>
              <p:cNvPr id="5957" name="Google Shape;5957;p38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58" name="Google Shape;5958;p38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59" name="Google Shape;5959;p38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60" name="Google Shape;5960;p38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61" name="Google Shape;5961;p38"/>
            <p:cNvGrpSpPr/>
            <p:nvPr/>
          </p:nvGrpSpPr>
          <p:grpSpPr>
            <a:xfrm rot="10800000">
              <a:off x="3677828" y="3566948"/>
              <a:ext cx="688052" cy="759072"/>
              <a:chOff x="6715777" y="3950739"/>
              <a:chExt cx="586325" cy="646900"/>
            </a:xfrm>
          </p:grpSpPr>
          <p:sp>
            <p:nvSpPr>
              <p:cNvPr id="5962" name="Google Shape;5962;p38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63" name="Google Shape;5963;p38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64" name="Google Shape;5964;p38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65" name="Google Shape;5965;p38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66" name="Google Shape;5966;p38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67" name="Google Shape;5967;p38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68" name="Google Shape;5968;p38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69" name="Google Shape;5969;p38"/>
            <p:cNvGrpSpPr/>
            <p:nvPr/>
          </p:nvGrpSpPr>
          <p:grpSpPr>
            <a:xfrm rot="10800000">
              <a:off x="7572233" y="3744120"/>
              <a:ext cx="688080" cy="976619"/>
              <a:chOff x="8082452" y="285774"/>
              <a:chExt cx="498898" cy="708105"/>
            </a:xfrm>
          </p:grpSpPr>
          <p:grpSp>
            <p:nvGrpSpPr>
              <p:cNvPr id="5970" name="Google Shape;5970;p38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5971" name="Google Shape;5971;p38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972" name="Google Shape;5972;p38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73" name="Google Shape;5973;p38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74" name="Google Shape;5974;p38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75" name="Google Shape;5975;p38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sp>
            <p:nvSpPr>
              <p:cNvPr id="5976" name="Google Shape;5976;p38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77" name="Google Shape;5977;p38"/>
            <p:cNvGrpSpPr/>
            <p:nvPr/>
          </p:nvGrpSpPr>
          <p:grpSpPr>
            <a:xfrm>
              <a:off x="357850" y="958425"/>
              <a:ext cx="8409438" cy="3705001"/>
              <a:chOff x="357850" y="958425"/>
              <a:chExt cx="8409438" cy="3705001"/>
            </a:xfrm>
          </p:grpSpPr>
          <p:sp>
            <p:nvSpPr>
              <p:cNvPr id="5978" name="Google Shape;5978;p38"/>
              <p:cNvSpPr/>
              <p:nvPr/>
            </p:nvSpPr>
            <p:spPr>
              <a:xfrm>
                <a:off x="357850" y="38827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79" name="Google Shape;5979;p38"/>
              <p:cNvSpPr/>
              <p:nvPr/>
            </p:nvSpPr>
            <p:spPr>
              <a:xfrm>
                <a:off x="3929963" y="4391125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80" name="Google Shape;5980;p38"/>
              <p:cNvSpPr/>
              <p:nvPr/>
            </p:nvSpPr>
            <p:spPr>
              <a:xfrm>
                <a:off x="4609238" y="14773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81" name="Google Shape;5981;p38"/>
              <p:cNvSpPr/>
              <p:nvPr/>
            </p:nvSpPr>
            <p:spPr>
              <a:xfrm>
                <a:off x="8495238" y="958425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grpSp>
        <p:nvGrpSpPr>
          <p:cNvPr id="5982" name="Google Shape;5982;p38"/>
          <p:cNvGrpSpPr/>
          <p:nvPr/>
        </p:nvGrpSpPr>
        <p:grpSpPr>
          <a:xfrm>
            <a:off x="4304526" y="319055"/>
            <a:ext cx="4505613" cy="4505613"/>
            <a:chOff x="4973775" y="711725"/>
            <a:chExt cx="3166500" cy="3166500"/>
          </a:xfrm>
        </p:grpSpPr>
        <p:sp>
          <p:nvSpPr>
            <p:cNvPr id="5983" name="Google Shape;5983;p38"/>
            <p:cNvSpPr/>
            <p:nvPr/>
          </p:nvSpPr>
          <p:spPr>
            <a:xfrm>
              <a:off x="4973775" y="711725"/>
              <a:ext cx="3166500" cy="3166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984" name="Google Shape;5984;p38"/>
            <p:cNvSpPr/>
            <p:nvPr/>
          </p:nvSpPr>
          <p:spPr>
            <a:xfrm>
              <a:off x="5068400" y="806225"/>
              <a:ext cx="2977500" cy="297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985" name="Google Shape;5985;p38"/>
            <p:cNvSpPr/>
            <p:nvPr/>
          </p:nvSpPr>
          <p:spPr>
            <a:xfrm>
              <a:off x="5161170" y="898981"/>
              <a:ext cx="2791800" cy="27918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986" name="Google Shape;5986;p38"/>
            <p:cNvSpPr/>
            <p:nvPr/>
          </p:nvSpPr>
          <p:spPr>
            <a:xfrm>
              <a:off x="5144750" y="882576"/>
              <a:ext cx="2824800" cy="2824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987" name="Google Shape;5987;p38"/>
            <p:cNvSpPr/>
            <p:nvPr/>
          </p:nvSpPr>
          <p:spPr>
            <a:xfrm>
              <a:off x="5232774" y="970525"/>
              <a:ext cx="2648700" cy="2648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988" name="Google Shape;5988;p38"/>
            <p:cNvSpPr/>
            <p:nvPr/>
          </p:nvSpPr>
          <p:spPr>
            <a:xfrm>
              <a:off x="5314225" y="1052050"/>
              <a:ext cx="2485800" cy="2485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sp>
        <p:nvSpPr>
          <p:cNvPr id="5989" name="Google Shape;5989;p38"/>
          <p:cNvSpPr txBox="1">
            <a:spLocks noGrp="1"/>
          </p:cNvSpPr>
          <p:nvPr>
            <p:ph type="subTitle" idx="1"/>
          </p:nvPr>
        </p:nvSpPr>
        <p:spPr>
          <a:xfrm>
            <a:off x="713227" y="2738652"/>
            <a:ext cx="30327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401"/>
              <a:t>Simulating magnetic field loops from HMI data.</a:t>
            </a:r>
            <a:endParaRPr sz="2401"/>
          </a:p>
        </p:txBody>
      </p:sp>
      <p:sp>
        <p:nvSpPr>
          <p:cNvPr id="5990" name="Google Shape;5990;p38"/>
          <p:cNvSpPr txBox="1">
            <a:spLocks noGrp="1"/>
          </p:cNvSpPr>
          <p:nvPr>
            <p:ph type="ctrTitle"/>
          </p:nvPr>
        </p:nvSpPr>
        <p:spPr>
          <a:xfrm>
            <a:off x="713375" y="1445501"/>
            <a:ext cx="30327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001"/>
              <a:t>Magnetic Extrapolation</a:t>
            </a:r>
            <a:endParaRPr sz="4001"/>
          </a:p>
        </p:txBody>
      </p:sp>
      <p:pic>
        <p:nvPicPr>
          <p:cNvPr id="5991" name="Google Shape;5991;p38"/>
          <p:cNvPicPr preferRelativeResize="0"/>
          <p:nvPr/>
        </p:nvPicPr>
        <p:blipFill rotWithShape="1">
          <a:blip r:embed="rId3">
            <a:alphaModFix/>
          </a:blip>
          <a:srcRect l="17113" t="10729" r="18836" b="8533"/>
          <a:stretch/>
        </p:blipFill>
        <p:spPr>
          <a:xfrm>
            <a:off x="4923925" y="938651"/>
            <a:ext cx="3266100" cy="3266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92" name="Google Shape;5992;p38"/>
          <p:cNvSpPr/>
          <p:nvPr/>
        </p:nvSpPr>
        <p:spPr>
          <a:xfrm>
            <a:off x="8679538" y="4325884"/>
            <a:ext cx="201200" cy="201382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8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7" name="Google Shape;5997;p39"/>
          <p:cNvGrpSpPr/>
          <p:nvPr/>
        </p:nvGrpSpPr>
        <p:grpSpPr>
          <a:xfrm>
            <a:off x="4403088" y="266548"/>
            <a:ext cx="4163047" cy="4160039"/>
            <a:chOff x="4403077" y="266538"/>
            <a:chExt cx="4163047" cy="4160039"/>
          </a:xfrm>
        </p:grpSpPr>
        <p:sp>
          <p:nvSpPr>
            <p:cNvPr id="5998" name="Google Shape;5998;p39"/>
            <p:cNvSpPr/>
            <p:nvPr/>
          </p:nvSpPr>
          <p:spPr>
            <a:xfrm>
              <a:off x="7271841" y="3805575"/>
              <a:ext cx="620422" cy="62100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999" name="Google Shape;5999;p39"/>
            <p:cNvSpPr/>
            <p:nvPr/>
          </p:nvSpPr>
          <p:spPr>
            <a:xfrm>
              <a:off x="6715779" y="266538"/>
              <a:ext cx="356395" cy="3567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000" name="Google Shape;6000;p39"/>
            <p:cNvSpPr/>
            <p:nvPr/>
          </p:nvSpPr>
          <p:spPr>
            <a:xfrm>
              <a:off x="4464616" y="653025"/>
              <a:ext cx="620422" cy="62100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001" name="Google Shape;6001;p39"/>
            <p:cNvSpPr/>
            <p:nvPr/>
          </p:nvSpPr>
          <p:spPr>
            <a:xfrm>
              <a:off x="7524349" y="3053297"/>
              <a:ext cx="270175" cy="27040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002" name="Google Shape;6002;p39"/>
            <p:cNvSpPr/>
            <p:nvPr/>
          </p:nvSpPr>
          <p:spPr>
            <a:xfrm>
              <a:off x="4403077" y="2299677"/>
              <a:ext cx="270175" cy="270419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003" name="Google Shape;6003;p39"/>
            <p:cNvSpPr/>
            <p:nvPr/>
          </p:nvSpPr>
          <p:spPr>
            <a:xfrm>
              <a:off x="8295949" y="1563697"/>
              <a:ext cx="270175" cy="27040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004" name="Google Shape;6004;p39"/>
          <p:cNvGrpSpPr/>
          <p:nvPr/>
        </p:nvGrpSpPr>
        <p:grpSpPr>
          <a:xfrm>
            <a:off x="4673251" y="615501"/>
            <a:ext cx="3668096" cy="3418800"/>
            <a:chOff x="4673251" y="615500"/>
            <a:chExt cx="3668096" cy="3418800"/>
          </a:xfrm>
        </p:grpSpPr>
        <p:grpSp>
          <p:nvGrpSpPr>
            <p:cNvPr id="6005" name="Google Shape;6005;p39"/>
            <p:cNvGrpSpPr/>
            <p:nvPr/>
          </p:nvGrpSpPr>
          <p:grpSpPr>
            <a:xfrm>
              <a:off x="4922547" y="615500"/>
              <a:ext cx="3418800" cy="3418800"/>
              <a:chOff x="4922547" y="615500"/>
              <a:chExt cx="3418800" cy="3418800"/>
            </a:xfrm>
          </p:grpSpPr>
          <p:sp>
            <p:nvSpPr>
              <p:cNvPr id="6006" name="Google Shape;6006;p39"/>
              <p:cNvSpPr/>
              <p:nvPr/>
            </p:nvSpPr>
            <p:spPr>
              <a:xfrm rot="2700000">
                <a:off x="5917063" y="622329"/>
                <a:ext cx="1429770" cy="3405143"/>
              </a:xfrm>
              <a:prstGeom prst="ellipse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07" name="Google Shape;6007;p39"/>
              <p:cNvSpPr/>
              <p:nvPr/>
            </p:nvSpPr>
            <p:spPr>
              <a:xfrm rot="2700000">
                <a:off x="6011397" y="925555"/>
                <a:ext cx="1158665" cy="2758989"/>
              </a:xfrm>
              <a:prstGeom prst="ellipse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grpSp>
            <p:nvGrpSpPr>
              <p:cNvPr id="6008" name="Google Shape;6008;p39"/>
              <p:cNvGrpSpPr/>
              <p:nvPr/>
            </p:nvGrpSpPr>
            <p:grpSpPr>
              <a:xfrm flipH="1">
                <a:off x="4934918" y="910475"/>
                <a:ext cx="2146916" cy="1873435"/>
                <a:chOff x="7370668" y="1170600"/>
                <a:chExt cx="2146916" cy="1873435"/>
              </a:xfrm>
            </p:grpSpPr>
            <p:sp>
              <p:nvSpPr>
                <p:cNvPr id="6009" name="Google Shape;6009;p39"/>
                <p:cNvSpPr/>
                <p:nvPr/>
              </p:nvSpPr>
              <p:spPr>
                <a:xfrm>
                  <a:off x="7644151" y="1232874"/>
                  <a:ext cx="1620711" cy="162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11164" extrusionOk="0">
                      <a:moveTo>
                        <a:pt x="5569" y="1"/>
                      </a:moveTo>
                      <a:cubicBezTo>
                        <a:pt x="2513" y="1"/>
                        <a:pt x="0" y="2484"/>
                        <a:pt x="0" y="5567"/>
                      </a:cubicBezTo>
                      <a:cubicBezTo>
                        <a:pt x="0" y="8651"/>
                        <a:pt x="2513" y="11163"/>
                        <a:pt x="5569" y="11163"/>
                      </a:cubicBezTo>
                      <a:cubicBezTo>
                        <a:pt x="8653" y="11163"/>
                        <a:pt x="11165" y="8651"/>
                        <a:pt x="11165" y="5567"/>
                      </a:cubicBezTo>
                      <a:cubicBezTo>
                        <a:pt x="11165" y="2484"/>
                        <a:pt x="8653" y="1"/>
                        <a:pt x="55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10" name="Google Shape;6010;p39"/>
                <p:cNvSpPr/>
                <p:nvPr/>
              </p:nvSpPr>
              <p:spPr>
                <a:xfrm>
                  <a:off x="7988328" y="1232874"/>
                  <a:ext cx="1036297" cy="315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2173" extrusionOk="0">
                      <a:moveTo>
                        <a:pt x="3198" y="1"/>
                      </a:moveTo>
                      <a:cubicBezTo>
                        <a:pt x="2026" y="1"/>
                        <a:pt x="914" y="371"/>
                        <a:pt x="0" y="999"/>
                      </a:cubicBezTo>
                      <a:cubicBezTo>
                        <a:pt x="990" y="1824"/>
                        <a:pt x="2351" y="2172"/>
                        <a:pt x="3648" y="2172"/>
                      </a:cubicBezTo>
                      <a:cubicBezTo>
                        <a:pt x="3698" y="2172"/>
                        <a:pt x="3747" y="2172"/>
                        <a:pt x="3796" y="2171"/>
                      </a:cubicBezTo>
                      <a:cubicBezTo>
                        <a:pt x="4938" y="2141"/>
                        <a:pt x="6023" y="1798"/>
                        <a:pt x="7138" y="1600"/>
                      </a:cubicBezTo>
                      <a:cubicBezTo>
                        <a:pt x="6110" y="599"/>
                        <a:pt x="4740" y="1"/>
                        <a:pt x="31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11" name="Google Shape;6011;p39"/>
                <p:cNvSpPr/>
                <p:nvPr/>
              </p:nvSpPr>
              <p:spPr>
                <a:xfrm>
                  <a:off x="8124925" y="2463696"/>
                  <a:ext cx="1019604" cy="389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" h="2685" extrusionOk="0">
                      <a:moveTo>
                        <a:pt x="7024" y="0"/>
                      </a:moveTo>
                      <a:lnTo>
                        <a:pt x="7024" y="0"/>
                      </a:lnTo>
                      <a:cubicBezTo>
                        <a:pt x="5768" y="229"/>
                        <a:pt x="4569" y="743"/>
                        <a:pt x="3369" y="1343"/>
                      </a:cubicBezTo>
                      <a:cubicBezTo>
                        <a:pt x="2380" y="1864"/>
                        <a:pt x="1259" y="2201"/>
                        <a:pt x="132" y="2201"/>
                      </a:cubicBezTo>
                      <a:cubicBezTo>
                        <a:pt x="88" y="2201"/>
                        <a:pt x="44" y="2201"/>
                        <a:pt x="0" y="2200"/>
                      </a:cubicBezTo>
                      <a:lnTo>
                        <a:pt x="0" y="2200"/>
                      </a:lnTo>
                      <a:cubicBezTo>
                        <a:pt x="686" y="2513"/>
                        <a:pt x="1458" y="2684"/>
                        <a:pt x="2257" y="2684"/>
                      </a:cubicBezTo>
                      <a:cubicBezTo>
                        <a:pt x="4283" y="2684"/>
                        <a:pt x="6053" y="1599"/>
                        <a:pt x="7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12" name="Google Shape;6012;p39"/>
                <p:cNvSpPr/>
                <p:nvPr/>
              </p:nvSpPr>
              <p:spPr>
                <a:xfrm>
                  <a:off x="7644151" y="1667922"/>
                  <a:ext cx="1620711" cy="743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5119" extrusionOk="0">
                      <a:moveTo>
                        <a:pt x="10537" y="0"/>
                      </a:moveTo>
                      <a:cubicBezTo>
                        <a:pt x="10194" y="430"/>
                        <a:pt x="9623" y="800"/>
                        <a:pt x="9251" y="1028"/>
                      </a:cubicBezTo>
                      <a:cubicBezTo>
                        <a:pt x="8441" y="1526"/>
                        <a:pt x="7486" y="1808"/>
                        <a:pt x="6521" y="1808"/>
                      </a:cubicBezTo>
                      <a:cubicBezTo>
                        <a:pt x="6432" y="1808"/>
                        <a:pt x="6343" y="1805"/>
                        <a:pt x="6254" y="1800"/>
                      </a:cubicBezTo>
                      <a:cubicBezTo>
                        <a:pt x="5083" y="1714"/>
                        <a:pt x="4112" y="971"/>
                        <a:pt x="2999" y="686"/>
                      </a:cubicBezTo>
                      <a:cubicBezTo>
                        <a:pt x="2650" y="598"/>
                        <a:pt x="2305" y="561"/>
                        <a:pt x="1961" y="561"/>
                      </a:cubicBezTo>
                      <a:cubicBezTo>
                        <a:pt x="1405" y="561"/>
                        <a:pt x="851" y="659"/>
                        <a:pt x="286" y="800"/>
                      </a:cubicBezTo>
                      <a:cubicBezTo>
                        <a:pt x="115" y="1344"/>
                        <a:pt x="0" y="1942"/>
                        <a:pt x="0" y="2570"/>
                      </a:cubicBezTo>
                      <a:cubicBezTo>
                        <a:pt x="0" y="3141"/>
                        <a:pt x="87" y="3712"/>
                        <a:pt x="259" y="4226"/>
                      </a:cubicBezTo>
                      <a:cubicBezTo>
                        <a:pt x="1225" y="4920"/>
                        <a:pt x="2592" y="5118"/>
                        <a:pt x="3839" y="5118"/>
                      </a:cubicBezTo>
                      <a:cubicBezTo>
                        <a:pt x="4287" y="5118"/>
                        <a:pt x="4720" y="5093"/>
                        <a:pt x="5112" y="5055"/>
                      </a:cubicBezTo>
                      <a:cubicBezTo>
                        <a:pt x="6426" y="4941"/>
                        <a:pt x="7652" y="4541"/>
                        <a:pt x="8794" y="3883"/>
                      </a:cubicBezTo>
                      <a:cubicBezTo>
                        <a:pt x="9594" y="3427"/>
                        <a:pt x="10366" y="2885"/>
                        <a:pt x="11165" y="2371"/>
                      </a:cubicBezTo>
                      <a:cubicBezTo>
                        <a:pt x="11135" y="1515"/>
                        <a:pt x="10907" y="715"/>
                        <a:pt x="105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13" name="Google Shape;6013;p39"/>
                <p:cNvSpPr/>
                <p:nvPr/>
              </p:nvSpPr>
              <p:spPr>
                <a:xfrm>
                  <a:off x="7370668" y="1170600"/>
                  <a:ext cx="2146916" cy="18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0" h="12906" extrusionOk="0">
                      <a:moveTo>
                        <a:pt x="658" y="0"/>
                      </a:moveTo>
                      <a:cubicBezTo>
                        <a:pt x="571" y="0"/>
                        <a:pt x="429" y="30"/>
                        <a:pt x="286" y="115"/>
                      </a:cubicBezTo>
                      <a:cubicBezTo>
                        <a:pt x="171" y="201"/>
                        <a:pt x="87" y="373"/>
                        <a:pt x="57" y="514"/>
                      </a:cubicBezTo>
                      <a:cubicBezTo>
                        <a:pt x="0" y="772"/>
                        <a:pt x="57" y="944"/>
                        <a:pt x="114" y="1085"/>
                      </a:cubicBezTo>
                      <a:cubicBezTo>
                        <a:pt x="228" y="1401"/>
                        <a:pt x="372" y="1656"/>
                        <a:pt x="514" y="1914"/>
                      </a:cubicBezTo>
                      <a:cubicBezTo>
                        <a:pt x="799" y="2428"/>
                        <a:pt x="1142" y="2885"/>
                        <a:pt x="1514" y="3342"/>
                      </a:cubicBezTo>
                      <a:cubicBezTo>
                        <a:pt x="2942" y="5082"/>
                        <a:pt x="4568" y="6654"/>
                        <a:pt x="6281" y="8139"/>
                      </a:cubicBezTo>
                      <a:cubicBezTo>
                        <a:pt x="7138" y="8851"/>
                        <a:pt x="7994" y="9566"/>
                        <a:pt x="8908" y="10222"/>
                      </a:cubicBezTo>
                      <a:cubicBezTo>
                        <a:pt x="9822" y="10879"/>
                        <a:pt x="10765" y="11535"/>
                        <a:pt x="11763" y="12079"/>
                      </a:cubicBezTo>
                      <a:cubicBezTo>
                        <a:pt x="12277" y="12334"/>
                        <a:pt x="12791" y="12620"/>
                        <a:pt x="13362" y="12791"/>
                      </a:cubicBezTo>
                      <a:cubicBezTo>
                        <a:pt x="13506" y="12848"/>
                        <a:pt x="13677" y="12878"/>
                        <a:pt x="13848" y="12905"/>
                      </a:cubicBezTo>
                      <a:lnTo>
                        <a:pt x="14134" y="12905"/>
                      </a:lnTo>
                      <a:cubicBezTo>
                        <a:pt x="14248" y="12878"/>
                        <a:pt x="14362" y="12878"/>
                        <a:pt x="14504" y="12764"/>
                      </a:cubicBezTo>
                      <a:cubicBezTo>
                        <a:pt x="14648" y="12677"/>
                        <a:pt x="14732" y="12535"/>
                        <a:pt x="14762" y="12392"/>
                      </a:cubicBezTo>
                      <a:cubicBezTo>
                        <a:pt x="14789" y="12250"/>
                        <a:pt x="14762" y="12163"/>
                        <a:pt x="14762" y="12049"/>
                      </a:cubicBezTo>
                      <a:cubicBezTo>
                        <a:pt x="14732" y="11850"/>
                        <a:pt x="14648" y="11706"/>
                        <a:pt x="14591" y="11565"/>
                      </a:cubicBezTo>
                      <a:cubicBezTo>
                        <a:pt x="14447" y="11307"/>
                        <a:pt x="14276" y="11051"/>
                        <a:pt x="14104" y="10822"/>
                      </a:cubicBezTo>
                      <a:cubicBezTo>
                        <a:pt x="13933" y="10594"/>
                        <a:pt x="13762" y="10366"/>
                        <a:pt x="13563" y="10165"/>
                      </a:cubicBezTo>
                      <a:cubicBezTo>
                        <a:pt x="13191" y="9737"/>
                        <a:pt x="12791" y="9338"/>
                        <a:pt x="12391" y="8965"/>
                      </a:cubicBezTo>
                      <a:cubicBezTo>
                        <a:pt x="12358" y="8932"/>
                        <a:pt x="12325" y="8918"/>
                        <a:pt x="12292" y="8918"/>
                      </a:cubicBezTo>
                      <a:cubicBezTo>
                        <a:pt x="12268" y="8918"/>
                        <a:pt x="12244" y="8926"/>
                        <a:pt x="12220" y="8938"/>
                      </a:cubicBezTo>
                      <a:cubicBezTo>
                        <a:pt x="12163" y="8995"/>
                        <a:pt x="12163" y="9080"/>
                        <a:pt x="12192" y="9109"/>
                      </a:cubicBezTo>
                      <a:cubicBezTo>
                        <a:pt x="12535" y="9566"/>
                        <a:pt x="12878" y="9993"/>
                        <a:pt x="13191" y="10450"/>
                      </a:cubicBezTo>
                      <a:cubicBezTo>
                        <a:pt x="13506" y="10907"/>
                        <a:pt x="13819" y="11364"/>
                        <a:pt x="13990" y="11820"/>
                      </a:cubicBezTo>
                      <a:cubicBezTo>
                        <a:pt x="14047" y="11935"/>
                        <a:pt x="14077" y="12049"/>
                        <a:pt x="14077" y="12136"/>
                      </a:cubicBezTo>
                      <a:lnTo>
                        <a:pt x="14077" y="12178"/>
                      </a:lnTo>
                      <a:lnTo>
                        <a:pt x="14077" y="12178"/>
                      </a:lnTo>
                      <a:cubicBezTo>
                        <a:pt x="14075" y="12178"/>
                        <a:pt x="14074" y="12178"/>
                        <a:pt x="14073" y="12178"/>
                      </a:cubicBezTo>
                      <a:cubicBezTo>
                        <a:pt x="14040" y="12178"/>
                        <a:pt x="13990" y="12178"/>
                        <a:pt x="13933" y="12163"/>
                      </a:cubicBezTo>
                      <a:cubicBezTo>
                        <a:pt x="13848" y="12136"/>
                        <a:pt x="13734" y="12106"/>
                        <a:pt x="13620" y="12049"/>
                      </a:cubicBezTo>
                      <a:cubicBezTo>
                        <a:pt x="13134" y="11878"/>
                        <a:pt x="12677" y="11592"/>
                        <a:pt x="12220" y="11307"/>
                      </a:cubicBezTo>
                      <a:cubicBezTo>
                        <a:pt x="11279" y="10736"/>
                        <a:pt x="10393" y="10080"/>
                        <a:pt x="9536" y="9422"/>
                      </a:cubicBezTo>
                      <a:cubicBezTo>
                        <a:pt x="8652" y="8737"/>
                        <a:pt x="7796" y="8052"/>
                        <a:pt x="6967" y="7309"/>
                      </a:cubicBezTo>
                      <a:cubicBezTo>
                        <a:pt x="6110" y="6597"/>
                        <a:pt x="5311" y="5854"/>
                        <a:pt x="4511" y="5112"/>
                      </a:cubicBezTo>
                      <a:cubicBezTo>
                        <a:pt x="3684" y="4370"/>
                        <a:pt x="2912" y="3570"/>
                        <a:pt x="2200" y="2771"/>
                      </a:cubicBezTo>
                      <a:cubicBezTo>
                        <a:pt x="1827" y="2342"/>
                        <a:pt x="1485" y="1942"/>
                        <a:pt x="1172" y="1515"/>
                      </a:cubicBezTo>
                      <a:cubicBezTo>
                        <a:pt x="1028" y="1286"/>
                        <a:pt x="886" y="1058"/>
                        <a:pt x="799" y="857"/>
                      </a:cubicBezTo>
                      <a:cubicBezTo>
                        <a:pt x="759" y="777"/>
                        <a:pt x="734" y="696"/>
                        <a:pt x="722" y="656"/>
                      </a:cubicBezTo>
                      <a:lnTo>
                        <a:pt x="722" y="656"/>
                      </a:lnTo>
                      <a:cubicBezTo>
                        <a:pt x="763" y="643"/>
                        <a:pt x="810" y="636"/>
                        <a:pt x="860" y="636"/>
                      </a:cubicBezTo>
                      <a:cubicBezTo>
                        <a:pt x="914" y="636"/>
                        <a:pt x="971" y="643"/>
                        <a:pt x="1028" y="658"/>
                      </a:cubicBezTo>
                      <a:cubicBezTo>
                        <a:pt x="1142" y="686"/>
                        <a:pt x="1256" y="715"/>
                        <a:pt x="1400" y="772"/>
                      </a:cubicBezTo>
                      <a:cubicBezTo>
                        <a:pt x="1656" y="857"/>
                        <a:pt x="1884" y="971"/>
                        <a:pt x="2143" y="1058"/>
                      </a:cubicBezTo>
                      <a:cubicBezTo>
                        <a:pt x="2656" y="1286"/>
                        <a:pt x="3141" y="1542"/>
                        <a:pt x="3627" y="1828"/>
                      </a:cubicBezTo>
                      <a:cubicBezTo>
                        <a:pt x="3643" y="1836"/>
                        <a:pt x="3658" y="1839"/>
                        <a:pt x="3673" y="1839"/>
                      </a:cubicBezTo>
                      <a:cubicBezTo>
                        <a:pt x="3713" y="1839"/>
                        <a:pt x="3749" y="1812"/>
                        <a:pt x="3769" y="1771"/>
                      </a:cubicBezTo>
                      <a:cubicBezTo>
                        <a:pt x="3826" y="1743"/>
                        <a:pt x="3826" y="1656"/>
                        <a:pt x="3769" y="1599"/>
                      </a:cubicBezTo>
                      <a:cubicBezTo>
                        <a:pt x="3312" y="1257"/>
                        <a:pt x="2855" y="944"/>
                        <a:pt x="2371" y="658"/>
                      </a:cubicBezTo>
                      <a:cubicBezTo>
                        <a:pt x="2113" y="514"/>
                        <a:pt x="1857" y="373"/>
                        <a:pt x="1599" y="258"/>
                      </a:cubicBezTo>
                      <a:cubicBezTo>
                        <a:pt x="1457" y="172"/>
                        <a:pt x="1313" y="115"/>
                        <a:pt x="1172" y="87"/>
                      </a:cubicBezTo>
                      <a:cubicBezTo>
                        <a:pt x="1028" y="30"/>
                        <a:pt x="857" y="0"/>
                        <a:pt x="6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14" name="Google Shape;6014;p39"/>
                <p:cNvSpPr/>
                <p:nvPr/>
              </p:nvSpPr>
              <p:spPr>
                <a:xfrm>
                  <a:off x="7403765" y="1199777"/>
                  <a:ext cx="2080723" cy="180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4" h="12465" extrusionOk="0">
                      <a:moveTo>
                        <a:pt x="457" y="0"/>
                      </a:moveTo>
                      <a:cubicBezTo>
                        <a:pt x="373" y="28"/>
                        <a:pt x="286" y="28"/>
                        <a:pt x="201" y="85"/>
                      </a:cubicBezTo>
                      <a:cubicBezTo>
                        <a:pt x="115" y="142"/>
                        <a:pt x="58" y="256"/>
                        <a:pt x="58" y="343"/>
                      </a:cubicBezTo>
                      <a:cubicBezTo>
                        <a:pt x="0" y="514"/>
                        <a:pt x="58" y="686"/>
                        <a:pt x="115" y="800"/>
                      </a:cubicBezTo>
                      <a:cubicBezTo>
                        <a:pt x="201" y="1085"/>
                        <a:pt x="343" y="1341"/>
                        <a:pt x="487" y="1570"/>
                      </a:cubicBezTo>
                      <a:cubicBezTo>
                        <a:pt x="800" y="2056"/>
                        <a:pt x="1143" y="2513"/>
                        <a:pt x="1515" y="2940"/>
                      </a:cubicBezTo>
                      <a:cubicBezTo>
                        <a:pt x="2942" y="4653"/>
                        <a:pt x="4569" y="6195"/>
                        <a:pt x="6254" y="7652"/>
                      </a:cubicBezTo>
                      <a:cubicBezTo>
                        <a:pt x="7111" y="8394"/>
                        <a:pt x="7995" y="9080"/>
                        <a:pt x="8881" y="9765"/>
                      </a:cubicBezTo>
                      <a:cubicBezTo>
                        <a:pt x="9795" y="10420"/>
                        <a:pt x="10708" y="11078"/>
                        <a:pt x="11679" y="11619"/>
                      </a:cubicBezTo>
                      <a:cubicBezTo>
                        <a:pt x="12163" y="11905"/>
                        <a:pt x="12677" y="12163"/>
                        <a:pt x="13221" y="12362"/>
                      </a:cubicBezTo>
                      <a:lnTo>
                        <a:pt x="13648" y="12449"/>
                      </a:lnTo>
                      <a:cubicBezTo>
                        <a:pt x="13700" y="12459"/>
                        <a:pt x="13756" y="12465"/>
                        <a:pt x="13814" y="12465"/>
                      </a:cubicBezTo>
                      <a:cubicBezTo>
                        <a:pt x="13916" y="12465"/>
                        <a:pt x="14025" y="12445"/>
                        <a:pt x="14134" y="12392"/>
                      </a:cubicBezTo>
                      <a:cubicBezTo>
                        <a:pt x="14219" y="12305"/>
                        <a:pt x="14276" y="12220"/>
                        <a:pt x="14306" y="12133"/>
                      </a:cubicBezTo>
                      <a:cubicBezTo>
                        <a:pt x="14333" y="12049"/>
                        <a:pt x="14333" y="11962"/>
                        <a:pt x="14306" y="11878"/>
                      </a:cubicBezTo>
                      <a:cubicBezTo>
                        <a:pt x="14276" y="11734"/>
                        <a:pt x="14219" y="11592"/>
                        <a:pt x="14162" y="11448"/>
                      </a:cubicBezTo>
                      <a:cubicBezTo>
                        <a:pt x="13906" y="10934"/>
                        <a:pt x="13563" y="10477"/>
                        <a:pt x="13221" y="10050"/>
                      </a:cubicBezTo>
                      <a:cubicBezTo>
                        <a:pt x="12848" y="9621"/>
                        <a:pt x="12478" y="9221"/>
                        <a:pt x="12106" y="8821"/>
                      </a:cubicBezTo>
                      <a:cubicBezTo>
                        <a:pt x="12079" y="8794"/>
                        <a:pt x="12049" y="8794"/>
                        <a:pt x="12022" y="8794"/>
                      </a:cubicBezTo>
                      <a:lnTo>
                        <a:pt x="12022" y="8879"/>
                      </a:lnTo>
                      <a:cubicBezTo>
                        <a:pt x="12392" y="9278"/>
                        <a:pt x="12764" y="9708"/>
                        <a:pt x="13077" y="10165"/>
                      </a:cubicBezTo>
                      <a:cubicBezTo>
                        <a:pt x="13419" y="10592"/>
                        <a:pt x="13735" y="11048"/>
                        <a:pt x="13963" y="11535"/>
                      </a:cubicBezTo>
                      <a:cubicBezTo>
                        <a:pt x="14020" y="11677"/>
                        <a:pt x="14048" y="11791"/>
                        <a:pt x="14077" y="11905"/>
                      </a:cubicBezTo>
                      <a:cubicBezTo>
                        <a:pt x="14105" y="12049"/>
                        <a:pt x="14077" y="12133"/>
                        <a:pt x="13990" y="12163"/>
                      </a:cubicBezTo>
                      <a:cubicBezTo>
                        <a:pt x="13957" y="12196"/>
                        <a:pt x="13905" y="12210"/>
                        <a:pt x="13839" y="12210"/>
                      </a:cubicBezTo>
                      <a:cubicBezTo>
                        <a:pt x="13791" y="12210"/>
                        <a:pt x="13737" y="12203"/>
                        <a:pt x="13678" y="12191"/>
                      </a:cubicBezTo>
                      <a:cubicBezTo>
                        <a:pt x="13563" y="12191"/>
                        <a:pt x="13419" y="12133"/>
                        <a:pt x="13305" y="12106"/>
                      </a:cubicBezTo>
                      <a:cubicBezTo>
                        <a:pt x="12791" y="11905"/>
                        <a:pt x="12307" y="11649"/>
                        <a:pt x="11850" y="11364"/>
                      </a:cubicBezTo>
                      <a:cubicBezTo>
                        <a:pt x="9936" y="10192"/>
                        <a:pt x="8196" y="8821"/>
                        <a:pt x="6510" y="7394"/>
                      </a:cubicBezTo>
                      <a:cubicBezTo>
                        <a:pt x="5654" y="6652"/>
                        <a:pt x="4827" y="5909"/>
                        <a:pt x="4027" y="5140"/>
                      </a:cubicBezTo>
                      <a:cubicBezTo>
                        <a:pt x="3228" y="4368"/>
                        <a:pt x="2456" y="3568"/>
                        <a:pt x="1743" y="2741"/>
                      </a:cubicBezTo>
                      <a:cubicBezTo>
                        <a:pt x="1371" y="2312"/>
                        <a:pt x="1028" y="1885"/>
                        <a:pt x="715" y="1428"/>
                      </a:cubicBezTo>
                      <a:cubicBezTo>
                        <a:pt x="571" y="1200"/>
                        <a:pt x="430" y="971"/>
                        <a:pt x="343" y="743"/>
                      </a:cubicBezTo>
                      <a:cubicBezTo>
                        <a:pt x="286" y="599"/>
                        <a:pt x="259" y="485"/>
                        <a:pt x="286" y="370"/>
                      </a:cubicBezTo>
                      <a:cubicBezTo>
                        <a:pt x="286" y="286"/>
                        <a:pt x="343" y="256"/>
                        <a:pt x="457" y="229"/>
                      </a:cubicBezTo>
                      <a:cubicBezTo>
                        <a:pt x="715" y="229"/>
                        <a:pt x="971" y="313"/>
                        <a:pt x="1229" y="400"/>
                      </a:cubicBezTo>
                      <a:cubicBezTo>
                        <a:pt x="1485" y="485"/>
                        <a:pt x="1743" y="599"/>
                        <a:pt x="1999" y="743"/>
                      </a:cubicBezTo>
                      <a:cubicBezTo>
                        <a:pt x="2486" y="971"/>
                        <a:pt x="2970" y="1257"/>
                        <a:pt x="3456" y="1542"/>
                      </a:cubicBezTo>
                      <a:cubicBezTo>
                        <a:pt x="3456" y="1551"/>
                        <a:pt x="3459" y="1554"/>
                        <a:pt x="3464" y="1554"/>
                      </a:cubicBezTo>
                      <a:cubicBezTo>
                        <a:pt x="3475" y="1554"/>
                        <a:pt x="3494" y="1542"/>
                        <a:pt x="3513" y="1542"/>
                      </a:cubicBezTo>
                      <a:cubicBezTo>
                        <a:pt x="3513" y="1512"/>
                        <a:pt x="3513" y="1485"/>
                        <a:pt x="3484" y="1485"/>
                      </a:cubicBezTo>
                      <a:cubicBezTo>
                        <a:pt x="3027" y="1170"/>
                        <a:pt x="2570" y="857"/>
                        <a:pt x="2056" y="599"/>
                      </a:cubicBezTo>
                      <a:cubicBezTo>
                        <a:pt x="1828" y="457"/>
                        <a:pt x="1572" y="313"/>
                        <a:pt x="1314" y="229"/>
                      </a:cubicBezTo>
                      <a:cubicBezTo>
                        <a:pt x="1028" y="115"/>
                        <a:pt x="772" y="0"/>
                        <a:pt x="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6015" name="Google Shape;6015;p39"/>
              <p:cNvGrpSpPr/>
              <p:nvPr/>
            </p:nvGrpSpPr>
            <p:grpSpPr>
              <a:xfrm>
                <a:off x="5917972" y="2840377"/>
                <a:ext cx="1011136" cy="1014413"/>
                <a:chOff x="4353350" y="1738470"/>
                <a:chExt cx="1256069" cy="1260141"/>
              </a:xfrm>
            </p:grpSpPr>
            <p:sp>
              <p:nvSpPr>
                <p:cNvPr id="6016" name="Google Shape;6016;p39"/>
                <p:cNvSpPr/>
                <p:nvPr/>
              </p:nvSpPr>
              <p:spPr>
                <a:xfrm>
                  <a:off x="4353350" y="1738470"/>
                  <a:ext cx="1256069" cy="1260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3" h="8681" extrusionOk="0">
                      <a:moveTo>
                        <a:pt x="4313" y="1"/>
                      </a:moveTo>
                      <a:cubicBezTo>
                        <a:pt x="1942" y="1"/>
                        <a:pt x="1" y="1942"/>
                        <a:pt x="1" y="4341"/>
                      </a:cubicBezTo>
                      <a:cubicBezTo>
                        <a:pt x="1" y="6739"/>
                        <a:pt x="1942" y="8681"/>
                        <a:pt x="4313" y="8681"/>
                      </a:cubicBezTo>
                      <a:cubicBezTo>
                        <a:pt x="6712" y="8681"/>
                        <a:pt x="8653" y="6739"/>
                        <a:pt x="8653" y="4341"/>
                      </a:cubicBezTo>
                      <a:cubicBezTo>
                        <a:pt x="8653" y="1942"/>
                        <a:pt x="6712" y="1"/>
                        <a:pt x="4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17" name="Google Shape;6017;p39"/>
                <p:cNvSpPr/>
                <p:nvPr/>
              </p:nvSpPr>
              <p:spPr>
                <a:xfrm>
                  <a:off x="4730769" y="1738470"/>
                  <a:ext cx="468286" cy="8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601" extrusionOk="0">
                      <a:moveTo>
                        <a:pt x="1713" y="1"/>
                      </a:moveTo>
                      <a:cubicBezTo>
                        <a:pt x="1113" y="1"/>
                        <a:pt x="514" y="143"/>
                        <a:pt x="0" y="371"/>
                      </a:cubicBezTo>
                      <a:cubicBezTo>
                        <a:pt x="481" y="521"/>
                        <a:pt x="969" y="601"/>
                        <a:pt x="1461" y="601"/>
                      </a:cubicBezTo>
                      <a:cubicBezTo>
                        <a:pt x="1904" y="601"/>
                        <a:pt x="2351" y="536"/>
                        <a:pt x="2798" y="401"/>
                      </a:cubicBezTo>
                      <a:cubicBezTo>
                        <a:pt x="2940" y="371"/>
                        <a:pt x="3084" y="314"/>
                        <a:pt x="3225" y="287"/>
                      </a:cubicBezTo>
                      <a:cubicBezTo>
                        <a:pt x="2741" y="115"/>
                        <a:pt x="2255" y="1"/>
                        <a:pt x="17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18" name="Google Shape;6018;p39"/>
                <p:cNvSpPr/>
                <p:nvPr/>
              </p:nvSpPr>
              <p:spPr>
                <a:xfrm>
                  <a:off x="4353350" y="2044906"/>
                  <a:ext cx="1256069" cy="609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3" h="4199" extrusionOk="0">
                      <a:moveTo>
                        <a:pt x="4841" y="1"/>
                      </a:moveTo>
                      <a:cubicBezTo>
                        <a:pt x="3816" y="1"/>
                        <a:pt x="2779" y="302"/>
                        <a:pt x="1761" y="302"/>
                      </a:cubicBezTo>
                      <a:cubicBezTo>
                        <a:pt x="1352" y="302"/>
                        <a:pt x="946" y="253"/>
                        <a:pt x="545" y="117"/>
                      </a:cubicBezTo>
                      <a:cubicBezTo>
                        <a:pt x="259" y="631"/>
                        <a:pt x="58" y="1202"/>
                        <a:pt x="1" y="1830"/>
                      </a:cubicBezTo>
                      <a:cubicBezTo>
                        <a:pt x="1143" y="2744"/>
                        <a:pt x="2657" y="2744"/>
                        <a:pt x="4142" y="2744"/>
                      </a:cubicBezTo>
                      <a:cubicBezTo>
                        <a:pt x="4941" y="2744"/>
                        <a:pt x="5654" y="2744"/>
                        <a:pt x="6396" y="3086"/>
                      </a:cubicBezTo>
                      <a:cubicBezTo>
                        <a:pt x="7024" y="3372"/>
                        <a:pt x="7595" y="3799"/>
                        <a:pt x="8167" y="4199"/>
                      </a:cubicBezTo>
                      <a:cubicBezTo>
                        <a:pt x="8482" y="3600"/>
                        <a:pt x="8653" y="2942"/>
                        <a:pt x="8653" y="2257"/>
                      </a:cubicBezTo>
                      <a:cubicBezTo>
                        <a:pt x="7881" y="1259"/>
                        <a:pt x="6997" y="345"/>
                        <a:pt x="5711" y="87"/>
                      </a:cubicBezTo>
                      <a:cubicBezTo>
                        <a:pt x="5422" y="25"/>
                        <a:pt x="5132" y="1"/>
                        <a:pt x="48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19" name="Google Shape;6019;p39"/>
                <p:cNvSpPr/>
                <p:nvPr/>
              </p:nvSpPr>
              <p:spPr>
                <a:xfrm>
                  <a:off x="4523479" y="2603486"/>
                  <a:ext cx="932508" cy="39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4" h="2722" extrusionOk="0">
                      <a:moveTo>
                        <a:pt x="3727" y="0"/>
                      </a:moveTo>
                      <a:cubicBezTo>
                        <a:pt x="3656" y="0"/>
                        <a:pt x="3584" y="3"/>
                        <a:pt x="3511" y="8"/>
                      </a:cubicBezTo>
                      <a:cubicBezTo>
                        <a:pt x="2228" y="95"/>
                        <a:pt x="1200" y="922"/>
                        <a:pt x="1" y="1351"/>
                      </a:cubicBezTo>
                      <a:cubicBezTo>
                        <a:pt x="770" y="2178"/>
                        <a:pt x="1912" y="2722"/>
                        <a:pt x="3141" y="2722"/>
                      </a:cubicBezTo>
                      <a:cubicBezTo>
                        <a:pt x="4455" y="2722"/>
                        <a:pt x="5624" y="2121"/>
                        <a:pt x="6423" y="1207"/>
                      </a:cubicBezTo>
                      <a:cubicBezTo>
                        <a:pt x="5621" y="566"/>
                        <a:pt x="4769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6020" name="Google Shape;6020;p39"/>
              <p:cNvGrpSpPr/>
              <p:nvPr/>
            </p:nvGrpSpPr>
            <p:grpSpPr>
              <a:xfrm>
                <a:off x="7524360" y="1017713"/>
                <a:ext cx="561021" cy="545994"/>
                <a:chOff x="6135492" y="1597374"/>
                <a:chExt cx="758751" cy="738429"/>
              </a:xfrm>
            </p:grpSpPr>
            <p:sp>
              <p:nvSpPr>
                <p:cNvPr id="6021" name="Google Shape;6021;p39"/>
                <p:cNvSpPr/>
                <p:nvPr/>
              </p:nvSpPr>
              <p:spPr>
                <a:xfrm>
                  <a:off x="6135492" y="1597374"/>
                  <a:ext cx="758751" cy="738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5087" extrusionOk="0">
                      <a:moveTo>
                        <a:pt x="2591" y="0"/>
                      </a:moveTo>
                      <a:cubicBezTo>
                        <a:pt x="2556" y="0"/>
                        <a:pt x="2521" y="1"/>
                        <a:pt x="2486" y="2"/>
                      </a:cubicBezTo>
                      <a:cubicBezTo>
                        <a:pt x="1086" y="87"/>
                        <a:pt x="1" y="1286"/>
                        <a:pt x="88" y="2686"/>
                      </a:cubicBezTo>
                      <a:cubicBezTo>
                        <a:pt x="143" y="4048"/>
                        <a:pt x="1283" y="5087"/>
                        <a:pt x="2634" y="5087"/>
                      </a:cubicBezTo>
                      <a:cubicBezTo>
                        <a:pt x="2670" y="5087"/>
                        <a:pt x="2706" y="5086"/>
                        <a:pt x="2742" y="5084"/>
                      </a:cubicBezTo>
                      <a:cubicBezTo>
                        <a:pt x="4142" y="4998"/>
                        <a:pt x="5227" y="3828"/>
                        <a:pt x="5140" y="2428"/>
                      </a:cubicBezTo>
                      <a:cubicBezTo>
                        <a:pt x="5084" y="1065"/>
                        <a:pt x="3944" y="0"/>
                        <a:pt x="25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22" name="Google Shape;6022;p39"/>
                <p:cNvSpPr/>
                <p:nvPr/>
              </p:nvSpPr>
              <p:spPr>
                <a:xfrm>
                  <a:off x="6313895" y="1597664"/>
                  <a:ext cx="435190" cy="1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" h="776" extrusionOk="0">
                      <a:moveTo>
                        <a:pt x="1399" y="0"/>
                      </a:moveTo>
                      <a:cubicBezTo>
                        <a:pt x="885" y="0"/>
                        <a:pt x="400" y="172"/>
                        <a:pt x="1" y="427"/>
                      </a:cubicBezTo>
                      <a:cubicBezTo>
                        <a:pt x="85" y="457"/>
                        <a:pt x="172" y="484"/>
                        <a:pt x="257" y="542"/>
                      </a:cubicBezTo>
                      <a:cubicBezTo>
                        <a:pt x="572" y="685"/>
                        <a:pt x="885" y="743"/>
                        <a:pt x="1257" y="770"/>
                      </a:cubicBezTo>
                      <a:cubicBezTo>
                        <a:pt x="1337" y="774"/>
                        <a:pt x="1417" y="776"/>
                        <a:pt x="1497" y="776"/>
                      </a:cubicBezTo>
                      <a:cubicBezTo>
                        <a:pt x="2009" y="776"/>
                        <a:pt x="2503" y="698"/>
                        <a:pt x="2997" y="599"/>
                      </a:cubicBezTo>
                      <a:cubicBezTo>
                        <a:pt x="2570" y="229"/>
                        <a:pt x="1999" y="0"/>
                        <a:pt x="13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23" name="Google Shape;6023;p39"/>
                <p:cNvSpPr/>
                <p:nvPr/>
              </p:nvSpPr>
              <p:spPr>
                <a:xfrm>
                  <a:off x="6148121" y="1755164"/>
                  <a:ext cx="733639" cy="391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" h="2695" extrusionOk="0">
                      <a:moveTo>
                        <a:pt x="4596" y="0"/>
                      </a:moveTo>
                      <a:cubicBezTo>
                        <a:pt x="4197" y="0"/>
                        <a:pt x="3769" y="172"/>
                        <a:pt x="3397" y="256"/>
                      </a:cubicBezTo>
                      <a:cubicBezTo>
                        <a:pt x="2997" y="370"/>
                        <a:pt x="2570" y="457"/>
                        <a:pt x="2141" y="484"/>
                      </a:cubicBezTo>
                      <a:cubicBezTo>
                        <a:pt x="1962" y="497"/>
                        <a:pt x="1778" y="504"/>
                        <a:pt x="1593" y="504"/>
                      </a:cubicBezTo>
                      <a:cubicBezTo>
                        <a:pt x="1336" y="504"/>
                        <a:pt x="1077" y="490"/>
                        <a:pt x="827" y="457"/>
                      </a:cubicBezTo>
                      <a:cubicBezTo>
                        <a:pt x="629" y="427"/>
                        <a:pt x="428" y="400"/>
                        <a:pt x="229" y="400"/>
                      </a:cubicBezTo>
                      <a:cubicBezTo>
                        <a:pt x="85" y="713"/>
                        <a:pt x="1" y="1085"/>
                        <a:pt x="1" y="1455"/>
                      </a:cubicBezTo>
                      <a:cubicBezTo>
                        <a:pt x="1" y="1912"/>
                        <a:pt x="115" y="2312"/>
                        <a:pt x="314" y="2684"/>
                      </a:cubicBezTo>
                      <a:cubicBezTo>
                        <a:pt x="384" y="2691"/>
                        <a:pt x="455" y="2694"/>
                        <a:pt x="526" y="2694"/>
                      </a:cubicBezTo>
                      <a:cubicBezTo>
                        <a:pt x="742" y="2694"/>
                        <a:pt x="963" y="2663"/>
                        <a:pt x="1200" y="2597"/>
                      </a:cubicBezTo>
                      <a:cubicBezTo>
                        <a:pt x="1714" y="2426"/>
                        <a:pt x="2171" y="2140"/>
                        <a:pt x="2684" y="1912"/>
                      </a:cubicBezTo>
                      <a:cubicBezTo>
                        <a:pt x="3454" y="1599"/>
                        <a:pt x="4254" y="1341"/>
                        <a:pt x="5053" y="1113"/>
                      </a:cubicBezTo>
                      <a:cubicBezTo>
                        <a:pt x="4996" y="685"/>
                        <a:pt x="4825" y="313"/>
                        <a:pt x="45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24" name="Google Shape;6024;p39"/>
                <p:cNvSpPr/>
                <p:nvPr/>
              </p:nvSpPr>
              <p:spPr>
                <a:xfrm>
                  <a:off x="6405056" y="2077857"/>
                  <a:ext cx="460012" cy="25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9" h="1775" extrusionOk="0">
                      <a:moveTo>
                        <a:pt x="2840" y="1"/>
                      </a:moveTo>
                      <a:cubicBezTo>
                        <a:pt x="2625" y="1"/>
                        <a:pt x="2405" y="14"/>
                        <a:pt x="2198" y="89"/>
                      </a:cubicBezTo>
                      <a:cubicBezTo>
                        <a:pt x="1771" y="203"/>
                        <a:pt x="1399" y="461"/>
                        <a:pt x="1029" y="717"/>
                      </a:cubicBezTo>
                      <a:cubicBezTo>
                        <a:pt x="656" y="975"/>
                        <a:pt x="286" y="1288"/>
                        <a:pt x="1" y="1660"/>
                      </a:cubicBezTo>
                      <a:cubicBezTo>
                        <a:pt x="229" y="1745"/>
                        <a:pt x="485" y="1774"/>
                        <a:pt x="771" y="1774"/>
                      </a:cubicBezTo>
                      <a:cubicBezTo>
                        <a:pt x="1885" y="1774"/>
                        <a:pt x="2856" y="1032"/>
                        <a:pt x="3169" y="4"/>
                      </a:cubicBezTo>
                      <a:cubicBezTo>
                        <a:pt x="3062" y="4"/>
                        <a:pt x="2951" y="1"/>
                        <a:pt x="284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6025" name="Google Shape;6025;p39"/>
              <p:cNvGrpSpPr/>
              <p:nvPr/>
            </p:nvGrpSpPr>
            <p:grpSpPr>
              <a:xfrm>
                <a:off x="7975817" y="2571751"/>
                <a:ext cx="270184" cy="270184"/>
                <a:chOff x="8736342" y="1127801"/>
                <a:chExt cx="270184" cy="270184"/>
              </a:xfrm>
            </p:grpSpPr>
            <p:sp>
              <p:nvSpPr>
                <p:cNvPr id="6026" name="Google Shape;6026;p39"/>
                <p:cNvSpPr/>
                <p:nvPr/>
              </p:nvSpPr>
              <p:spPr>
                <a:xfrm>
                  <a:off x="8736342" y="1127801"/>
                  <a:ext cx="270184" cy="270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429" extrusionOk="0">
                      <a:moveTo>
                        <a:pt x="1199" y="0"/>
                      </a:moveTo>
                      <a:cubicBezTo>
                        <a:pt x="544" y="0"/>
                        <a:pt x="0" y="544"/>
                        <a:pt x="0" y="1229"/>
                      </a:cubicBezTo>
                      <a:cubicBezTo>
                        <a:pt x="0" y="1457"/>
                        <a:pt x="57" y="1686"/>
                        <a:pt x="172" y="1884"/>
                      </a:cubicBezTo>
                      <a:cubicBezTo>
                        <a:pt x="400" y="2200"/>
                        <a:pt x="772" y="2428"/>
                        <a:pt x="1199" y="2428"/>
                      </a:cubicBezTo>
                      <a:cubicBezTo>
                        <a:pt x="1857" y="2428"/>
                        <a:pt x="2428" y="1884"/>
                        <a:pt x="2428" y="1229"/>
                      </a:cubicBezTo>
                      <a:cubicBezTo>
                        <a:pt x="2428" y="1000"/>
                        <a:pt x="2341" y="772"/>
                        <a:pt x="2227" y="571"/>
                      </a:cubicBezTo>
                      <a:cubicBezTo>
                        <a:pt x="2029" y="228"/>
                        <a:pt x="1629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27" name="Google Shape;6027;p39"/>
                <p:cNvSpPr/>
                <p:nvPr/>
              </p:nvSpPr>
              <p:spPr>
                <a:xfrm>
                  <a:off x="8869709" y="1191314"/>
                  <a:ext cx="41490" cy="4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373" extrusionOk="0">
                      <a:moveTo>
                        <a:pt x="0" y="201"/>
                      </a:moveTo>
                      <a:cubicBezTo>
                        <a:pt x="8" y="221"/>
                        <a:pt x="16" y="242"/>
                        <a:pt x="27" y="261"/>
                      </a:cubicBezTo>
                      <a:lnTo>
                        <a:pt x="27" y="261"/>
                      </a:lnTo>
                      <a:cubicBezTo>
                        <a:pt x="20" y="245"/>
                        <a:pt x="13" y="226"/>
                        <a:pt x="0" y="201"/>
                      </a:cubicBezTo>
                      <a:close/>
                      <a:moveTo>
                        <a:pt x="201" y="0"/>
                      </a:moveTo>
                      <a:cubicBezTo>
                        <a:pt x="245" y="15"/>
                        <a:pt x="289" y="38"/>
                        <a:pt x="321" y="71"/>
                      </a:cubicBezTo>
                      <a:lnTo>
                        <a:pt x="321" y="71"/>
                      </a:lnTo>
                      <a:cubicBezTo>
                        <a:pt x="292" y="57"/>
                        <a:pt x="252" y="57"/>
                        <a:pt x="229" y="57"/>
                      </a:cubicBezTo>
                      <a:cubicBezTo>
                        <a:pt x="115" y="57"/>
                        <a:pt x="58" y="114"/>
                        <a:pt x="58" y="228"/>
                      </a:cubicBezTo>
                      <a:lnTo>
                        <a:pt x="58" y="306"/>
                      </a:lnTo>
                      <a:lnTo>
                        <a:pt x="58" y="306"/>
                      </a:lnTo>
                      <a:cubicBezTo>
                        <a:pt x="46" y="292"/>
                        <a:pt x="36" y="277"/>
                        <a:pt x="27" y="261"/>
                      </a:cubicBezTo>
                      <a:lnTo>
                        <a:pt x="27" y="261"/>
                      </a:lnTo>
                      <a:cubicBezTo>
                        <a:pt x="35" y="282"/>
                        <a:pt x="42" y="298"/>
                        <a:pt x="58" y="315"/>
                      </a:cubicBezTo>
                      <a:lnTo>
                        <a:pt x="58" y="306"/>
                      </a:lnTo>
                      <a:lnTo>
                        <a:pt x="58" y="306"/>
                      </a:lnTo>
                      <a:cubicBezTo>
                        <a:pt x="91" y="345"/>
                        <a:pt x="137" y="372"/>
                        <a:pt x="201" y="372"/>
                      </a:cubicBezTo>
                      <a:cubicBezTo>
                        <a:pt x="286" y="372"/>
                        <a:pt x="373" y="286"/>
                        <a:pt x="373" y="201"/>
                      </a:cubicBezTo>
                      <a:cubicBezTo>
                        <a:pt x="373" y="145"/>
                        <a:pt x="352" y="103"/>
                        <a:pt x="321" y="71"/>
                      </a:cubicBezTo>
                      <a:lnTo>
                        <a:pt x="321" y="71"/>
                      </a:lnTo>
                      <a:cubicBezTo>
                        <a:pt x="329" y="75"/>
                        <a:pt x="337" y="80"/>
                        <a:pt x="343" y="87"/>
                      </a:cubicBezTo>
                      <a:cubicBezTo>
                        <a:pt x="316" y="57"/>
                        <a:pt x="259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28" name="Google Shape;6028;p39"/>
                <p:cNvSpPr/>
                <p:nvPr/>
              </p:nvSpPr>
              <p:spPr>
                <a:xfrm>
                  <a:off x="8869709" y="1191314"/>
                  <a:ext cx="38264" cy="35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6" extrusionOk="0">
                      <a:moveTo>
                        <a:pt x="201" y="0"/>
                      </a:moveTo>
                      <a:cubicBezTo>
                        <a:pt x="87" y="0"/>
                        <a:pt x="0" y="87"/>
                        <a:pt x="0" y="201"/>
                      </a:cubicBezTo>
                      <a:cubicBezTo>
                        <a:pt x="30" y="258"/>
                        <a:pt x="30" y="286"/>
                        <a:pt x="58" y="315"/>
                      </a:cubicBezTo>
                      <a:lnTo>
                        <a:pt x="58" y="228"/>
                      </a:lnTo>
                      <a:cubicBezTo>
                        <a:pt x="58" y="114"/>
                        <a:pt x="115" y="57"/>
                        <a:pt x="229" y="57"/>
                      </a:cubicBezTo>
                      <a:cubicBezTo>
                        <a:pt x="259" y="57"/>
                        <a:pt x="316" y="57"/>
                        <a:pt x="343" y="87"/>
                      </a:cubicBezTo>
                      <a:cubicBezTo>
                        <a:pt x="316" y="57"/>
                        <a:pt x="259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29" name="Google Shape;6029;p39"/>
                <p:cNvSpPr/>
                <p:nvPr/>
              </p:nvSpPr>
              <p:spPr>
                <a:xfrm>
                  <a:off x="8911088" y="1321567"/>
                  <a:ext cx="41267" cy="3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344" extrusionOk="0">
                      <a:moveTo>
                        <a:pt x="1" y="200"/>
                      </a:moveTo>
                      <a:cubicBezTo>
                        <a:pt x="1" y="234"/>
                        <a:pt x="14" y="263"/>
                        <a:pt x="35" y="287"/>
                      </a:cubicBezTo>
                      <a:lnTo>
                        <a:pt x="35" y="287"/>
                      </a:lnTo>
                      <a:cubicBezTo>
                        <a:pt x="16" y="258"/>
                        <a:pt x="1" y="221"/>
                        <a:pt x="1" y="200"/>
                      </a:cubicBezTo>
                      <a:close/>
                      <a:moveTo>
                        <a:pt x="199" y="1"/>
                      </a:moveTo>
                      <a:lnTo>
                        <a:pt x="199" y="1"/>
                      </a:lnTo>
                      <a:cubicBezTo>
                        <a:pt x="256" y="1"/>
                        <a:pt x="311" y="36"/>
                        <a:pt x="343" y="85"/>
                      </a:cubicBezTo>
                      <a:lnTo>
                        <a:pt x="343" y="85"/>
                      </a:lnTo>
                      <a:cubicBezTo>
                        <a:pt x="313" y="58"/>
                        <a:pt x="256" y="28"/>
                        <a:pt x="229" y="28"/>
                      </a:cubicBezTo>
                      <a:cubicBezTo>
                        <a:pt x="115" y="28"/>
                        <a:pt x="28" y="115"/>
                        <a:pt x="28" y="200"/>
                      </a:cubicBezTo>
                      <a:cubicBezTo>
                        <a:pt x="28" y="252"/>
                        <a:pt x="53" y="281"/>
                        <a:pt x="57" y="307"/>
                      </a:cubicBezTo>
                      <a:lnTo>
                        <a:pt x="57" y="307"/>
                      </a:lnTo>
                      <a:cubicBezTo>
                        <a:pt x="49" y="301"/>
                        <a:pt x="42" y="294"/>
                        <a:pt x="35" y="287"/>
                      </a:cubicBezTo>
                      <a:lnTo>
                        <a:pt x="35" y="287"/>
                      </a:lnTo>
                      <a:cubicBezTo>
                        <a:pt x="42" y="297"/>
                        <a:pt x="50" y="306"/>
                        <a:pt x="58" y="314"/>
                      </a:cubicBezTo>
                      <a:cubicBezTo>
                        <a:pt x="58" y="311"/>
                        <a:pt x="58" y="309"/>
                        <a:pt x="57" y="307"/>
                      </a:cubicBezTo>
                      <a:lnTo>
                        <a:pt x="57" y="307"/>
                      </a:lnTo>
                      <a:cubicBezTo>
                        <a:pt x="89" y="330"/>
                        <a:pt x="130" y="343"/>
                        <a:pt x="172" y="343"/>
                      </a:cubicBezTo>
                      <a:cubicBezTo>
                        <a:pt x="286" y="343"/>
                        <a:pt x="371" y="286"/>
                        <a:pt x="371" y="172"/>
                      </a:cubicBezTo>
                      <a:cubicBezTo>
                        <a:pt x="371" y="142"/>
                        <a:pt x="360" y="111"/>
                        <a:pt x="343" y="85"/>
                      </a:cubicBezTo>
                      <a:lnTo>
                        <a:pt x="343" y="85"/>
                      </a:lnTo>
                      <a:cubicBezTo>
                        <a:pt x="343" y="85"/>
                        <a:pt x="343" y="85"/>
                        <a:pt x="343" y="85"/>
                      </a:cubicBezTo>
                      <a:cubicBezTo>
                        <a:pt x="314" y="28"/>
                        <a:pt x="257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0" name="Google Shape;6030;p39"/>
                <p:cNvSpPr/>
                <p:nvPr/>
              </p:nvSpPr>
              <p:spPr>
                <a:xfrm>
                  <a:off x="8911088" y="1321567"/>
                  <a:ext cx="38264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4" extrusionOk="0">
                      <a:moveTo>
                        <a:pt x="172" y="1"/>
                      </a:moveTo>
                      <a:cubicBezTo>
                        <a:pt x="85" y="1"/>
                        <a:pt x="1" y="85"/>
                        <a:pt x="1" y="172"/>
                      </a:cubicBezTo>
                      <a:lnTo>
                        <a:pt x="1" y="200"/>
                      </a:lnTo>
                      <a:cubicBezTo>
                        <a:pt x="1" y="229"/>
                        <a:pt x="28" y="286"/>
                        <a:pt x="58" y="314"/>
                      </a:cubicBezTo>
                      <a:cubicBezTo>
                        <a:pt x="58" y="286"/>
                        <a:pt x="28" y="257"/>
                        <a:pt x="28" y="200"/>
                      </a:cubicBezTo>
                      <a:cubicBezTo>
                        <a:pt x="28" y="115"/>
                        <a:pt x="115" y="28"/>
                        <a:pt x="229" y="28"/>
                      </a:cubicBezTo>
                      <a:cubicBezTo>
                        <a:pt x="257" y="28"/>
                        <a:pt x="314" y="58"/>
                        <a:pt x="343" y="85"/>
                      </a:cubicBezTo>
                      <a:cubicBezTo>
                        <a:pt x="314" y="28"/>
                        <a:pt x="257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1" name="Google Shape;6031;p39"/>
                <p:cNvSpPr/>
                <p:nvPr/>
              </p:nvSpPr>
              <p:spPr>
                <a:xfrm>
                  <a:off x="8844348" y="1347040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114" y="0"/>
                      </a:moveTo>
                      <a:cubicBezTo>
                        <a:pt x="87" y="0"/>
                        <a:pt x="30" y="0"/>
                        <a:pt x="30" y="28"/>
                      </a:cubicBezTo>
                      <a:cubicBezTo>
                        <a:pt x="12" y="45"/>
                        <a:pt x="5" y="62"/>
                        <a:pt x="2" y="72"/>
                      </a:cubicBezTo>
                      <a:lnTo>
                        <a:pt x="2" y="72"/>
                      </a:lnTo>
                      <a:cubicBezTo>
                        <a:pt x="1" y="67"/>
                        <a:pt x="0" y="62"/>
                        <a:pt x="0" y="57"/>
                      </a:cubicBezTo>
                      <a:lnTo>
                        <a:pt x="0" y="85"/>
                      </a:lnTo>
                      <a:cubicBezTo>
                        <a:pt x="0" y="85"/>
                        <a:pt x="0" y="80"/>
                        <a:pt x="2" y="72"/>
                      </a:cubicBezTo>
                      <a:lnTo>
                        <a:pt x="2" y="72"/>
                      </a:lnTo>
                      <a:cubicBezTo>
                        <a:pt x="9" y="101"/>
                        <a:pt x="34" y="142"/>
                        <a:pt x="57" y="142"/>
                      </a:cubicBezTo>
                      <a:cubicBezTo>
                        <a:pt x="57" y="172"/>
                        <a:pt x="87" y="172"/>
                        <a:pt x="114" y="172"/>
                      </a:cubicBezTo>
                      <a:cubicBezTo>
                        <a:pt x="144" y="172"/>
                        <a:pt x="171" y="142"/>
                        <a:pt x="201" y="114"/>
                      </a:cubicBezTo>
                      <a:lnTo>
                        <a:pt x="201" y="57"/>
                      </a:lnTo>
                      <a:cubicBezTo>
                        <a:pt x="201" y="57"/>
                        <a:pt x="171" y="28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2" name="Google Shape;6032;p39"/>
                <p:cNvSpPr/>
                <p:nvPr/>
              </p:nvSpPr>
              <p:spPr>
                <a:xfrm>
                  <a:off x="8844348" y="1343703"/>
                  <a:ext cx="22469" cy="12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15" extrusionOk="0">
                      <a:moveTo>
                        <a:pt x="87" y="1"/>
                      </a:moveTo>
                      <a:cubicBezTo>
                        <a:pt x="57" y="1"/>
                        <a:pt x="30" y="1"/>
                        <a:pt x="30" y="30"/>
                      </a:cubicBezTo>
                      <a:lnTo>
                        <a:pt x="0" y="58"/>
                      </a:lnTo>
                      <a:lnTo>
                        <a:pt x="0" y="115"/>
                      </a:lnTo>
                      <a:cubicBezTo>
                        <a:pt x="0" y="115"/>
                        <a:pt x="0" y="87"/>
                        <a:pt x="30" y="58"/>
                      </a:cubicBezTo>
                      <a:cubicBezTo>
                        <a:pt x="30" y="30"/>
                        <a:pt x="87" y="30"/>
                        <a:pt x="114" y="30"/>
                      </a:cubicBezTo>
                      <a:lnTo>
                        <a:pt x="171" y="30"/>
                      </a:lnTo>
                      <a:cubicBezTo>
                        <a:pt x="171" y="58"/>
                        <a:pt x="201" y="87"/>
                        <a:pt x="201" y="87"/>
                      </a:cubicBezTo>
                      <a:cubicBezTo>
                        <a:pt x="201" y="58"/>
                        <a:pt x="201" y="30"/>
                        <a:pt x="1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3" name="Google Shape;6033;p39"/>
                <p:cNvSpPr/>
                <p:nvPr/>
              </p:nvSpPr>
              <p:spPr>
                <a:xfrm>
                  <a:off x="8850689" y="1273849"/>
                  <a:ext cx="22469" cy="22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02" extrusionOk="0">
                      <a:moveTo>
                        <a:pt x="144" y="0"/>
                      </a:moveTo>
                      <a:cubicBezTo>
                        <a:pt x="158" y="16"/>
                        <a:pt x="174" y="23"/>
                        <a:pt x="185" y="31"/>
                      </a:cubicBezTo>
                      <a:lnTo>
                        <a:pt x="185" y="31"/>
                      </a:lnTo>
                      <a:cubicBezTo>
                        <a:pt x="176" y="20"/>
                        <a:pt x="163" y="10"/>
                        <a:pt x="144" y="0"/>
                      </a:cubicBezTo>
                      <a:close/>
                      <a:moveTo>
                        <a:pt x="0" y="115"/>
                      </a:moveTo>
                      <a:lnTo>
                        <a:pt x="0" y="115"/>
                      </a:lnTo>
                      <a:cubicBezTo>
                        <a:pt x="0" y="123"/>
                        <a:pt x="2" y="128"/>
                        <a:pt x="5" y="133"/>
                      </a:cubicBezTo>
                      <a:lnTo>
                        <a:pt x="5" y="133"/>
                      </a:lnTo>
                      <a:cubicBezTo>
                        <a:pt x="2" y="126"/>
                        <a:pt x="0" y="120"/>
                        <a:pt x="0" y="115"/>
                      </a:cubicBezTo>
                      <a:close/>
                      <a:moveTo>
                        <a:pt x="5" y="133"/>
                      </a:moveTo>
                      <a:lnTo>
                        <a:pt x="5" y="133"/>
                      </a:lnTo>
                      <a:cubicBezTo>
                        <a:pt x="11" y="144"/>
                        <a:pt x="19" y="155"/>
                        <a:pt x="29" y="166"/>
                      </a:cubicBezTo>
                      <a:lnTo>
                        <a:pt x="29" y="166"/>
                      </a:lnTo>
                      <a:cubicBezTo>
                        <a:pt x="27" y="150"/>
                        <a:pt x="13" y="145"/>
                        <a:pt x="5" y="133"/>
                      </a:cubicBezTo>
                      <a:close/>
                      <a:moveTo>
                        <a:pt x="114" y="30"/>
                      </a:moveTo>
                      <a:cubicBezTo>
                        <a:pt x="87" y="30"/>
                        <a:pt x="30" y="58"/>
                        <a:pt x="30" y="115"/>
                      </a:cubicBezTo>
                      <a:lnTo>
                        <a:pt x="30" y="167"/>
                      </a:lnTo>
                      <a:lnTo>
                        <a:pt x="30" y="167"/>
                      </a:lnTo>
                      <a:cubicBezTo>
                        <a:pt x="30" y="166"/>
                        <a:pt x="30" y="166"/>
                        <a:pt x="29" y="166"/>
                      </a:cubicBezTo>
                      <a:lnTo>
                        <a:pt x="29" y="166"/>
                      </a:lnTo>
                      <a:cubicBezTo>
                        <a:pt x="30" y="168"/>
                        <a:pt x="30" y="170"/>
                        <a:pt x="30" y="172"/>
                      </a:cubicBezTo>
                      <a:lnTo>
                        <a:pt x="30" y="167"/>
                      </a:lnTo>
                      <a:lnTo>
                        <a:pt x="30" y="167"/>
                      </a:lnTo>
                      <a:cubicBezTo>
                        <a:pt x="48" y="186"/>
                        <a:pt x="71" y="201"/>
                        <a:pt x="87" y="201"/>
                      </a:cubicBezTo>
                      <a:lnTo>
                        <a:pt x="114" y="201"/>
                      </a:lnTo>
                      <a:cubicBezTo>
                        <a:pt x="171" y="201"/>
                        <a:pt x="201" y="172"/>
                        <a:pt x="201" y="115"/>
                      </a:cubicBezTo>
                      <a:cubicBezTo>
                        <a:pt x="201" y="89"/>
                        <a:pt x="201" y="70"/>
                        <a:pt x="196" y="53"/>
                      </a:cubicBezTo>
                      <a:lnTo>
                        <a:pt x="196" y="53"/>
                      </a:lnTo>
                      <a:cubicBezTo>
                        <a:pt x="199" y="56"/>
                        <a:pt x="201" y="58"/>
                        <a:pt x="201" y="58"/>
                      </a:cubicBezTo>
                      <a:cubicBezTo>
                        <a:pt x="201" y="45"/>
                        <a:pt x="194" y="38"/>
                        <a:pt x="185" y="31"/>
                      </a:cubicBezTo>
                      <a:lnTo>
                        <a:pt x="185" y="31"/>
                      </a:lnTo>
                      <a:cubicBezTo>
                        <a:pt x="190" y="38"/>
                        <a:pt x="194" y="45"/>
                        <a:pt x="196" y="53"/>
                      </a:cubicBezTo>
                      <a:lnTo>
                        <a:pt x="196" y="53"/>
                      </a:lnTo>
                      <a:cubicBezTo>
                        <a:pt x="187" y="46"/>
                        <a:pt x="165" y="30"/>
                        <a:pt x="144" y="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4" name="Google Shape;6034;p39"/>
                <p:cNvSpPr/>
                <p:nvPr/>
              </p:nvSpPr>
              <p:spPr>
                <a:xfrm>
                  <a:off x="8850689" y="1273849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114" y="0"/>
                      </a:moveTo>
                      <a:cubicBezTo>
                        <a:pt x="57" y="0"/>
                        <a:pt x="30" y="30"/>
                        <a:pt x="0" y="87"/>
                      </a:cubicBezTo>
                      <a:lnTo>
                        <a:pt x="0" y="115"/>
                      </a:lnTo>
                      <a:cubicBezTo>
                        <a:pt x="0" y="144"/>
                        <a:pt x="30" y="144"/>
                        <a:pt x="30" y="172"/>
                      </a:cubicBezTo>
                      <a:lnTo>
                        <a:pt x="30" y="115"/>
                      </a:lnTo>
                      <a:cubicBezTo>
                        <a:pt x="30" y="58"/>
                        <a:pt x="87" y="30"/>
                        <a:pt x="114" y="30"/>
                      </a:cubicBezTo>
                      <a:lnTo>
                        <a:pt x="144" y="30"/>
                      </a:lnTo>
                      <a:cubicBezTo>
                        <a:pt x="171" y="30"/>
                        <a:pt x="201" y="58"/>
                        <a:pt x="201" y="58"/>
                      </a:cubicBezTo>
                      <a:cubicBezTo>
                        <a:pt x="201" y="30"/>
                        <a:pt x="171" y="30"/>
                        <a:pt x="14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5" name="Google Shape;6035;p39"/>
                <p:cNvSpPr/>
                <p:nvPr/>
              </p:nvSpPr>
              <p:spPr>
                <a:xfrm>
                  <a:off x="8980942" y="1296206"/>
                  <a:ext cx="12903" cy="12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15" extrusionOk="0">
                      <a:moveTo>
                        <a:pt x="58" y="0"/>
                      </a:moveTo>
                      <a:cubicBezTo>
                        <a:pt x="28" y="0"/>
                        <a:pt x="28" y="28"/>
                        <a:pt x="1" y="58"/>
                      </a:cubicBezTo>
                      <a:cubicBezTo>
                        <a:pt x="1" y="85"/>
                        <a:pt x="28" y="115"/>
                        <a:pt x="58" y="115"/>
                      </a:cubicBezTo>
                      <a:cubicBezTo>
                        <a:pt x="85" y="115"/>
                        <a:pt x="115" y="85"/>
                        <a:pt x="115" y="58"/>
                      </a:cubicBezTo>
                      <a:cubicBezTo>
                        <a:pt x="115" y="47"/>
                        <a:pt x="115" y="37"/>
                        <a:pt x="114" y="28"/>
                      </a:cubicBezTo>
                      <a:lnTo>
                        <a:pt x="114" y="28"/>
                      </a:lnTo>
                      <a:cubicBezTo>
                        <a:pt x="115" y="28"/>
                        <a:pt x="115" y="28"/>
                        <a:pt x="115" y="28"/>
                      </a:cubicBezTo>
                      <a:lnTo>
                        <a:pt x="113" y="26"/>
                      </a:lnTo>
                      <a:lnTo>
                        <a:pt x="113" y="26"/>
                      </a:lnTo>
                      <a:cubicBezTo>
                        <a:pt x="114" y="27"/>
                        <a:pt x="114" y="27"/>
                        <a:pt x="114" y="28"/>
                      </a:cubicBezTo>
                      <a:lnTo>
                        <a:pt x="114" y="28"/>
                      </a:lnTo>
                      <a:cubicBezTo>
                        <a:pt x="108" y="27"/>
                        <a:pt x="85" y="24"/>
                        <a:pt x="85" y="0"/>
                      </a:cubicBezTo>
                      <a:lnTo>
                        <a:pt x="85" y="0"/>
                      </a:lnTo>
                      <a:lnTo>
                        <a:pt x="113" y="26"/>
                      </a:lnTo>
                      <a:lnTo>
                        <a:pt x="113" y="26"/>
                      </a:lnTo>
                      <a:cubicBezTo>
                        <a:pt x="111" y="11"/>
                        <a:pt x="104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6" name="Google Shape;6036;p39"/>
                <p:cNvSpPr/>
                <p:nvPr/>
              </p:nvSpPr>
              <p:spPr>
                <a:xfrm>
                  <a:off x="8980942" y="1296206"/>
                  <a:ext cx="12903" cy="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58" extrusionOk="0">
                      <a:moveTo>
                        <a:pt x="85" y="0"/>
                      </a:moveTo>
                      <a:cubicBezTo>
                        <a:pt x="85" y="28"/>
                        <a:pt x="115" y="28"/>
                        <a:pt x="115" y="28"/>
                      </a:cubicBezTo>
                      <a:lnTo>
                        <a:pt x="85" y="0"/>
                      </a:lnTo>
                      <a:close/>
                      <a:moveTo>
                        <a:pt x="58" y="0"/>
                      </a:moveTo>
                      <a:cubicBezTo>
                        <a:pt x="28" y="0"/>
                        <a:pt x="1" y="28"/>
                        <a:pt x="1" y="58"/>
                      </a:cubicBezTo>
                      <a:cubicBezTo>
                        <a:pt x="28" y="28"/>
                        <a:pt x="28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7" name="Google Shape;6037;p39"/>
                <p:cNvSpPr/>
                <p:nvPr/>
              </p:nvSpPr>
              <p:spPr>
                <a:xfrm>
                  <a:off x="8761703" y="1229467"/>
                  <a:ext cx="12792" cy="1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14" extrusionOk="0">
                      <a:moveTo>
                        <a:pt x="88" y="0"/>
                      </a:moveTo>
                      <a:cubicBezTo>
                        <a:pt x="102" y="15"/>
                        <a:pt x="108" y="22"/>
                        <a:pt x="112" y="29"/>
                      </a:cubicBezTo>
                      <a:lnTo>
                        <a:pt x="115" y="29"/>
                      </a:lnTo>
                      <a:lnTo>
                        <a:pt x="88" y="0"/>
                      </a:lnTo>
                      <a:close/>
                      <a:moveTo>
                        <a:pt x="58" y="29"/>
                      </a:moveTo>
                      <a:cubicBezTo>
                        <a:pt x="30" y="29"/>
                        <a:pt x="1" y="29"/>
                        <a:pt x="1" y="57"/>
                      </a:cubicBezTo>
                      <a:cubicBezTo>
                        <a:pt x="1" y="86"/>
                        <a:pt x="30" y="114"/>
                        <a:pt x="58" y="114"/>
                      </a:cubicBezTo>
                      <a:cubicBezTo>
                        <a:pt x="87" y="114"/>
                        <a:pt x="115" y="114"/>
                        <a:pt x="115" y="86"/>
                      </a:cubicBezTo>
                      <a:lnTo>
                        <a:pt x="115" y="57"/>
                      </a:lnTo>
                      <a:cubicBezTo>
                        <a:pt x="115" y="43"/>
                        <a:pt x="115" y="36"/>
                        <a:pt x="112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8" name="Google Shape;6038;p39"/>
                <p:cNvSpPr/>
                <p:nvPr/>
              </p:nvSpPr>
              <p:spPr>
                <a:xfrm>
                  <a:off x="8761703" y="1229356"/>
                  <a:ext cx="12792" cy="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58" extrusionOk="0">
                      <a:moveTo>
                        <a:pt x="58" y="1"/>
                      </a:moveTo>
                      <a:cubicBezTo>
                        <a:pt x="30" y="1"/>
                        <a:pt x="1" y="30"/>
                        <a:pt x="1" y="58"/>
                      </a:cubicBezTo>
                      <a:lnTo>
                        <a:pt x="1" y="58"/>
                      </a:lnTo>
                      <a:cubicBezTo>
                        <a:pt x="1" y="30"/>
                        <a:pt x="30" y="30"/>
                        <a:pt x="58" y="30"/>
                      </a:cubicBezTo>
                      <a:lnTo>
                        <a:pt x="115" y="30"/>
                      </a:lnTo>
                      <a:lnTo>
                        <a:pt x="8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39" name="Google Shape;6039;p39"/>
                <p:cNvSpPr/>
                <p:nvPr/>
              </p:nvSpPr>
              <p:spPr>
                <a:xfrm>
                  <a:off x="8803192" y="1150158"/>
                  <a:ext cx="38153" cy="4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71" extrusionOk="0">
                      <a:moveTo>
                        <a:pt x="199" y="0"/>
                      </a:moveTo>
                      <a:cubicBezTo>
                        <a:pt x="224" y="8"/>
                        <a:pt x="247" y="19"/>
                        <a:pt x="267" y="32"/>
                      </a:cubicBezTo>
                      <a:lnTo>
                        <a:pt x="267" y="32"/>
                      </a:lnTo>
                      <a:cubicBezTo>
                        <a:pt x="249" y="14"/>
                        <a:pt x="227" y="0"/>
                        <a:pt x="199" y="0"/>
                      </a:cubicBezTo>
                      <a:close/>
                      <a:moveTo>
                        <a:pt x="0" y="199"/>
                      </a:moveTo>
                      <a:cubicBezTo>
                        <a:pt x="0" y="224"/>
                        <a:pt x="5" y="243"/>
                        <a:pt x="14" y="260"/>
                      </a:cubicBezTo>
                      <a:lnTo>
                        <a:pt x="14" y="260"/>
                      </a:lnTo>
                      <a:cubicBezTo>
                        <a:pt x="5" y="240"/>
                        <a:pt x="0" y="220"/>
                        <a:pt x="0" y="199"/>
                      </a:cubicBezTo>
                      <a:close/>
                      <a:moveTo>
                        <a:pt x="267" y="32"/>
                      </a:moveTo>
                      <a:cubicBezTo>
                        <a:pt x="285" y="50"/>
                        <a:pt x="299" y="71"/>
                        <a:pt x="313" y="85"/>
                      </a:cubicBezTo>
                      <a:cubicBezTo>
                        <a:pt x="286" y="57"/>
                        <a:pt x="256" y="57"/>
                        <a:pt x="199" y="57"/>
                      </a:cubicBezTo>
                      <a:cubicBezTo>
                        <a:pt x="114" y="57"/>
                        <a:pt x="27" y="114"/>
                        <a:pt x="27" y="228"/>
                      </a:cubicBezTo>
                      <a:cubicBezTo>
                        <a:pt x="27" y="256"/>
                        <a:pt x="27" y="286"/>
                        <a:pt x="57" y="313"/>
                      </a:cubicBezTo>
                      <a:cubicBezTo>
                        <a:pt x="40" y="298"/>
                        <a:pt x="24" y="281"/>
                        <a:pt x="14" y="260"/>
                      </a:cubicBezTo>
                      <a:lnTo>
                        <a:pt x="14" y="260"/>
                      </a:lnTo>
                      <a:cubicBezTo>
                        <a:pt x="41" y="321"/>
                        <a:pt x="105" y="370"/>
                        <a:pt x="171" y="370"/>
                      </a:cubicBezTo>
                      <a:cubicBezTo>
                        <a:pt x="286" y="370"/>
                        <a:pt x="343" y="286"/>
                        <a:pt x="343" y="171"/>
                      </a:cubicBezTo>
                      <a:cubicBezTo>
                        <a:pt x="343" y="110"/>
                        <a:pt x="314" y="64"/>
                        <a:pt x="267" y="3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40" name="Google Shape;6040;p39"/>
                <p:cNvSpPr/>
                <p:nvPr/>
              </p:nvSpPr>
              <p:spPr>
                <a:xfrm>
                  <a:off x="8803192" y="1150158"/>
                  <a:ext cx="34816" cy="3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313" extrusionOk="0">
                      <a:moveTo>
                        <a:pt x="171" y="0"/>
                      </a:moveTo>
                      <a:cubicBezTo>
                        <a:pt x="85" y="0"/>
                        <a:pt x="0" y="85"/>
                        <a:pt x="0" y="171"/>
                      </a:cubicBezTo>
                      <a:lnTo>
                        <a:pt x="0" y="199"/>
                      </a:lnTo>
                      <a:cubicBezTo>
                        <a:pt x="0" y="256"/>
                        <a:pt x="27" y="286"/>
                        <a:pt x="57" y="313"/>
                      </a:cubicBezTo>
                      <a:cubicBezTo>
                        <a:pt x="27" y="286"/>
                        <a:pt x="27" y="256"/>
                        <a:pt x="27" y="228"/>
                      </a:cubicBezTo>
                      <a:cubicBezTo>
                        <a:pt x="27" y="114"/>
                        <a:pt x="114" y="57"/>
                        <a:pt x="199" y="57"/>
                      </a:cubicBezTo>
                      <a:cubicBezTo>
                        <a:pt x="256" y="57"/>
                        <a:pt x="286" y="57"/>
                        <a:pt x="313" y="85"/>
                      </a:cubicBezTo>
                      <a:cubicBezTo>
                        <a:pt x="286" y="57"/>
                        <a:pt x="256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41" name="Google Shape;6041;p39"/>
                <p:cNvSpPr/>
                <p:nvPr/>
              </p:nvSpPr>
              <p:spPr>
                <a:xfrm>
                  <a:off x="8920542" y="1159502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87" y="1"/>
                      </a:moveTo>
                      <a:cubicBezTo>
                        <a:pt x="57" y="1"/>
                        <a:pt x="30" y="30"/>
                        <a:pt x="0" y="58"/>
                      </a:cubicBezTo>
                      <a:lnTo>
                        <a:pt x="0" y="87"/>
                      </a:lnTo>
                      <a:cubicBezTo>
                        <a:pt x="0" y="115"/>
                        <a:pt x="0" y="144"/>
                        <a:pt x="30" y="172"/>
                      </a:cubicBezTo>
                      <a:lnTo>
                        <a:pt x="87" y="172"/>
                      </a:lnTo>
                      <a:cubicBezTo>
                        <a:pt x="114" y="172"/>
                        <a:pt x="172" y="172"/>
                        <a:pt x="172" y="144"/>
                      </a:cubicBezTo>
                      <a:cubicBezTo>
                        <a:pt x="201" y="115"/>
                        <a:pt x="201" y="87"/>
                        <a:pt x="201" y="87"/>
                      </a:cubicBezTo>
                      <a:cubicBezTo>
                        <a:pt x="201" y="58"/>
                        <a:pt x="172" y="30"/>
                        <a:pt x="144" y="30"/>
                      </a:cubicBezTo>
                      <a:cubicBezTo>
                        <a:pt x="144" y="1"/>
                        <a:pt x="11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42" name="Google Shape;6042;p39"/>
                <p:cNvSpPr/>
                <p:nvPr/>
              </p:nvSpPr>
              <p:spPr>
                <a:xfrm>
                  <a:off x="8920542" y="1156499"/>
                  <a:ext cx="22469" cy="1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14" extrusionOk="0">
                      <a:moveTo>
                        <a:pt x="87" y="0"/>
                      </a:moveTo>
                      <a:cubicBezTo>
                        <a:pt x="57" y="0"/>
                        <a:pt x="30" y="28"/>
                        <a:pt x="0" y="28"/>
                      </a:cubicBezTo>
                      <a:lnTo>
                        <a:pt x="0" y="57"/>
                      </a:lnTo>
                      <a:lnTo>
                        <a:pt x="0" y="85"/>
                      </a:lnTo>
                      <a:cubicBezTo>
                        <a:pt x="30" y="57"/>
                        <a:pt x="57" y="28"/>
                        <a:pt x="87" y="28"/>
                      </a:cubicBezTo>
                      <a:cubicBezTo>
                        <a:pt x="114" y="28"/>
                        <a:pt x="144" y="28"/>
                        <a:pt x="144" y="57"/>
                      </a:cubicBezTo>
                      <a:cubicBezTo>
                        <a:pt x="171" y="57"/>
                        <a:pt x="201" y="84"/>
                        <a:pt x="201" y="114"/>
                      </a:cubicBezTo>
                      <a:lnTo>
                        <a:pt x="201" y="114"/>
                      </a:lnTo>
                      <a:cubicBezTo>
                        <a:pt x="201" y="84"/>
                        <a:pt x="172" y="57"/>
                        <a:pt x="172" y="28"/>
                      </a:cubicBezTo>
                      <a:lnTo>
                        <a:pt x="144" y="28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43" name="Google Shape;6043;p39"/>
                <p:cNvSpPr/>
                <p:nvPr/>
              </p:nvSpPr>
              <p:spPr>
                <a:xfrm>
                  <a:off x="8952244" y="1226352"/>
                  <a:ext cx="41601" cy="4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371" extrusionOk="0">
                      <a:moveTo>
                        <a:pt x="1" y="199"/>
                      </a:moveTo>
                      <a:cubicBezTo>
                        <a:pt x="1" y="220"/>
                        <a:pt x="5" y="237"/>
                        <a:pt x="11" y="252"/>
                      </a:cubicBezTo>
                      <a:lnTo>
                        <a:pt x="11" y="252"/>
                      </a:lnTo>
                      <a:cubicBezTo>
                        <a:pt x="5" y="235"/>
                        <a:pt x="1" y="217"/>
                        <a:pt x="1" y="199"/>
                      </a:cubicBezTo>
                      <a:close/>
                      <a:moveTo>
                        <a:pt x="202" y="0"/>
                      </a:moveTo>
                      <a:cubicBezTo>
                        <a:pt x="246" y="15"/>
                        <a:pt x="290" y="37"/>
                        <a:pt x="323" y="71"/>
                      </a:cubicBezTo>
                      <a:lnTo>
                        <a:pt x="323" y="71"/>
                      </a:lnTo>
                      <a:cubicBezTo>
                        <a:pt x="293" y="57"/>
                        <a:pt x="253" y="57"/>
                        <a:pt x="229" y="57"/>
                      </a:cubicBezTo>
                      <a:cubicBezTo>
                        <a:pt x="115" y="57"/>
                        <a:pt x="30" y="114"/>
                        <a:pt x="30" y="229"/>
                      </a:cubicBezTo>
                      <a:cubicBezTo>
                        <a:pt x="30" y="256"/>
                        <a:pt x="58" y="286"/>
                        <a:pt x="58" y="313"/>
                      </a:cubicBezTo>
                      <a:cubicBezTo>
                        <a:pt x="41" y="296"/>
                        <a:pt x="22" y="278"/>
                        <a:pt x="11" y="252"/>
                      </a:cubicBezTo>
                      <a:lnTo>
                        <a:pt x="11" y="252"/>
                      </a:lnTo>
                      <a:cubicBezTo>
                        <a:pt x="37" y="317"/>
                        <a:pt x="105" y="370"/>
                        <a:pt x="172" y="370"/>
                      </a:cubicBezTo>
                      <a:cubicBezTo>
                        <a:pt x="286" y="370"/>
                        <a:pt x="373" y="286"/>
                        <a:pt x="373" y="199"/>
                      </a:cubicBezTo>
                      <a:cubicBezTo>
                        <a:pt x="373" y="144"/>
                        <a:pt x="353" y="103"/>
                        <a:pt x="323" y="71"/>
                      </a:cubicBezTo>
                      <a:lnTo>
                        <a:pt x="323" y="71"/>
                      </a:lnTo>
                      <a:cubicBezTo>
                        <a:pt x="331" y="75"/>
                        <a:pt x="338" y="79"/>
                        <a:pt x="343" y="85"/>
                      </a:cubicBezTo>
                      <a:cubicBezTo>
                        <a:pt x="316" y="57"/>
                        <a:pt x="25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44" name="Google Shape;6044;p39"/>
                <p:cNvSpPr/>
                <p:nvPr/>
              </p:nvSpPr>
              <p:spPr>
                <a:xfrm>
                  <a:off x="8952244" y="1226352"/>
                  <a:ext cx="38264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4" extrusionOk="0">
                      <a:moveTo>
                        <a:pt x="172" y="0"/>
                      </a:moveTo>
                      <a:cubicBezTo>
                        <a:pt x="88" y="0"/>
                        <a:pt x="1" y="85"/>
                        <a:pt x="1" y="199"/>
                      </a:cubicBezTo>
                      <a:cubicBezTo>
                        <a:pt x="1" y="256"/>
                        <a:pt x="30" y="286"/>
                        <a:pt x="58" y="313"/>
                      </a:cubicBezTo>
                      <a:cubicBezTo>
                        <a:pt x="58" y="286"/>
                        <a:pt x="30" y="256"/>
                        <a:pt x="30" y="229"/>
                      </a:cubicBezTo>
                      <a:cubicBezTo>
                        <a:pt x="30" y="114"/>
                        <a:pt x="115" y="57"/>
                        <a:pt x="229" y="57"/>
                      </a:cubicBezTo>
                      <a:cubicBezTo>
                        <a:pt x="259" y="57"/>
                        <a:pt x="316" y="57"/>
                        <a:pt x="343" y="85"/>
                      </a:cubicBezTo>
                      <a:cubicBezTo>
                        <a:pt x="316" y="57"/>
                        <a:pt x="25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45" name="Google Shape;6045;p39"/>
                <p:cNvSpPr/>
                <p:nvPr/>
              </p:nvSpPr>
              <p:spPr>
                <a:xfrm>
                  <a:off x="8768043" y="1286529"/>
                  <a:ext cx="28809" cy="28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259" extrusionOk="0">
                      <a:moveTo>
                        <a:pt x="172" y="1"/>
                      </a:moveTo>
                      <a:lnTo>
                        <a:pt x="172" y="1"/>
                      </a:lnTo>
                      <a:cubicBezTo>
                        <a:pt x="199" y="1"/>
                        <a:pt x="223" y="24"/>
                        <a:pt x="250" y="70"/>
                      </a:cubicBezTo>
                      <a:lnTo>
                        <a:pt x="250" y="70"/>
                      </a:lnTo>
                      <a:cubicBezTo>
                        <a:pt x="237" y="27"/>
                        <a:pt x="211" y="1"/>
                        <a:pt x="172" y="1"/>
                      </a:cubicBezTo>
                      <a:close/>
                      <a:moveTo>
                        <a:pt x="145" y="30"/>
                      </a:moveTo>
                      <a:cubicBezTo>
                        <a:pt x="88" y="30"/>
                        <a:pt x="30" y="87"/>
                        <a:pt x="30" y="145"/>
                      </a:cubicBezTo>
                      <a:cubicBezTo>
                        <a:pt x="1" y="172"/>
                        <a:pt x="30" y="202"/>
                        <a:pt x="30" y="202"/>
                      </a:cubicBezTo>
                      <a:lnTo>
                        <a:pt x="30" y="202"/>
                      </a:lnTo>
                      <a:cubicBezTo>
                        <a:pt x="1" y="172"/>
                        <a:pt x="1" y="145"/>
                        <a:pt x="1" y="115"/>
                      </a:cubicBezTo>
                      <a:lnTo>
                        <a:pt x="1" y="145"/>
                      </a:lnTo>
                      <a:cubicBezTo>
                        <a:pt x="1" y="202"/>
                        <a:pt x="30" y="259"/>
                        <a:pt x="115" y="259"/>
                      </a:cubicBezTo>
                      <a:lnTo>
                        <a:pt x="145" y="259"/>
                      </a:lnTo>
                      <a:cubicBezTo>
                        <a:pt x="202" y="259"/>
                        <a:pt x="259" y="229"/>
                        <a:pt x="259" y="145"/>
                      </a:cubicBezTo>
                      <a:cubicBezTo>
                        <a:pt x="259" y="121"/>
                        <a:pt x="257" y="100"/>
                        <a:pt x="252" y="81"/>
                      </a:cubicBezTo>
                      <a:lnTo>
                        <a:pt x="252" y="81"/>
                      </a:lnTo>
                      <a:cubicBezTo>
                        <a:pt x="255" y="83"/>
                        <a:pt x="257" y="85"/>
                        <a:pt x="259" y="87"/>
                      </a:cubicBezTo>
                      <a:cubicBezTo>
                        <a:pt x="256" y="81"/>
                        <a:pt x="253" y="76"/>
                        <a:pt x="250" y="70"/>
                      </a:cubicBezTo>
                      <a:lnTo>
                        <a:pt x="250" y="70"/>
                      </a:lnTo>
                      <a:cubicBezTo>
                        <a:pt x="251" y="74"/>
                        <a:pt x="252" y="77"/>
                        <a:pt x="252" y="81"/>
                      </a:cubicBezTo>
                      <a:lnTo>
                        <a:pt x="252" y="81"/>
                      </a:lnTo>
                      <a:cubicBezTo>
                        <a:pt x="225" y="54"/>
                        <a:pt x="200" y="30"/>
                        <a:pt x="172" y="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046" name="Google Shape;6046;p39"/>
                <p:cNvSpPr/>
                <p:nvPr/>
              </p:nvSpPr>
              <p:spPr>
                <a:xfrm>
                  <a:off x="8768043" y="1286529"/>
                  <a:ext cx="28809" cy="22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202" extrusionOk="0">
                      <a:moveTo>
                        <a:pt x="115" y="1"/>
                      </a:moveTo>
                      <a:cubicBezTo>
                        <a:pt x="58" y="1"/>
                        <a:pt x="1" y="30"/>
                        <a:pt x="1" y="115"/>
                      </a:cubicBezTo>
                      <a:cubicBezTo>
                        <a:pt x="1" y="145"/>
                        <a:pt x="1" y="172"/>
                        <a:pt x="30" y="202"/>
                      </a:cubicBezTo>
                      <a:lnTo>
                        <a:pt x="30" y="202"/>
                      </a:lnTo>
                      <a:cubicBezTo>
                        <a:pt x="30" y="202"/>
                        <a:pt x="1" y="172"/>
                        <a:pt x="30" y="145"/>
                      </a:cubicBezTo>
                      <a:cubicBezTo>
                        <a:pt x="30" y="87"/>
                        <a:pt x="88" y="30"/>
                        <a:pt x="145" y="30"/>
                      </a:cubicBezTo>
                      <a:lnTo>
                        <a:pt x="172" y="30"/>
                      </a:lnTo>
                      <a:cubicBezTo>
                        <a:pt x="202" y="30"/>
                        <a:pt x="229" y="58"/>
                        <a:pt x="259" y="87"/>
                      </a:cubicBezTo>
                      <a:cubicBezTo>
                        <a:pt x="229" y="30"/>
                        <a:pt x="202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6047" name="Google Shape;6047;p39"/>
            <p:cNvGrpSpPr/>
            <p:nvPr/>
          </p:nvGrpSpPr>
          <p:grpSpPr>
            <a:xfrm>
              <a:off x="4673251" y="3323706"/>
              <a:ext cx="438078" cy="568555"/>
              <a:chOff x="6156488" y="1968077"/>
              <a:chExt cx="665975" cy="864197"/>
            </a:xfrm>
          </p:grpSpPr>
          <p:sp>
            <p:nvSpPr>
              <p:cNvPr id="6048" name="Google Shape;6048;p39"/>
              <p:cNvSpPr/>
              <p:nvPr/>
            </p:nvSpPr>
            <p:spPr>
              <a:xfrm>
                <a:off x="6222296" y="2385897"/>
                <a:ext cx="324251" cy="42899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4837" extrusionOk="0">
                    <a:moveTo>
                      <a:pt x="2625" y="1"/>
                    </a:moveTo>
                    <a:cubicBezTo>
                      <a:pt x="2510" y="1"/>
                      <a:pt x="2479" y="159"/>
                      <a:pt x="2312" y="492"/>
                    </a:cubicBezTo>
                    <a:cubicBezTo>
                      <a:pt x="2027" y="979"/>
                      <a:pt x="1" y="4718"/>
                      <a:pt x="200" y="4832"/>
                    </a:cubicBezTo>
                    <a:cubicBezTo>
                      <a:pt x="204" y="4835"/>
                      <a:pt x="209" y="4836"/>
                      <a:pt x="215" y="4836"/>
                    </a:cubicBezTo>
                    <a:cubicBezTo>
                      <a:pt x="500" y="4836"/>
                      <a:pt x="2890" y="1483"/>
                      <a:pt x="3199" y="1036"/>
                    </a:cubicBezTo>
                    <a:cubicBezTo>
                      <a:pt x="3569" y="522"/>
                      <a:pt x="3655" y="606"/>
                      <a:pt x="3084" y="236"/>
                    </a:cubicBezTo>
                    <a:cubicBezTo>
                      <a:pt x="2834" y="81"/>
                      <a:pt x="2708" y="1"/>
                      <a:pt x="2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49" name="Google Shape;6049;p39"/>
              <p:cNvSpPr/>
              <p:nvPr/>
            </p:nvSpPr>
            <p:spPr>
              <a:xfrm>
                <a:off x="6422292" y="2358580"/>
                <a:ext cx="141904" cy="12425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401" extrusionOk="0">
                    <a:moveTo>
                      <a:pt x="258" y="1"/>
                    </a:moveTo>
                    <a:lnTo>
                      <a:pt x="0" y="716"/>
                    </a:lnTo>
                    <a:cubicBezTo>
                      <a:pt x="0" y="716"/>
                      <a:pt x="201" y="743"/>
                      <a:pt x="571" y="972"/>
                    </a:cubicBezTo>
                    <a:cubicBezTo>
                      <a:pt x="887" y="1200"/>
                      <a:pt x="1058" y="1401"/>
                      <a:pt x="1058" y="1401"/>
                    </a:cubicBezTo>
                    <a:lnTo>
                      <a:pt x="1599" y="887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0" name="Google Shape;6050;p39"/>
              <p:cNvSpPr/>
              <p:nvPr/>
            </p:nvSpPr>
            <p:spPr>
              <a:xfrm>
                <a:off x="6422292" y="1968077"/>
                <a:ext cx="392631" cy="491875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5546" extrusionOk="0">
                    <a:moveTo>
                      <a:pt x="3454" y="1"/>
                    </a:moveTo>
                    <a:cubicBezTo>
                      <a:pt x="3093" y="1"/>
                      <a:pt x="2720" y="136"/>
                      <a:pt x="2428" y="350"/>
                    </a:cubicBezTo>
                    <a:cubicBezTo>
                      <a:pt x="2227" y="521"/>
                      <a:pt x="1999" y="779"/>
                      <a:pt x="1828" y="1007"/>
                    </a:cubicBezTo>
                    <a:cubicBezTo>
                      <a:pt x="1400" y="1636"/>
                      <a:pt x="514" y="3063"/>
                      <a:pt x="201" y="3947"/>
                    </a:cubicBezTo>
                    <a:cubicBezTo>
                      <a:pt x="144" y="4091"/>
                      <a:pt x="87" y="4233"/>
                      <a:pt x="57" y="4404"/>
                    </a:cubicBezTo>
                    <a:cubicBezTo>
                      <a:pt x="0" y="4518"/>
                      <a:pt x="0" y="4575"/>
                      <a:pt x="0" y="4575"/>
                    </a:cubicBezTo>
                    <a:cubicBezTo>
                      <a:pt x="544" y="4833"/>
                      <a:pt x="1028" y="5146"/>
                      <a:pt x="1485" y="5546"/>
                    </a:cubicBezTo>
                    <a:lnTo>
                      <a:pt x="1629" y="5404"/>
                    </a:lnTo>
                    <a:cubicBezTo>
                      <a:pt x="1743" y="5290"/>
                      <a:pt x="1857" y="5203"/>
                      <a:pt x="1972" y="5089"/>
                    </a:cubicBezTo>
                    <a:cubicBezTo>
                      <a:pt x="2657" y="4404"/>
                      <a:pt x="3570" y="3063"/>
                      <a:pt x="3970" y="2378"/>
                    </a:cubicBezTo>
                    <a:cubicBezTo>
                      <a:pt x="4112" y="2149"/>
                      <a:pt x="4256" y="1834"/>
                      <a:pt x="4313" y="1578"/>
                    </a:cubicBezTo>
                    <a:cubicBezTo>
                      <a:pt x="4427" y="1035"/>
                      <a:pt x="4313" y="464"/>
                      <a:pt x="3940" y="94"/>
                    </a:cubicBezTo>
                    <a:cubicBezTo>
                      <a:pt x="3787" y="30"/>
                      <a:pt x="3622" y="1"/>
                      <a:pt x="3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1" name="Google Shape;6051;p39"/>
              <p:cNvSpPr/>
              <p:nvPr/>
            </p:nvSpPr>
            <p:spPr>
              <a:xfrm>
                <a:off x="6422292" y="2318138"/>
                <a:ext cx="174897" cy="141815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599" extrusionOk="0">
                    <a:moveTo>
                      <a:pt x="201" y="0"/>
                    </a:moveTo>
                    <a:cubicBezTo>
                      <a:pt x="144" y="144"/>
                      <a:pt x="87" y="286"/>
                      <a:pt x="57" y="457"/>
                    </a:cubicBezTo>
                    <a:cubicBezTo>
                      <a:pt x="0" y="571"/>
                      <a:pt x="0" y="628"/>
                      <a:pt x="0" y="628"/>
                    </a:cubicBezTo>
                    <a:cubicBezTo>
                      <a:pt x="544" y="886"/>
                      <a:pt x="1028" y="1199"/>
                      <a:pt x="1485" y="1599"/>
                    </a:cubicBezTo>
                    <a:lnTo>
                      <a:pt x="1629" y="1457"/>
                    </a:lnTo>
                    <a:cubicBezTo>
                      <a:pt x="1743" y="1343"/>
                      <a:pt x="1857" y="1256"/>
                      <a:pt x="1972" y="1142"/>
                    </a:cubicBezTo>
                    <a:cubicBezTo>
                      <a:pt x="1515" y="715"/>
                      <a:pt x="800" y="228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2" name="Google Shape;6052;p39"/>
              <p:cNvSpPr/>
              <p:nvPr/>
            </p:nvSpPr>
            <p:spPr>
              <a:xfrm>
                <a:off x="6637632" y="1968077"/>
                <a:ext cx="184830" cy="14004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579" extrusionOk="0">
                    <a:moveTo>
                      <a:pt x="1019" y="0"/>
                    </a:moveTo>
                    <a:cubicBezTo>
                      <a:pt x="745" y="0"/>
                      <a:pt x="383" y="79"/>
                      <a:pt x="0" y="379"/>
                    </a:cubicBezTo>
                    <a:cubicBezTo>
                      <a:pt x="1341" y="493"/>
                      <a:pt x="1855" y="1549"/>
                      <a:pt x="1885" y="1578"/>
                    </a:cubicBezTo>
                    <a:cubicBezTo>
                      <a:pt x="2083" y="608"/>
                      <a:pt x="1512" y="94"/>
                      <a:pt x="1512" y="94"/>
                    </a:cubicBezTo>
                    <a:cubicBezTo>
                      <a:pt x="1512" y="94"/>
                      <a:pt x="1318" y="0"/>
                      <a:pt x="10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3" name="Google Shape;6053;p39"/>
              <p:cNvSpPr/>
              <p:nvPr/>
            </p:nvSpPr>
            <p:spPr>
              <a:xfrm>
                <a:off x="6407126" y="2467581"/>
                <a:ext cx="243099" cy="364693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4112" extrusionOk="0">
                    <a:moveTo>
                      <a:pt x="2284" y="1"/>
                    </a:moveTo>
                    <a:lnTo>
                      <a:pt x="0" y="4112"/>
                    </a:lnTo>
                    <a:lnTo>
                      <a:pt x="2741" y="286"/>
                    </a:lnTo>
                    <a:lnTo>
                      <a:pt x="22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4" name="Google Shape;6054;p39"/>
              <p:cNvSpPr/>
              <p:nvPr/>
            </p:nvSpPr>
            <p:spPr>
              <a:xfrm>
                <a:off x="6581935" y="2315654"/>
                <a:ext cx="81063" cy="13418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513" extrusionOk="0">
                    <a:moveTo>
                      <a:pt x="599" y="1"/>
                    </a:moveTo>
                    <a:lnTo>
                      <a:pt x="0" y="1086"/>
                    </a:lnTo>
                    <a:lnTo>
                      <a:pt x="656" y="1513"/>
                    </a:lnTo>
                    <a:lnTo>
                      <a:pt x="914" y="1113"/>
                    </a:lnTo>
                    <a:lnTo>
                      <a:pt x="685" y="58"/>
                    </a:lnTo>
                    <a:lnTo>
                      <a:pt x="5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5" name="Google Shape;6055;p39"/>
              <p:cNvSpPr/>
              <p:nvPr/>
            </p:nvSpPr>
            <p:spPr>
              <a:xfrm>
                <a:off x="6576879" y="2315654"/>
                <a:ext cx="81063" cy="12913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456" extrusionOk="0">
                    <a:moveTo>
                      <a:pt x="656" y="1"/>
                    </a:moveTo>
                    <a:lnTo>
                      <a:pt x="0" y="1028"/>
                    </a:lnTo>
                    <a:lnTo>
                      <a:pt x="656" y="1456"/>
                    </a:lnTo>
                    <a:lnTo>
                      <a:pt x="914" y="1056"/>
                    </a:lnTo>
                    <a:lnTo>
                      <a:pt x="6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6" name="Google Shape;6056;p39"/>
              <p:cNvSpPr/>
              <p:nvPr/>
            </p:nvSpPr>
            <p:spPr>
              <a:xfrm>
                <a:off x="6597101" y="2319911"/>
                <a:ext cx="146959" cy="19662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217" extrusionOk="0">
                    <a:moveTo>
                      <a:pt x="1535" y="0"/>
                    </a:moveTo>
                    <a:cubicBezTo>
                      <a:pt x="1406" y="0"/>
                      <a:pt x="996" y="199"/>
                      <a:pt x="743" y="581"/>
                    </a:cubicBezTo>
                    <a:cubicBezTo>
                      <a:pt x="599" y="809"/>
                      <a:pt x="256" y="1380"/>
                      <a:pt x="1" y="1894"/>
                    </a:cubicBezTo>
                    <a:cubicBezTo>
                      <a:pt x="1" y="2045"/>
                      <a:pt x="243" y="2217"/>
                      <a:pt x="379" y="2217"/>
                    </a:cubicBezTo>
                    <a:cubicBezTo>
                      <a:pt x="398" y="2217"/>
                      <a:pt x="414" y="2214"/>
                      <a:pt x="428" y="2207"/>
                    </a:cubicBezTo>
                    <a:cubicBezTo>
                      <a:pt x="827" y="1750"/>
                      <a:pt x="1227" y="1209"/>
                      <a:pt x="1371" y="1008"/>
                    </a:cubicBezTo>
                    <a:cubicBezTo>
                      <a:pt x="1656" y="581"/>
                      <a:pt x="1656" y="67"/>
                      <a:pt x="1570" y="10"/>
                    </a:cubicBezTo>
                    <a:cubicBezTo>
                      <a:pt x="1563" y="3"/>
                      <a:pt x="1551" y="0"/>
                      <a:pt x="1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7" name="Google Shape;6057;p39"/>
              <p:cNvSpPr/>
              <p:nvPr/>
            </p:nvSpPr>
            <p:spPr>
              <a:xfrm>
                <a:off x="6665392" y="2353525"/>
                <a:ext cx="70952" cy="48336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45" extrusionOk="0">
                    <a:moveTo>
                      <a:pt x="30" y="1"/>
                    </a:moveTo>
                    <a:lnTo>
                      <a:pt x="0" y="58"/>
                    </a:lnTo>
                    <a:cubicBezTo>
                      <a:pt x="57" y="202"/>
                      <a:pt x="144" y="316"/>
                      <a:pt x="286" y="400"/>
                    </a:cubicBezTo>
                    <a:cubicBezTo>
                      <a:pt x="430" y="487"/>
                      <a:pt x="601" y="544"/>
                      <a:pt x="772" y="544"/>
                    </a:cubicBezTo>
                    <a:lnTo>
                      <a:pt x="800" y="458"/>
                    </a:lnTo>
                    <a:lnTo>
                      <a:pt x="800" y="458"/>
                    </a:lnTo>
                    <a:cubicBezTo>
                      <a:pt x="766" y="465"/>
                      <a:pt x="731" y="468"/>
                      <a:pt x="694" y="468"/>
                    </a:cubicBezTo>
                    <a:cubicBezTo>
                      <a:pt x="577" y="468"/>
                      <a:pt x="446" y="430"/>
                      <a:pt x="315" y="343"/>
                    </a:cubicBezTo>
                    <a:cubicBezTo>
                      <a:pt x="201" y="259"/>
                      <a:pt x="87" y="145"/>
                      <a:pt x="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8" name="Google Shape;6058;p39"/>
              <p:cNvSpPr/>
              <p:nvPr/>
            </p:nvSpPr>
            <p:spPr>
              <a:xfrm>
                <a:off x="6589385" y="2464920"/>
                <a:ext cx="73613" cy="4833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545" extrusionOk="0">
                    <a:moveTo>
                      <a:pt x="58" y="1"/>
                    </a:moveTo>
                    <a:lnTo>
                      <a:pt x="1" y="88"/>
                    </a:lnTo>
                    <a:cubicBezTo>
                      <a:pt x="58" y="202"/>
                      <a:pt x="172" y="316"/>
                      <a:pt x="316" y="401"/>
                    </a:cubicBezTo>
                    <a:cubicBezTo>
                      <a:pt x="458" y="487"/>
                      <a:pt x="629" y="545"/>
                      <a:pt x="773" y="545"/>
                    </a:cubicBezTo>
                    <a:lnTo>
                      <a:pt x="830" y="458"/>
                    </a:lnTo>
                    <a:lnTo>
                      <a:pt x="830" y="458"/>
                    </a:lnTo>
                    <a:cubicBezTo>
                      <a:pt x="796" y="465"/>
                      <a:pt x="758" y="469"/>
                      <a:pt x="719" y="469"/>
                    </a:cubicBezTo>
                    <a:cubicBezTo>
                      <a:pt x="594" y="469"/>
                      <a:pt x="453" y="431"/>
                      <a:pt x="343" y="344"/>
                    </a:cubicBezTo>
                    <a:cubicBezTo>
                      <a:pt x="202" y="259"/>
                      <a:pt x="115" y="145"/>
                      <a:pt x="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59" name="Google Shape;6059;p39"/>
              <p:cNvSpPr/>
              <p:nvPr/>
            </p:nvSpPr>
            <p:spPr>
              <a:xfrm>
                <a:off x="6156488" y="2295433"/>
                <a:ext cx="235472" cy="39511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4455" extrusionOk="0">
                    <a:moveTo>
                      <a:pt x="2228" y="0"/>
                    </a:moveTo>
                    <a:lnTo>
                      <a:pt x="1" y="4454"/>
                    </a:lnTo>
                    <a:lnTo>
                      <a:pt x="2655" y="256"/>
                    </a:lnTo>
                    <a:lnTo>
                      <a:pt x="22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60" name="Google Shape;6060;p39"/>
              <p:cNvSpPr/>
              <p:nvPr/>
            </p:nvSpPr>
            <p:spPr>
              <a:xfrm>
                <a:off x="6394532" y="2234591"/>
                <a:ext cx="121594" cy="9374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057" extrusionOk="0">
                    <a:moveTo>
                      <a:pt x="1314" y="1"/>
                    </a:moveTo>
                    <a:lnTo>
                      <a:pt x="229" y="229"/>
                    </a:lnTo>
                    <a:lnTo>
                      <a:pt x="0" y="629"/>
                    </a:lnTo>
                    <a:lnTo>
                      <a:pt x="656" y="1056"/>
                    </a:lnTo>
                    <a:lnTo>
                      <a:pt x="1371" y="58"/>
                    </a:lnTo>
                    <a:lnTo>
                      <a:pt x="1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61" name="Google Shape;6061;p39"/>
              <p:cNvSpPr/>
              <p:nvPr/>
            </p:nvSpPr>
            <p:spPr>
              <a:xfrm>
                <a:off x="6399587" y="2239736"/>
                <a:ext cx="116539" cy="91173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28" extrusionOk="0">
                    <a:moveTo>
                      <a:pt x="1314" y="0"/>
                    </a:moveTo>
                    <a:lnTo>
                      <a:pt x="256" y="228"/>
                    </a:lnTo>
                    <a:lnTo>
                      <a:pt x="1" y="628"/>
                    </a:lnTo>
                    <a:lnTo>
                      <a:pt x="656" y="1028"/>
                    </a:lnTo>
                    <a:lnTo>
                      <a:pt x="1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62" name="Google Shape;6062;p39"/>
              <p:cNvSpPr/>
              <p:nvPr/>
            </p:nvSpPr>
            <p:spPr>
              <a:xfrm>
                <a:off x="6336174" y="2148296"/>
                <a:ext cx="141904" cy="199641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2251" extrusionOk="0">
                    <a:moveTo>
                      <a:pt x="1499" y="0"/>
                    </a:moveTo>
                    <a:cubicBezTo>
                      <a:pt x="1396" y="0"/>
                      <a:pt x="953" y="202"/>
                      <a:pt x="686" y="602"/>
                    </a:cubicBezTo>
                    <a:cubicBezTo>
                      <a:pt x="572" y="830"/>
                      <a:pt x="259" y="1401"/>
                      <a:pt x="1" y="1945"/>
                    </a:cubicBezTo>
                    <a:cubicBezTo>
                      <a:pt x="1" y="2088"/>
                      <a:pt x="221" y="2250"/>
                      <a:pt x="376" y="2250"/>
                    </a:cubicBezTo>
                    <a:cubicBezTo>
                      <a:pt x="406" y="2250"/>
                      <a:pt x="434" y="2244"/>
                      <a:pt x="457" y="2230"/>
                    </a:cubicBezTo>
                    <a:cubicBezTo>
                      <a:pt x="830" y="1773"/>
                      <a:pt x="1200" y="1230"/>
                      <a:pt x="1344" y="1001"/>
                    </a:cubicBezTo>
                    <a:cubicBezTo>
                      <a:pt x="1599" y="574"/>
                      <a:pt x="1599" y="60"/>
                      <a:pt x="1515" y="3"/>
                    </a:cubicBezTo>
                    <a:cubicBezTo>
                      <a:pt x="1511" y="1"/>
                      <a:pt x="1506" y="0"/>
                      <a:pt x="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63" name="Google Shape;6063;p39"/>
              <p:cNvSpPr/>
              <p:nvPr/>
            </p:nvSpPr>
            <p:spPr>
              <a:xfrm>
                <a:off x="6399587" y="2178894"/>
                <a:ext cx="68380" cy="53214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00" extrusionOk="0">
                    <a:moveTo>
                      <a:pt x="28" y="1"/>
                    </a:moveTo>
                    <a:lnTo>
                      <a:pt x="1" y="85"/>
                    </a:lnTo>
                    <a:cubicBezTo>
                      <a:pt x="58" y="229"/>
                      <a:pt x="172" y="371"/>
                      <a:pt x="313" y="458"/>
                    </a:cubicBezTo>
                    <a:cubicBezTo>
                      <a:pt x="457" y="542"/>
                      <a:pt x="599" y="599"/>
                      <a:pt x="743" y="599"/>
                    </a:cubicBezTo>
                    <a:lnTo>
                      <a:pt x="770" y="515"/>
                    </a:lnTo>
                    <a:lnTo>
                      <a:pt x="770" y="515"/>
                    </a:lnTo>
                    <a:cubicBezTo>
                      <a:pt x="751" y="519"/>
                      <a:pt x="729" y="522"/>
                      <a:pt x="707" y="522"/>
                    </a:cubicBezTo>
                    <a:cubicBezTo>
                      <a:pt x="598" y="522"/>
                      <a:pt x="460" y="471"/>
                      <a:pt x="343" y="401"/>
                    </a:cubicBezTo>
                    <a:cubicBezTo>
                      <a:pt x="199" y="314"/>
                      <a:pt x="85" y="142"/>
                      <a:pt x="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64" name="Google Shape;6064;p39"/>
              <p:cNvSpPr/>
              <p:nvPr/>
            </p:nvSpPr>
            <p:spPr>
              <a:xfrm>
                <a:off x="6328724" y="2295433"/>
                <a:ext cx="68291" cy="5073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2" extrusionOk="0">
                    <a:moveTo>
                      <a:pt x="57" y="0"/>
                    </a:moveTo>
                    <a:lnTo>
                      <a:pt x="0" y="57"/>
                    </a:lnTo>
                    <a:cubicBezTo>
                      <a:pt x="57" y="199"/>
                      <a:pt x="171" y="343"/>
                      <a:pt x="313" y="427"/>
                    </a:cubicBezTo>
                    <a:cubicBezTo>
                      <a:pt x="457" y="514"/>
                      <a:pt x="599" y="571"/>
                      <a:pt x="742" y="571"/>
                    </a:cubicBezTo>
                    <a:lnTo>
                      <a:pt x="770" y="484"/>
                    </a:lnTo>
                    <a:lnTo>
                      <a:pt x="770" y="484"/>
                    </a:lnTo>
                    <a:cubicBezTo>
                      <a:pt x="749" y="490"/>
                      <a:pt x="726" y="492"/>
                      <a:pt x="703" y="492"/>
                    </a:cubicBezTo>
                    <a:cubicBezTo>
                      <a:pt x="595" y="492"/>
                      <a:pt x="464" y="441"/>
                      <a:pt x="370" y="370"/>
                    </a:cubicBezTo>
                    <a:cubicBezTo>
                      <a:pt x="199" y="286"/>
                      <a:pt x="85" y="142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65" name="Google Shape;6065;p39"/>
              <p:cNvSpPr/>
              <p:nvPr/>
            </p:nvSpPr>
            <p:spPr>
              <a:xfrm>
                <a:off x="6556569" y="2081335"/>
                <a:ext cx="192546" cy="167269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1886" extrusionOk="0">
                    <a:moveTo>
                      <a:pt x="1075" y="0"/>
                    </a:moveTo>
                    <a:cubicBezTo>
                      <a:pt x="768" y="0"/>
                      <a:pt x="466" y="146"/>
                      <a:pt x="286" y="416"/>
                    </a:cubicBezTo>
                    <a:cubicBezTo>
                      <a:pt x="1" y="872"/>
                      <a:pt x="142" y="1443"/>
                      <a:pt x="572" y="1729"/>
                    </a:cubicBezTo>
                    <a:cubicBezTo>
                      <a:pt x="731" y="1835"/>
                      <a:pt x="913" y="1886"/>
                      <a:pt x="1095" y="1886"/>
                    </a:cubicBezTo>
                    <a:cubicBezTo>
                      <a:pt x="1402" y="1886"/>
                      <a:pt x="1706" y="1741"/>
                      <a:pt x="1885" y="1471"/>
                    </a:cubicBezTo>
                    <a:cubicBezTo>
                      <a:pt x="2171" y="1014"/>
                      <a:pt x="2027" y="443"/>
                      <a:pt x="1600" y="158"/>
                    </a:cubicBezTo>
                    <a:cubicBezTo>
                      <a:pt x="1440" y="51"/>
                      <a:pt x="1257" y="0"/>
                      <a:pt x="1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66" name="Google Shape;6066;p39"/>
              <p:cNvSpPr/>
              <p:nvPr/>
            </p:nvSpPr>
            <p:spPr>
              <a:xfrm>
                <a:off x="6566680" y="2090559"/>
                <a:ext cx="172325" cy="148822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678" extrusionOk="0">
                    <a:moveTo>
                      <a:pt x="960" y="1"/>
                    </a:moveTo>
                    <a:cubicBezTo>
                      <a:pt x="686" y="1"/>
                      <a:pt x="420" y="133"/>
                      <a:pt x="257" y="369"/>
                    </a:cubicBezTo>
                    <a:cubicBezTo>
                      <a:pt x="1" y="768"/>
                      <a:pt x="115" y="1282"/>
                      <a:pt x="515" y="1538"/>
                    </a:cubicBezTo>
                    <a:cubicBezTo>
                      <a:pt x="651" y="1633"/>
                      <a:pt x="810" y="1678"/>
                      <a:pt x="970" y="1678"/>
                    </a:cubicBezTo>
                    <a:cubicBezTo>
                      <a:pt x="1245" y="1678"/>
                      <a:pt x="1522" y="1545"/>
                      <a:pt x="1684" y="1310"/>
                    </a:cubicBezTo>
                    <a:cubicBezTo>
                      <a:pt x="1942" y="910"/>
                      <a:pt x="1828" y="396"/>
                      <a:pt x="1428" y="140"/>
                    </a:cubicBezTo>
                    <a:cubicBezTo>
                      <a:pt x="1282" y="46"/>
                      <a:pt x="1119" y="1"/>
                      <a:pt x="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067" name="Google Shape;6067;p39"/>
              <p:cNvSpPr/>
              <p:nvPr/>
            </p:nvSpPr>
            <p:spPr>
              <a:xfrm>
                <a:off x="6586990" y="2105991"/>
                <a:ext cx="131705" cy="11795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30" extrusionOk="0">
                    <a:moveTo>
                      <a:pt x="744" y="1"/>
                    </a:moveTo>
                    <a:cubicBezTo>
                      <a:pt x="522" y="1"/>
                      <a:pt x="308" y="108"/>
                      <a:pt x="199" y="309"/>
                    </a:cubicBezTo>
                    <a:cubicBezTo>
                      <a:pt x="0" y="594"/>
                      <a:pt x="85" y="1022"/>
                      <a:pt x="370" y="1223"/>
                    </a:cubicBezTo>
                    <a:cubicBezTo>
                      <a:pt x="485" y="1295"/>
                      <a:pt x="610" y="1330"/>
                      <a:pt x="733" y="1330"/>
                    </a:cubicBezTo>
                    <a:cubicBezTo>
                      <a:pt x="949" y="1330"/>
                      <a:pt x="1157" y="1222"/>
                      <a:pt x="1284" y="1022"/>
                    </a:cubicBezTo>
                    <a:cubicBezTo>
                      <a:pt x="1485" y="736"/>
                      <a:pt x="1398" y="309"/>
                      <a:pt x="1113" y="108"/>
                    </a:cubicBezTo>
                    <a:cubicBezTo>
                      <a:pt x="999" y="36"/>
                      <a:pt x="870" y="1"/>
                      <a:pt x="7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sp>
        <p:nvSpPr>
          <p:cNvPr id="6068" name="Google Shape;6068;p39"/>
          <p:cNvSpPr txBox="1">
            <a:spLocks noGrp="1"/>
          </p:cNvSpPr>
          <p:nvPr>
            <p:ph type="title"/>
          </p:nvPr>
        </p:nvSpPr>
        <p:spPr>
          <a:xfrm>
            <a:off x="711326" y="714476"/>
            <a:ext cx="1263900" cy="12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6069" name="Google Shape;6069;p39"/>
          <p:cNvSpPr txBox="1">
            <a:spLocks noGrp="1"/>
          </p:cNvSpPr>
          <p:nvPr>
            <p:ph type="title" idx="2"/>
          </p:nvPr>
        </p:nvSpPr>
        <p:spPr>
          <a:xfrm>
            <a:off x="711326" y="1547576"/>
            <a:ext cx="3546300" cy="1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CURRENT WORK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20211028_211">
            <a:hlinkClick r:id="" action="ppaction://media"/>
            <a:extLst>
              <a:ext uri="{FF2B5EF4-FFF2-40B4-BE49-F238E27FC236}">
                <a16:creationId xmlns:a16="http://schemas.microsoft.com/office/drawing/2014/main" id="{302CE967-88FA-08D6-34BE-DBFF429027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18831" t="23569" r="41696" b="38855"/>
          <a:stretch/>
        </p:blipFill>
        <p:spPr>
          <a:xfrm>
            <a:off x="-21817" y="2569940"/>
            <a:ext cx="3200811" cy="2573560"/>
          </a:xfrm>
          <a:prstGeom prst="rect">
            <a:avLst/>
          </a:prstGeom>
        </p:spPr>
      </p:pic>
      <p:pic>
        <p:nvPicPr>
          <p:cNvPr id="15" name="20211028_131">
            <a:hlinkClick r:id="" action="ppaction://media"/>
            <a:extLst>
              <a:ext uri="{FF2B5EF4-FFF2-40B4-BE49-F238E27FC236}">
                <a16:creationId xmlns:a16="http://schemas.microsoft.com/office/drawing/2014/main" id="{C672A2D1-95A9-4089-F033-942A621D2C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18831" t="23569" r="41696" b="38855"/>
          <a:stretch/>
        </p:blipFill>
        <p:spPr>
          <a:xfrm>
            <a:off x="-21814" y="0"/>
            <a:ext cx="3200808" cy="2573560"/>
          </a:xfrm>
          <a:prstGeom prst="rect">
            <a:avLst/>
          </a:prstGeom>
        </p:spPr>
      </p:pic>
      <p:pic>
        <p:nvPicPr>
          <p:cNvPr id="16" name="20211028_94">
            <a:hlinkClick r:id="" action="ppaction://media"/>
            <a:extLst>
              <a:ext uri="{FF2B5EF4-FFF2-40B4-BE49-F238E27FC236}">
                <a16:creationId xmlns:a16="http://schemas.microsoft.com/office/drawing/2014/main" id="{2E7C22B2-37FA-45A6-869C-07B6170F29A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18831" t="23569" r="41696" b="38855"/>
          <a:stretch/>
        </p:blipFill>
        <p:spPr>
          <a:xfrm>
            <a:off x="2971594" y="-3620"/>
            <a:ext cx="3200813" cy="2573560"/>
          </a:xfrm>
          <a:prstGeom prst="rect">
            <a:avLst/>
          </a:prstGeom>
        </p:spPr>
      </p:pic>
      <p:pic>
        <p:nvPicPr>
          <p:cNvPr id="17" name="20211028_335">
            <a:hlinkClick r:id="" action="ppaction://media"/>
            <a:extLst>
              <a:ext uri="{FF2B5EF4-FFF2-40B4-BE49-F238E27FC236}">
                <a16:creationId xmlns:a16="http://schemas.microsoft.com/office/drawing/2014/main" id="{D3718356-32F8-F3BB-F08D-A7C5F89BB3C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8"/>
          <a:srcRect l="18831" t="23569" r="41696" b="38855"/>
          <a:stretch/>
        </p:blipFill>
        <p:spPr>
          <a:xfrm>
            <a:off x="2971594" y="2569940"/>
            <a:ext cx="3200811" cy="2573560"/>
          </a:xfrm>
          <a:prstGeom prst="rect">
            <a:avLst/>
          </a:prstGeom>
        </p:spPr>
      </p:pic>
      <p:pic>
        <p:nvPicPr>
          <p:cNvPr id="19" name="20211028_193">
            <a:hlinkClick r:id="" action="ppaction://media"/>
            <a:extLst>
              <a:ext uri="{FF2B5EF4-FFF2-40B4-BE49-F238E27FC236}">
                <a16:creationId xmlns:a16="http://schemas.microsoft.com/office/drawing/2014/main" id="{88167249-A754-F9E0-B8C0-3B153C38C86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9"/>
          <a:srcRect l="18831" t="23569" r="41696" b="38855"/>
          <a:stretch/>
        </p:blipFill>
        <p:spPr>
          <a:xfrm>
            <a:off x="5943187" y="0"/>
            <a:ext cx="3200808" cy="2573561"/>
          </a:xfrm>
          <a:prstGeom prst="rect">
            <a:avLst/>
          </a:prstGeom>
        </p:spPr>
      </p:pic>
      <p:pic>
        <p:nvPicPr>
          <p:cNvPr id="20" name="20211028_171">
            <a:hlinkClick r:id="" action="ppaction://media"/>
            <a:extLst>
              <a:ext uri="{FF2B5EF4-FFF2-40B4-BE49-F238E27FC236}">
                <a16:creationId xmlns:a16="http://schemas.microsoft.com/office/drawing/2014/main" id="{98038996-B61C-A6E9-CF9F-ECC435A7B67F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20"/>
          <a:srcRect l="18832" t="23569" r="41695" b="38854"/>
          <a:stretch/>
        </p:blipFill>
        <p:spPr>
          <a:xfrm>
            <a:off x="5943192" y="2569940"/>
            <a:ext cx="3200808" cy="2573560"/>
          </a:xfrm>
          <a:prstGeom prst="rect">
            <a:avLst/>
          </a:prstGeom>
        </p:spPr>
      </p:pic>
      <p:sp>
        <p:nvSpPr>
          <p:cNvPr id="6074" name="Google Shape;6074;p40"/>
          <p:cNvSpPr txBox="1">
            <a:spLocks noGrp="1"/>
          </p:cNvSpPr>
          <p:nvPr>
            <p:ph type="subTitle" idx="1"/>
          </p:nvPr>
        </p:nvSpPr>
        <p:spPr>
          <a:xfrm>
            <a:off x="126008" y="178344"/>
            <a:ext cx="2286627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dirty="0"/>
              <a:t>OUR FLARE</a:t>
            </a:r>
            <a:endParaRPr dirty="0"/>
          </a:p>
        </p:txBody>
      </p:sp>
      <p:sp>
        <p:nvSpPr>
          <p:cNvPr id="6075" name="Google Shape;6075;p40"/>
          <p:cNvSpPr txBox="1">
            <a:spLocks noGrp="1"/>
          </p:cNvSpPr>
          <p:nvPr>
            <p:ph type="title"/>
          </p:nvPr>
        </p:nvSpPr>
        <p:spPr>
          <a:xfrm>
            <a:off x="156985" y="564901"/>
            <a:ext cx="2211735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" dirty="0"/>
              <a:t>20211028 X1.0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7" name="Google Shape;6087;p41"/>
          <p:cNvSpPr txBox="1">
            <a:spLocks noGrp="1"/>
          </p:cNvSpPr>
          <p:nvPr>
            <p:ph type="subTitle" idx="1"/>
          </p:nvPr>
        </p:nvSpPr>
        <p:spPr>
          <a:xfrm>
            <a:off x="484625" y="2571751"/>
            <a:ext cx="2779200" cy="1498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 dirty="0"/>
              <a:t>Light curves of the entire flaring region from observational data compared with synthetic emissions.</a:t>
            </a:r>
            <a:endParaRPr sz="1600" dirty="0"/>
          </a:p>
        </p:txBody>
      </p:sp>
      <p:sp>
        <p:nvSpPr>
          <p:cNvPr id="6088" name="Google Shape;6088;p41"/>
          <p:cNvSpPr txBox="1">
            <a:spLocks noGrp="1"/>
          </p:cNvSpPr>
          <p:nvPr>
            <p:ph type="ctrTitle"/>
          </p:nvPr>
        </p:nvSpPr>
        <p:spPr>
          <a:xfrm>
            <a:off x="484776" y="1445352"/>
            <a:ext cx="30222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001"/>
              <a:t>LIGHT CURVES</a:t>
            </a:r>
            <a:endParaRPr sz="4001"/>
          </a:p>
        </p:txBody>
      </p:sp>
      <p:pic>
        <p:nvPicPr>
          <p:cNvPr id="6089" name="Google Shape;60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4575" y="113351"/>
            <a:ext cx="5302926" cy="49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52E3-E6B2-D51F-5137-193A5A2C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91" y="113351"/>
            <a:ext cx="5475302" cy="4948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7" name="Google Shape;5897;p37"/>
          <p:cNvGrpSpPr/>
          <p:nvPr/>
        </p:nvGrpSpPr>
        <p:grpSpPr>
          <a:xfrm>
            <a:off x="407661" y="440920"/>
            <a:ext cx="5683533" cy="4193640"/>
            <a:chOff x="407650" y="440920"/>
            <a:chExt cx="5683533" cy="4193640"/>
          </a:xfrm>
        </p:grpSpPr>
        <p:grpSp>
          <p:nvGrpSpPr>
            <p:cNvPr id="5898" name="Google Shape;5898;p37"/>
            <p:cNvGrpSpPr/>
            <p:nvPr/>
          </p:nvGrpSpPr>
          <p:grpSpPr>
            <a:xfrm>
              <a:off x="407650" y="444900"/>
              <a:ext cx="5040660" cy="3978725"/>
              <a:chOff x="407650" y="444900"/>
              <a:chExt cx="5040660" cy="3978725"/>
            </a:xfrm>
          </p:grpSpPr>
          <p:sp>
            <p:nvSpPr>
              <p:cNvPr id="5899" name="Google Shape;5899;p37"/>
              <p:cNvSpPr/>
              <p:nvPr/>
            </p:nvSpPr>
            <p:spPr>
              <a:xfrm>
                <a:off x="407650" y="2571748"/>
                <a:ext cx="611149" cy="611699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00" name="Google Shape;5900;p37"/>
              <p:cNvSpPr/>
              <p:nvPr/>
            </p:nvSpPr>
            <p:spPr>
              <a:xfrm>
                <a:off x="4907887" y="3882699"/>
                <a:ext cx="540423" cy="540926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01" name="Google Shape;5901;p37"/>
              <p:cNvSpPr/>
              <p:nvPr/>
            </p:nvSpPr>
            <p:spPr>
              <a:xfrm>
                <a:off x="1624738" y="10455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02" name="Google Shape;5902;p37"/>
              <p:cNvSpPr/>
              <p:nvPr/>
            </p:nvSpPr>
            <p:spPr>
              <a:xfrm>
                <a:off x="3580360" y="444900"/>
                <a:ext cx="483650" cy="48409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03" name="Google Shape;5903;p37"/>
            <p:cNvGrpSpPr/>
            <p:nvPr/>
          </p:nvGrpSpPr>
          <p:grpSpPr>
            <a:xfrm>
              <a:off x="1209981" y="697964"/>
              <a:ext cx="858544" cy="356719"/>
              <a:chOff x="219125" y="484675"/>
              <a:chExt cx="1622650" cy="674200"/>
            </a:xfrm>
          </p:grpSpPr>
          <p:sp>
            <p:nvSpPr>
              <p:cNvPr id="5904" name="Google Shape;5904;p37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905" name="Google Shape;5905;p37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5906" name="Google Shape;5906;p37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07" name="Google Shape;5907;p37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08" name="Google Shape;5908;p37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5909" name="Google Shape;5909;p37"/>
            <p:cNvGrpSpPr/>
            <p:nvPr/>
          </p:nvGrpSpPr>
          <p:grpSpPr>
            <a:xfrm>
              <a:off x="5372097" y="3613933"/>
              <a:ext cx="719087" cy="1020627"/>
              <a:chOff x="7865075" y="285763"/>
              <a:chExt cx="716293" cy="1016662"/>
            </a:xfrm>
          </p:grpSpPr>
          <p:sp>
            <p:nvSpPr>
              <p:cNvPr id="5910" name="Google Shape;5910;p37"/>
              <p:cNvSpPr/>
              <p:nvPr/>
            </p:nvSpPr>
            <p:spPr>
              <a:xfrm>
                <a:off x="7886700" y="307425"/>
                <a:ext cx="685800" cy="969575"/>
              </a:xfrm>
              <a:custGeom>
                <a:avLst/>
                <a:gdLst/>
                <a:ahLst/>
                <a:cxnLst/>
                <a:rect l="l" t="t" r="r" b="b"/>
                <a:pathLst>
                  <a:path w="27432" h="38783" extrusionOk="0">
                    <a:moveTo>
                      <a:pt x="946" y="9932"/>
                    </a:moveTo>
                    <a:lnTo>
                      <a:pt x="27432" y="24594"/>
                    </a:lnTo>
                    <a:lnTo>
                      <a:pt x="26959" y="0"/>
                    </a:lnTo>
                    <a:lnTo>
                      <a:pt x="0" y="3878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11" name="Google Shape;5911;p37"/>
              <p:cNvSpPr/>
              <p:nvPr/>
            </p:nvSpPr>
            <p:spPr>
              <a:xfrm>
                <a:off x="7865075" y="12583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2" name="Google Shape;5912;p37"/>
              <p:cNvSpPr/>
              <p:nvPr/>
            </p:nvSpPr>
            <p:spPr>
              <a:xfrm>
                <a:off x="7877817" y="523927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3" name="Google Shape;5913;p37"/>
              <p:cNvSpPr/>
              <p:nvPr/>
            </p:nvSpPr>
            <p:spPr>
              <a:xfrm>
                <a:off x="8537268" y="2857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4" name="Google Shape;5914;p37"/>
              <p:cNvSpPr/>
              <p:nvPr/>
            </p:nvSpPr>
            <p:spPr>
              <a:xfrm>
                <a:off x="8537268" y="8976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15" name="Google Shape;5915;p37"/>
            <p:cNvGrpSpPr/>
            <p:nvPr/>
          </p:nvGrpSpPr>
          <p:grpSpPr>
            <a:xfrm rot="2465502">
              <a:off x="4244898" y="535674"/>
              <a:ext cx="629288" cy="909724"/>
              <a:chOff x="8233275" y="1900925"/>
              <a:chExt cx="753525" cy="1089325"/>
            </a:xfrm>
          </p:grpSpPr>
          <p:sp>
            <p:nvSpPr>
              <p:cNvPr id="5916" name="Google Shape;5916;p37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17" name="Google Shape;5917;p37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8" name="Google Shape;5918;p37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19" name="Google Shape;5919;p37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20" name="Google Shape;5920;p37"/>
            <p:cNvGrpSpPr/>
            <p:nvPr/>
          </p:nvGrpSpPr>
          <p:grpSpPr>
            <a:xfrm>
              <a:off x="2068525" y="601800"/>
              <a:ext cx="3299163" cy="2877572"/>
              <a:chOff x="5001275" y="1024425"/>
              <a:chExt cx="3299163" cy="2877572"/>
            </a:xfrm>
          </p:grpSpPr>
          <p:grpSp>
            <p:nvGrpSpPr>
              <p:cNvPr id="5921" name="Google Shape;5921;p37"/>
              <p:cNvGrpSpPr/>
              <p:nvPr/>
            </p:nvGrpSpPr>
            <p:grpSpPr>
              <a:xfrm>
                <a:off x="5659387" y="1024425"/>
                <a:ext cx="2641051" cy="938351"/>
                <a:chOff x="5659388" y="1024425"/>
                <a:chExt cx="2641051" cy="938351"/>
              </a:xfrm>
            </p:grpSpPr>
            <p:sp>
              <p:nvSpPr>
                <p:cNvPr id="5922" name="Google Shape;5922;p37"/>
                <p:cNvSpPr/>
                <p:nvPr/>
              </p:nvSpPr>
              <p:spPr>
                <a:xfrm>
                  <a:off x="5659388" y="1690475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923" name="Google Shape;5923;p37"/>
                <p:cNvSpPr/>
                <p:nvPr/>
              </p:nvSpPr>
              <p:spPr>
                <a:xfrm>
                  <a:off x="8028388" y="1024425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sp>
            <p:nvSpPr>
              <p:cNvPr id="5924" name="Google Shape;5924;p37"/>
              <p:cNvSpPr/>
              <p:nvPr/>
            </p:nvSpPr>
            <p:spPr>
              <a:xfrm>
                <a:off x="5001275" y="3402604"/>
                <a:ext cx="498899" cy="499394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925" name="Google Shape;5925;p37"/>
            <p:cNvGrpSpPr/>
            <p:nvPr/>
          </p:nvGrpSpPr>
          <p:grpSpPr>
            <a:xfrm>
              <a:off x="1210045" y="1459969"/>
              <a:ext cx="858556" cy="947256"/>
              <a:chOff x="6715777" y="3950739"/>
              <a:chExt cx="586325" cy="646900"/>
            </a:xfrm>
          </p:grpSpPr>
          <p:sp>
            <p:nvSpPr>
              <p:cNvPr id="5926" name="Google Shape;5926;p37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27" name="Google Shape;5927;p37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28" name="Google Shape;5928;p37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29" name="Google Shape;5929;p37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30" name="Google Shape;5930;p37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31" name="Google Shape;5931;p37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932" name="Google Shape;5932;p37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sp>
        <p:nvSpPr>
          <p:cNvPr id="5936" name="Google Shape;5936;p37"/>
          <p:cNvSpPr txBox="1"/>
          <p:nvPr/>
        </p:nvSpPr>
        <p:spPr>
          <a:xfrm>
            <a:off x="7002284" y="4744458"/>
            <a:ext cx="2227441" cy="44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68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.(</a:t>
            </a:r>
            <a:r>
              <a:rPr lang="en" sz="168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Barnes et al., 2019)</a:t>
            </a:r>
            <a:endParaRPr sz="1680" dirty="0"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FD94CB-1D27-70FA-03D6-40D09328EB57}"/>
                  </a:ext>
                </a:extLst>
              </p:cNvPr>
              <p:cNvSpPr txBox="1"/>
              <p:nvPr/>
            </p:nvSpPr>
            <p:spPr>
              <a:xfrm>
                <a:off x="638813" y="244373"/>
                <a:ext cx="4592860" cy="16145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𝑑h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FD94CB-1D27-70FA-03D6-40D09328E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13" y="244373"/>
                <a:ext cx="4592860" cy="16145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EFB4DCE-8B0C-3608-1AF5-D79B22981C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23453" y="1554488"/>
            <a:ext cx="4938929" cy="2943680"/>
          </a:xfrm>
          <a:prstGeom prst="rect">
            <a:avLst/>
          </a:prstGeom>
        </p:spPr>
      </p:pic>
      <p:sp>
        <p:nvSpPr>
          <p:cNvPr id="5933" name="Google Shape;5933;p37"/>
          <p:cNvSpPr txBox="1">
            <a:spLocks noGrp="1"/>
          </p:cNvSpPr>
          <p:nvPr>
            <p:ph type="title"/>
          </p:nvPr>
        </p:nvSpPr>
        <p:spPr>
          <a:xfrm>
            <a:off x="713227" y="3683001"/>
            <a:ext cx="38589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SynthesizAR</a:t>
            </a:r>
            <a:endParaRPr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C97349B-629F-41FB-8007-0F435029B80E}"/>
              </a:ext>
            </a:extLst>
          </p:cNvPr>
          <p:cNvSpPr txBox="1"/>
          <p:nvPr/>
        </p:nvSpPr>
        <p:spPr>
          <a:xfrm>
            <a:off x="547128" y="1595306"/>
            <a:ext cx="2184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(</a:t>
            </a:r>
            <a:r>
              <a:rPr lang="en-US" sz="160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Boerner et al., 2012)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070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8" name="Google Shape;6208;p45"/>
          <p:cNvSpPr txBox="1">
            <a:spLocks noGrp="1"/>
          </p:cNvSpPr>
          <p:nvPr>
            <p:ph type="subTitle" idx="1"/>
          </p:nvPr>
        </p:nvSpPr>
        <p:spPr>
          <a:xfrm>
            <a:off x="2733151" y="4522150"/>
            <a:ext cx="36777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1600" dirty="0"/>
              <a:t>EBTEL and Coordinates. Uniform temperature and density.</a:t>
            </a:r>
            <a:endParaRPr sz="1600" dirty="0"/>
          </a:p>
        </p:txBody>
      </p:sp>
      <p:sp>
        <p:nvSpPr>
          <p:cNvPr id="6209" name="Google Shape;6209;p45"/>
          <p:cNvSpPr txBox="1">
            <a:spLocks noGrp="1"/>
          </p:cNvSpPr>
          <p:nvPr>
            <p:ph type="ctrTitle"/>
          </p:nvPr>
        </p:nvSpPr>
        <p:spPr>
          <a:xfrm>
            <a:off x="2634602" y="3957852"/>
            <a:ext cx="38748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IMPORTING LOOPS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7DDC9-237F-840C-6CD2-4BFFDF810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24" y="522513"/>
            <a:ext cx="4214937" cy="3336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064BB-26F3-2059-726D-6917FC775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472" y="522513"/>
            <a:ext cx="4219204" cy="3336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00D60-FD68-2143-39D8-CE76318B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380" y="85941"/>
            <a:ext cx="4265761" cy="387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AC6670-961A-CACB-7D11-34B806EF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12842"/>
            <a:ext cx="7717800" cy="572700"/>
          </a:xfrm>
        </p:spPr>
        <p:txBody>
          <a:bodyPr/>
          <a:lstStyle/>
          <a:p>
            <a:r>
              <a:rPr lang="en-US" dirty="0"/>
              <a:t>ANIMATIONS</a:t>
            </a:r>
          </a:p>
        </p:txBody>
      </p:sp>
      <p:pic>
        <p:nvPicPr>
          <p:cNvPr id="2" name="aia_94_proper">
            <a:hlinkClick r:id="" action="ppaction://media"/>
            <a:extLst>
              <a:ext uri="{FF2B5EF4-FFF2-40B4-BE49-F238E27FC236}">
                <a16:creationId xmlns:a16="http://schemas.microsoft.com/office/drawing/2014/main" id="{2F44EC8E-DC21-2984-7C75-216327D200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8014" y="713937"/>
            <a:ext cx="2752847" cy="2132255"/>
          </a:xfrm>
          <a:prstGeom prst="rect">
            <a:avLst/>
          </a:prstGeom>
        </p:spPr>
      </p:pic>
      <p:pic>
        <p:nvPicPr>
          <p:cNvPr id="4" name="aia_131_proper">
            <a:hlinkClick r:id="" action="ppaction://media"/>
            <a:extLst>
              <a:ext uri="{FF2B5EF4-FFF2-40B4-BE49-F238E27FC236}">
                <a16:creationId xmlns:a16="http://schemas.microsoft.com/office/drawing/2014/main" id="{5382AFC3-5580-5B2A-47B3-B25D6A2688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99984" y="713937"/>
            <a:ext cx="2752846" cy="2132255"/>
          </a:xfrm>
          <a:prstGeom prst="rect">
            <a:avLst/>
          </a:prstGeom>
        </p:spPr>
      </p:pic>
      <p:pic>
        <p:nvPicPr>
          <p:cNvPr id="5" name="aia_171_proper">
            <a:hlinkClick r:id="" action="ppaction://media"/>
            <a:extLst>
              <a:ext uri="{FF2B5EF4-FFF2-40B4-BE49-F238E27FC236}">
                <a16:creationId xmlns:a16="http://schemas.microsoft.com/office/drawing/2014/main" id="{35790582-4147-D84E-4BD5-13A3FFCD402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66029" y="713937"/>
            <a:ext cx="2752846" cy="2132255"/>
          </a:xfrm>
          <a:prstGeom prst="rect">
            <a:avLst/>
          </a:prstGeom>
        </p:spPr>
      </p:pic>
      <p:pic>
        <p:nvPicPr>
          <p:cNvPr id="6" name="aia_193_proper">
            <a:hlinkClick r:id="" action="ppaction://media"/>
            <a:extLst>
              <a:ext uri="{FF2B5EF4-FFF2-40B4-BE49-F238E27FC236}">
                <a16:creationId xmlns:a16="http://schemas.microsoft.com/office/drawing/2014/main" id="{512265CC-6667-63C6-8090-E0BAE0E39A8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8014" y="3011245"/>
            <a:ext cx="2752846" cy="2132255"/>
          </a:xfrm>
          <a:prstGeom prst="rect">
            <a:avLst/>
          </a:prstGeom>
        </p:spPr>
      </p:pic>
      <p:pic>
        <p:nvPicPr>
          <p:cNvPr id="7" name="aia_211_proper">
            <a:hlinkClick r:id="" action="ppaction://media"/>
            <a:extLst>
              <a:ext uri="{FF2B5EF4-FFF2-40B4-BE49-F238E27FC236}">
                <a16:creationId xmlns:a16="http://schemas.microsoft.com/office/drawing/2014/main" id="{057C20F7-63A4-C1E7-5764-57339F043F94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99984" y="3011244"/>
            <a:ext cx="2752846" cy="2132255"/>
          </a:xfrm>
          <a:prstGeom prst="rect">
            <a:avLst/>
          </a:prstGeom>
        </p:spPr>
      </p:pic>
      <p:pic>
        <p:nvPicPr>
          <p:cNvPr id="8" name="aia_335_proper">
            <a:hlinkClick r:id="" action="ppaction://media"/>
            <a:extLst>
              <a:ext uri="{FF2B5EF4-FFF2-40B4-BE49-F238E27FC236}">
                <a16:creationId xmlns:a16="http://schemas.microsoft.com/office/drawing/2014/main" id="{A5AAD66F-3893-2A01-893A-67ADFBD80F5C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83140" y="3011245"/>
            <a:ext cx="2718625" cy="213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9" name="Google Shape;6259;p47"/>
          <p:cNvGrpSpPr/>
          <p:nvPr/>
        </p:nvGrpSpPr>
        <p:grpSpPr>
          <a:xfrm>
            <a:off x="4403088" y="266548"/>
            <a:ext cx="4163047" cy="4160039"/>
            <a:chOff x="4403077" y="266538"/>
            <a:chExt cx="4163047" cy="4160039"/>
          </a:xfrm>
        </p:grpSpPr>
        <p:sp>
          <p:nvSpPr>
            <p:cNvPr id="6260" name="Google Shape;6260;p47"/>
            <p:cNvSpPr/>
            <p:nvPr/>
          </p:nvSpPr>
          <p:spPr>
            <a:xfrm>
              <a:off x="7271841" y="3805575"/>
              <a:ext cx="620422" cy="62100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261" name="Google Shape;6261;p47"/>
            <p:cNvSpPr/>
            <p:nvPr/>
          </p:nvSpPr>
          <p:spPr>
            <a:xfrm>
              <a:off x="6715779" y="266538"/>
              <a:ext cx="356395" cy="3567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262" name="Google Shape;6262;p47"/>
            <p:cNvSpPr/>
            <p:nvPr/>
          </p:nvSpPr>
          <p:spPr>
            <a:xfrm>
              <a:off x="4464616" y="653025"/>
              <a:ext cx="620422" cy="62100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263" name="Google Shape;6263;p47"/>
            <p:cNvSpPr/>
            <p:nvPr/>
          </p:nvSpPr>
          <p:spPr>
            <a:xfrm>
              <a:off x="7524349" y="3053297"/>
              <a:ext cx="270175" cy="27040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264" name="Google Shape;6264;p47"/>
            <p:cNvSpPr/>
            <p:nvPr/>
          </p:nvSpPr>
          <p:spPr>
            <a:xfrm>
              <a:off x="4403077" y="2299677"/>
              <a:ext cx="270175" cy="270419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265" name="Google Shape;6265;p47"/>
            <p:cNvSpPr/>
            <p:nvPr/>
          </p:nvSpPr>
          <p:spPr>
            <a:xfrm>
              <a:off x="8295949" y="1563697"/>
              <a:ext cx="270175" cy="27040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266" name="Google Shape;6266;p47"/>
          <p:cNvGrpSpPr/>
          <p:nvPr/>
        </p:nvGrpSpPr>
        <p:grpSpPr>
          <a:xfrm>
            <a:off x="4673251" y="615501"/>
            <a:ext cx="3668096" cy="3418800"/>
            <a:chOff x="4673251" y="615500"/>
            <a:chExt cx="3668096" cy="3418800"/>
          </a:xfrm>
        </p:grpSpPr>
        <p:grpSp>
          <p:nvGrpSpPr>
            <p:cNvPr id="6267" name="Google Shape;6267;p47"/>
            <p:cNvGrpSpPr/>
            <p:nvPr/>
          </p:nvGrpSpPr>
          <p:grpSpPr>
            <a:xfrm>
              <a:off x="4922547" y="615500"/>
              <a:ext cx="3418800" cy="3418800"/>
              <a:chOff x="4922547" y="615500"/>
              <a:chExt cx="3418800" cy="3418800"/>
            </a:xfrm>
          </p:grpSpPr>
          <p:sp>
            <p:nvSpPr>
              <p:cNvPr id="6268" name="Google Shape;6268;p47"/>
              <p:cNvSpPr/>
              <p:nvPr/>
            </p:nvSpPr>
            <p:spPr>
              <a:xfrm rot="2700000">
                <a:off x="5917063" y="622329"/>
                <a:ext cx="1429770" cy="3405143"/>
              </a:xfrm>
              <a:prstGeom prst="ellipse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69" name="Google Shape;6269;p47"/>
              <p:cNvSpPr/>
              <p:nvPr/>
            </p:nvSpPr>
            <p:spPr>
              <a:xfrm rot="2700000">
                <a:off x="6011397" y="925555"/>
                <a:ext cx="1158665" cy="2758989"/>
              </a:xfrm>
              <a:prstGeom prst="ellipse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grpSp>
            <p:nvGrpSpPr>
              <p:cNvPr id="6270" name="Google Shape;6270;p47"/>
              <p:cNvGrpSpPr/>
              <p:nvPr/>
            </p:nvGrpSpPr>
            <p:grpSpPr>
              <a:xfrm flipH="1">
                <a:off x="4934918" y="910475"/>
                <a:ext cx="2146916" cy="1873435"/>
                <a:chOff x="7370668" y="1170600"/>
                <a:chExt cx="2146916" cy="1873435"/>
              </a:xfrm>
            </p:grpSpPr>
            <p:sp>
              <p:nvSpPr>
                <p:cNvPr id="6271" name="Google Shape;6271;p47"/>
                <p:cNvSpPr/>
                <p:nvPr/>
              </p:nvSpPr>
              <p:spPr>
                <a:xfrm>
                  <a:off x="7644151" y="1232874"/>
                  <a:ext cx="1620711" cy="162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11164" extrusionOk="0">
                      <a:moveTo>
                        <a:pt x="5569" y="1"/>
                      </a:moveTo>
                      <a:cubicBezTo>
                        <a:pt x="2513" y="1"/>
                        <a:pt x="0" y="2484"/>
                        <a:pt x="0" y="5567"/>
                      </a:cubicBezTo>
                      <a:cubicBezTo>
                        <a:pt x="0" y="8651"/>
                        <a:pt x="2513" y="11163"/>
                        <a:pt x="5569" y="11163"/>
                      </a:cubicBezTo>
                      <a:cubicBezTo>
                        <a:pt x="8653" y="11163"/>
                        <a:pt x="11165" y="8651"/>
                        <a:pt x="11165" y="5567"/>
                      </a:cubicBezTo>
                      <a:cubicBezTo>
                        <a:pt x="11165" y="2484"/>
                        <a:pt x="8653" y="1"/>
                        <a:pt x="55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72" name="Google Shape;6272;p47"/>
                <p:cNvSpPr/>
                <p:nvPr/>
              </p:nvSpPr>
              <p:spPr>
                <a:xfrm>
                  <a:off x="7988328" y="1232874"/>
                  <a:ext cx="1036297" cy="315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2173" extrusionOk="0">
                      <a:moveTo>
                        <a:pt x="3198" y="1"/>
                      </a:moveTo>
                      <a:cubicBezTo>
                        <a:pt x="2026" y="1"/>
                        <a:pt x="914" y="371"/>
                        <a:pt x="0" y="999"/>
                      </a:cubicBezTo>
                      <a:cubicBezTo>
                        <a:pt x="990" y="1824"/>
                        <a:pt x="2351" y="2172"/>
                        <a:pt x="3648" y="2172"/>
                      </a:cubicBezTo>
                      <a:cubicBezTo>
                        <a:pt x="3698" y="2172"/>
                        <a:pt x="3747" y="2172"/>
                        <a:pt x="3796" y="2171"/>
                      </a:cubicBezTo>
                      <a:cubicBezTo>
                        <a:pt x="4938" y="2141"/>
                        <a:pt x="6023" y="1798"/>
                        <a:pt x="7138" y="1600"/>
                      </a:cubicBezTo>
                      <a:cubicBezTo>
                        <a:pt x="6110" y="599"/>
                        <a:pt x="4740" y="1"/>
                        <a:pt x="31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73" name="Google Shape;6273;p47"/>
                <p:cNvSpPr/>
                <p:nvPr/>
              </p:nvSpPr>
              <p:spPr>
                <a:xfrm>
                  <a:off x="8124925" y="2463696"/>
                  <a:ext cx="1019604" cy="389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" h="2685" extrusionOk="0">
                      <a:moveTo>
                        <a:pt x="7024" y="0"/>
                      </a:moveTo>
                      <a:lnTo>
                        <a:pt x="7024" y="0"/>
                      </a:lnTo>
                      <a:cubicBezTo>
                        <a:pt x="5768" y="229"/>
                        <a:pt x="4569" y="743"/>
                        <a:pt x="3369" y="1343"/>
                      </a:cubicBezTo>
                      <a:cubicBezTo>
                        <a:pt x="2380" y="1864"/>
                        <a:pt x="1259" y="2201"/>
                        <a:pt x="132" y="2201"/>
                      </a:cubicBezTo>
                      <a:cubicBezTo>
                        <a:pt x="88" y="2201"/>
                        <a:pt x="44" y="2201"/>
                        <a:pt x="0" y="2200"/>
                      </a:cubicBezTo>
                      <a:lnTo>
                        <a:pt x="0" y="2200"/>
                      </a:lnTo>
                      <a:cubicBezTo>
                        <a:pt x="686" y="2513"/>
                        <a:pt x="1458" y="2684"/>
                        <a:pt x="2257" y="2684"/>
                      </a:cubicBezTo>
                      <a:cubicBezTo>
                        <a:pt x="4283" y="2684"/>
                        <a:pt x="6053" y="1599"/>
                        <a:pt x="7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74" name="Google Shape;6274;p47"/>
                <p:cNvSpPr/>
                <p:nvPr/>
              </p:nvSpPr>
              <p:spPr>
                <a:xfrm>
                  <a:off x="7644151" y="1667922"/>
                  <a:ext cx="1620711" cy="743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5119" extrusionOk="0">
                      <a:moveTo>
                        <a:pt x="10537" y="0"/>
                      </a:moveTo>
                      <a:cubicBezTo>
                        <a:pt x="10194" y="430"/>
                        <a:pt x="9623" y="800"/>
                        <a:pt x="9251" y="1028"/>
                      </a:cubicBezTo>
                      <a:cubicBezTo>
                        <a:pt x="8441" y="1526"/>
                        <a:pt x="7486" y="1808"/>
                        <a:pt x="6521" y="1808"/>
                      </a:cubicBezTo>
                      <a:cubicBezTo>
                        <a:pt x="6432" y="1808"/>
                        <a:pt x="6343" y="1805"/>
                        <a:pt x="6254" y="1800"/>
                      </a:cubicBezTo>
                      <a:cubicBezTo>
                        <a:pt x="5083" y="1714"/>
                        <a:pt x="4112" y="971"/>
                        <a:pt x="2999" y="686"/>
                      </a:cubicBezTo>
                      <a:cubicBezTo>
                        <a:pt x="2650" y="598"/>
                        <a:pt x="2305" y="561"/>
                        <a:pt x="1961" y="561"/>
                      </a:cubicBezTo>
                      <a:cubicBezTo>
                        <a:pt x="1405" y="561"/>
                        <a:pt x="851" y="659"/>
                        <a:pt x="286" y="800"/>
                      </a:cubicBezTo>
                      <a:cubicBezTo>
                        <a:pt x="115" y="1344"/>
                        <a:pt x="0" y="1942"/>
                        <a:pt x="0" y="2570"/>
                      </a:cubicBezTo>
                      <a:cubicBezTo>
                        <a:pt x="0" y="3141"/>
                        <a:pt x="87" y="3712"/>
                        <a:pt x="259" y="4226"/>
                      </a:cubicBezTo>
                      <a:cubicBezTo>
                        <a:pt x="1225" y="4920"/>
                        <a:pt x="2592" y="5118"/>
                        <a:pt x="3839" y="5118"/>
                      </a:cubicBezTo>
                      <a:cubicBezTo>
                        <a:pt x="4287" y="5118"/>
                        <a:pt x="4720" y="5093"/>
                        <a:pt x="5112" y="5055"/>
                      </a:cubicBezTo>
                      <a:cubicBezTo>
                        <a:pt x="6426" y="4941"/>
                        <a:pt x="7652" y="4541"/>
                        <a:pt x="8794" y="3883"/>
                      </a:cubicBezTo>
                      <a:cubicBezTo>
                        <a:pt x="9594" y="3427"/>
                        <a:pt x="10366" y="2885"/>
                        <a:pt x="11165" y="2371"/>
                      </a:cubicBezTo>
                      <a:cubicBezTo>
                        <a:pt x="11135" y="1515"/>
                        <a:pt x="10907" y="715"/>
                        <a:pt x="105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75" name="Google Shape;6275;p47"/>
                <p:cNvSpPr/>
                <p:nvPr/>
              </p:nvSpPr>
              <p:spPr>
                <a:xfrm>
                  <a:off x="7370668" y="1170600"/>
                  <a:ext cx="2146916" cy="18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0" h="12906" extrusionOk="0">
                      <a:moveTo>
                        <a:pt x="658" y="0"/>
                      </a:moveTo>
                      <a:cubicBezTo>
                        <a:pt x="571" y="0"/>
                        <a:pt x="429" y="30"/>
                        <a:pt x="286" y="115"/>
                      </a:cubicBezTo>
                      <a:cubicBezTo>
                        <a:pt x="171" y="201"/>
                        <a:pt x="87" y="373"/>
                        <a:pt x="57" y="514"/>
                      </a:cubicBezTo>
                      <a:cubicBezTo>
                        <a:pt x="0" y="772"/>
                        <a:pt x="57" y="944"/>
                        <a:pt x="114" y="1085"/>
                      </a:cubicBezTo>
                      <a:cubicBezTo>
                        <a:pt x="228" y="1401"/>
                        <a:pt x="372" y="1656"/>
                        <a:pt x="514" y="1914"/>
                      </a:cubicBezTo>
                      <a:cubicBezTo>
                        <a:pt x="799" y="2428"/>
                        <a:pt x="1142" y="2885"/>
                        <a:pt x="1514" y="3342"/>
                      </a:cubicBezTo>
                      <a:cubicBezTo>
                        <a:pt x="2942" y="5082"/>
                        <a:pt x="4568" y="6654"/>
                        <a:pt x="6281" y="8139"/>
                      </a:cubicBezTo>
                      <a:cubicBezTo>
                        <a:pt x="7138" y="8851"/>
                        <a:pt x="7994" y="9566"/>
                        <a:pt x="8908" y="10222"/>
                      </a:cubicBezTo>
                      <a:cubicBezTo>
                        <a:pt x="9822" y="10879"/>
                        <a:pt x="10765" y="11535"/>
                        <a:pt x="11763" y="12079"/>
                      </a:cubicBezTo>
                      <a:cubicBezTo>
                        <a:pt x="12277" y="12334"/>
                        <a:pt x="12791" y="12620"/>
                        <a:pt x="13362" y="12791"/>
                      </a:cubicBezTo>
                      <a:cubicBezTo>
                        <a:pt x="13506" y="12848"/>
                        <a:pt x="13677" y="12878"/>
                        <a:pt x="13848" y="12905"/>
                      </a:cubicBezTo>
                      <a:lnTo>
                        <a:pt x="14134" y="12905"/>
                      </a:lnTo>
                      <a:cubicBezTo>
                        <a:pt x="14248" y="12878"/>
                        <a:pt x="14362" y="12878"/>
                        <a:pt x="14504" y="12764"/>
                      </a:cubicBezTo>
                      <a:cubicBezTo>
                        <a:pt x="14648" y="12677"/>
                        <a:pt x="14732" y="12535"/>
                        <a:pt x="14762" y="12392"/>
                      </a:cubicBezTo>
                      <a:cubicBezTo>
                        <a:pt x="14789" y="12250"/>
                        <a:pt x="14762" y="12163"/>
                        <a:pt x="14762" y="12049"/>
                      </a:cubicBezTo>
                      <a:cubicBezTo>
                        <a:pt x="14732" y="11850"/>
                        <a:pt x="14648" y="11706"/>
                        <a:pt x="14591" y="11565"/>
                      </a:cubicBezTo>
                      <a:cubicBezTo>
                        <a:pt x="14447" y="11307"/>
                        <a:pt x="14276" y="11051"/>
                        <a:pt x="14104" y="10822"/>
                      </a:cubicBezTo>
                      <a:cubicBezTo>
                        <a:pt x="13933" y="10594"/>
                        <a:pt x="13762" y="10366"/>
                        <a:pt x="13563" y="10165"/>
                      </a:cubicBezTo>
                      <a:cubicBezTo>
                        <a:pt x="13191" y="9737"/>
                        <a:pt x="12791" y="9338"/>
                        <a:pt x="12391" y="8965"/>
                      </a:cubicBezTo>
                      <a:cubicBezTo>
                        <a:pt x="12358" y="8932"/>
                        <a:pt x="12325" y="8918"/>
                        <a:pt x="12292" y="8918"/>
                      </a:cubicBezTo>
                      <a:cubicBezTo>
                        <a:pt x="12268" y="8918"/>
                        <a:pt x="12244" y="8926"/>
                        <a:pt x="12220" y="8938"/>
                      </a:cubicBezTo>
                      <a:cubicBezTo>
                        <a:pt x="12163" y="8995"/>
                        <a:pt x="12163" y="9080"/>
                        <a:pt x="12192" y="9109"/>
                      </a:cubicBezTo>
                      <a:cubicBezTo>
                        <a:pt x="12535" y="9566"/>
                        <a:pt x="12878" y="9993"/>
                        <a:pt x="13191" y="10450"/>
                      </a:cubicBezTo>
                      <a:cubicBezTo>
                        <a:pt x="13506" y="10907"/>
                        <a:pt x="13819" y="11364"/>
                        <a:pt x="13990" y="11820"/>
                      </a:cubicBezTo>
                      <a:cubicBezTo>
                        <a:pt x="14047" y="11935"/>
                        <a:pt x="14077" y="12049"/>
                        <a:pt x="14077" y="12136"/>
                      </a:cubicBezTo>
                      <a:lnTo>
                        <a:pt x="14077" y="12178"/>
                      </a:lnTo>
                      <a:lnTo>
                        <a:pt x="14077" y="12178"/>
                      </a:lnTo>
                      <a:cubicBezTo>
                        <a:pt x="14075" y="12178"/>
                        <a:pt x="14074" y="12178"/>
                        <a:pt x="14073" y="12178"/>
                      </a:cubicBezTo>
                      <a:cubicBezTo>
                        <a:pt x="14040" y="12178"/>
                        <a:pt x="13990" y="12178"/>
                        <a:pt x="13933" y="12163"/>
                      </a:cubicBezTo>
                      <a:cubicBezTo>
                        <a:pt x="13848" y="12136"/>
                        <a:pt x="13734" y="12106"/>
                        <a:pt x="13620" y="12049"/>
                      </a:cubicBezTo>
                      <a:cubicBezTo>
                        <a:pt x="13134" y="11878"/>
                        <a:pt x="12677" y="11592"/>
                        <a:pt x="12220" y="11307"/>
                      </a:cubicBezTo>
                      <a:cubicBezTo>
                        <a:pt x="11279" y="10736"/>
                        <a:pt x="10393" y="10080"/>
                        <a:pt x="9536" y="9422"/>
                      </a:cubicBezTo>
                      <a:cubicBezTo>
                        <a:pt x="8652" y="8737"/>
                        <a:pt x="7796" y="8052"/>
                        <a:pt x="6967" y="7309"/>
                      </a:cubicBezTo>
                      <a:cubicBezTo>
                        <a:pt x="6110" y="6597"/>
                        <a:pt x="5311" y="5854"/>
                        <a:pt x="4511" y="5112"/>
                      </a:cubicBezTo>
                      <a:cubicBezTo>
                        <a:pt x="3684" y="4370"/>
                        <a:pt x="2912" y="3570"/>
                        <a:pt x="2200" y="2771"/>
                      </a:cubicBezTo>
                      <a:cubicBezTo>
                        <a:pt x="1827" y="2342"/>
                        <a:pt x="1485" y="1942"/>
                        <a:pt x="1172" y="1515"/>
                      </a:cubicBezTo>
                      <a:cubicBezTo>
                        <a:pt x="1028" y="1286"/>
                        <a:pt x="886" y="1058"/>
                        <a:pt x="799" y="857"/>
                      </a:cubicBezTo>
                      <a:cubicBezTo>
                        <a:pt x="759" y="777"/>
                        <a:pt x="734" y="696"/>
                        <a:pt x="722" y="656"/>
                      </a:cubicBezTo>
                      <a:lnTo>
                        <a:pt x="722" y="656"/>
                      </a:lnTo>
                      <a:cubicBezTo>
                        <a:pt x="763" y="643"/>
                        <a:pt x="810" y="636"/>
                        <a:pt x="860" y="636"/>
                      </a:cubicBezTo>
                      <a:cubicBezTo>
                        <a:pt x="914" y="636"/>
                        <a:pt x="971" y="643"/>
                        <a:pt x="1028" y="658"/>
                      </a:cubicBezTo>
                      <a:cubicBezTo>
                        <a:pt x="1142" y="686"/>
                        <a:pt x="1256" y="715"/>
                        <a:pt x="1400" y="772"/>
                      </a:cubicBezTo>
                      <a:cubicBezTo>
                        <a:pt x="1656" y="857"/>
                        <a:pt x="1884" y="971"/>
                        <a:pt x="2143" y="1058"/>
                      </a:cubicBezTo>
                      <a:cubicBezTo>
                        <a:pt x="2656" y="1286"/>
                        <a:pt x="3141" y="1542"/>
                        <a:pt x="3627" y="1828"/>
                      </a:cubicBezTo>
                      <a:cubicBezTo>
                        <a:pt x="3643" y="1836"/>
                        <a:pt x="3658" y="1839"/>
                        <a:pt x="3673" y="1839"/>
                      </a:cubicBezTo>
                      <a:cubicBezTo>
                        <a:pt x="3713" y="1839"/>
                        <a:pt x="3749" y="1812"/>
                        <a:pt x="3769" y="1771"/>
                      </a:cubicBezTo>
                      <a:cubicBezTo>
                        <a:pt x="3826" y="1743"/>
                        <a:pt x="3826" y="1656"/>
                        <a:pt x="3769" y="1599"/>
                      </a:cubicBezTo>
                      <a:cubicBezTo>
                        <a:pt x="3312" y="1257"/>
                        <a:pt x="2855" y="944"/>
                        <a:pt x="2371" y="658"/>
                      </a:cubicBezTo>
                      <a:cubicBezTo>
                        <a:pt x="2113" y="514"/>
                        <a:pt x="1857" y="373"/>
                        <a:pt x="1599" y="258"/>
                      </a:cubicBezTo>
                      <a:cubicBezTo>
                        <a:pt x="1457" y="172"/>
                        <a:pt x="1313" y="115"/>
                        <a:pt x="1172" y="87"/>
                      </a:cubicBezTo>
                      <a:cubicBezTo>
                        <a:pt x="1028" y="30"/>
                        <a:pt x="857" y="0"/>
                        <a:pt x="6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76" name="Google Shape;6276;p47"/>
                <p:cNvSpPr/>
                <p:nvPr/>
              </p:nvSpPr>
              <p:spPr>
                <a:xfrm>
                  <a:off x="7403765" y="1199777"/>
                  <a:ext cx="2080723" cy="180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4" h="12465" extrusionOk="0">
                      <a:moveTo>
                        <a:pt x="457" y="0"/>
                      </a:moveTo>
                      <a:cubicBezTo>
                        <a:pt x="373" y="28"/>
                        <a:pt x="286" y="28"/>
                        <a:pt x="201" y="85"/>
                      </a:cubicBezTo>
                      <a:cubicBezTo>
                        <a:pt x="115" y="142"/>
                        <a:pt x="58" y="256"/>
                        <a:pt x="58" y="343"/>
                      </a:cubicBezTo>
                      <a:cubicBezTo>
                        <a:pt x="0" y="514"/>
                        <a:pt x="58" y="686"/>
                        <a:pt x="115" y="800"/>
                      </a:cubicBezTo>
                      <a:cubicBezTo>
                        <a:pt x="201" y="1085"/>
                        <a:pt x="343" y="1341"/>
                        <a:pt x="487" y="1570"/>
                      </a:cubicBezTo>
                      <a:cubicBezTo>
                        <a:pt x="800" y="2056"/>
                        <a:pt x="1143" y="2513"/>
                        <a:pt x="1515" y="2940"/>
                      </a:cubicBezTo>
                      <a:cubicBezTo>
                        <a:pt x="2942" y="4653"/>
                        <a:pt x="4569" y="6195"/>
                        <a:pt x="6254" y="7652"/>
                      </a:cubicBezTo>
                      <a:cubicBezTo>
                        <a:pt x="7111" y="8394"/>
                        <a:pt x="7995" y="9080"/>
                        <a:pt x="8881" y="9765"/>
                      </a:cubicBezTo>
                      <a:cubicBezTo>
                        <a:pt x="9795" y="10420"/>
                        <a:pt x="10708" y="11078"/>
                        <a:pt x="11679" y="11619"/>
                      </a:cubicBezTo>
                      <a:cubicBezTo>
                        <a:pt x="12163" y="11905"/>
                        <a:pt x="12677" y="12163"/>
                        <a:pt x="13221" y="12362"/>
                      </a:cubicBezTo>
                      <a:lnTo>
                        <a:pt x="13648" y="12449"/>
                      </a:lnTo>
                      <a:cubicBezTo>
                        <a:pt x="13700" y="12459"/>
                        <a:pt x="13756" y="12465"/>
                        <a:pt x="13814" y="12465"/>
                      </a:cubicBezTo>
                      <a:cubicBezTo>
                        <a:pt x="13916" y="12465"/>
                        <a:pt x="14025" y="12445"/>
                        <a:pt x="14134" y="12392"/>
                      </a:cubicBezTo>
                      <a:cubicBezTo>
                        <a:pt x="14219" y="12305"/>
                        <a:pt x="14276" y="12220"/>
                        <a:pt x="14306" y="12133"/>
                      </a:cubicBezTo>
                      <a:cubicBezTo>
                        <a:pt x="14333" y="12049"/>
                        <a:pt x="14333" y="11962"/>
                        <a:pt x="14306" y="11878"/>
                      </a:cubicBezTo>
                      <a:cubicBezTo>
                        <a:pt x="14276" y="11734"/>
                        <a:pt x="14219" y="11592"/>
                        <a:pt x="14162" y="11448"/>
                      </a:cubicBezTo>
                      <a:cubicBezTo>
                        <a:pt x="13906" y="10934"/>
                        <a:pt x="13563" y="10477"/>
                        <a:pt x="13221" y="10050"/>
                      </a:cubicBezTo>
                      <a:cubicBezTo>
                        <a:pt x="12848" y="9621"/>
                        <a:pt x="12478" y="9221"/>
                        <a:pt x="12106" y="8821"/>
                      </a:cubicBezTo>
                      <a:cubicBezTo>
                        <a:pt x="12079" y="8794"/>
                        <a:pt x="12049" y="8794"/>
                        <a:pt x="12022" y="8794"/>
                      </a:cubicBezTo>
                      <a:lnTo>
                        <a:pt x="12022" y="8879"/>
                      </a:lnTo>
                      <a:cubicBezTo>
                        <a:pt x="12392" y="9278"/>
                        <a:pt x="12764" y="9708"/>
                        <a:pt x="13077" y="10165"/>
                      </a:cubicBezTo>
                      <a:cubicBezTo>
                        <a:pt x="13419" y="10592"/>
                        <a:pt x="13735" y="11048"/>
                        <a:pt x="13963" y="11535"/>
                      </a:cubicBezTo>
                      <a:cubicBezTo>
                        <a:pt x="14020" y="11677"/>
                        <a:pt x="14048" y="11791"/>
                        <a:pt x="14077" y="11905"/>
                      </a:cubicBezTo>
                      <a:cubicBezTo>
                        <a:pt x="14105" y="12049"/>
                        <a:pt x="14077" y="12133"/>
                        <a:pt x="13990" y="12163"/>
                      </a:cubicBezTo>
                      <a:cubicBezTo>
                        <a:pt x="13957" y="12196"/>
                        <a:pt x="13905" y="12210"/>
                        <a:pt x="13839" y="12210"/>
                      </a:cubicBezTo>
                      <a:cubicBezTo>
                        <a:pt x="13791" y="12210"/>
                        <a:pt x="13737" y="12203"/>
                        <a:pt x="13678" y="12191"/>
                      </a:cubicBezTo>
                      <a:cubicBezTo>
                        <a:pt x="13563" y="12191"/>
                        <a:pt x="13419" y="12133"/>
                        <a:pt x="13305" y="12106"/>
                      </a:cubicBezTo>
                      <a:cubicBezTo>
                        <a:pt x="12791" y="11905"/>
                        <a:pt x="12307" y="11649"/>
                        <a:pt x="11850" y="11364"/>
                      </a:cubicBezTo>
                      <a:cubicBezTo>
                        <a:pt x="9936" y="10192"/>
                        <a:pt x="8196" y="8821"/>
                        <a:pt x="6510" y="7394"/>
                      </a:cubicBezTo>
                      <a:cubicBezTo>
                        <a:pt x="5654" y="6652"/>
                        <a:pt x="4827" y="5909"/>
                        <a:pt x="4027" y="5140"/>
                      </a:cubicBezTo>
                      <a:cubicBezTo>
                        <a:pt x="3228" y="4368"/>
                        <a:pt x="2456" y="3568"/>
                        <a:pt x="1743" y="2741"/>
                      </a:cubicBezTo>
                      <a:cubicBezTo>
                        <a:pt x="1371" y="2312"/>
                        <a:pt x="1028" y="1885"/>
                        <a:pt x="715" y="1428"/>
                      </a:cubicBezTo>
                      <a:cubicBezTo>
                        <a:pt x="571" y="1200"/>
                        <a:pt x="430" y="971"/>
                        <a:pt x="343" y="743"/>
                      </a:cubicBezTo>
                      <a:cubicBezTo>
                        <a:pt x="286" y="599"/>
                        <a:pt x="259" y="485"/>
                        <a:pt x="286" y="370"/>
                      </a:cubicBezTo>
                      <a:cubicBezTo>
                        <a:pt x="286" y="286"/>
                        <a:pt x="343" y="256"/>
                        <a:pt x="457" y="229"/>
                      </a:cubicBezTo>
                      <a:cubicBezTo>
                        <a:pt x="715" y="229"/>
                        <a:pt x="971" y="313"/>
                        <a:pt x="1229" y="400"/>
                      </a:cubicBezTo>
                      <a:cubicBezTo>
                        <a:pt x="1485" y="485"/>
                        <a:pt x="1743" y="599"/>
                        <a:pt x="1999" y="743"/>
                      </a:cubicBezTo>
                      <a:cubicBezTo>
                        <a:pt x="2486" y="971"/>
                        <a:pt x="2970" y="1257"/>
                        <a:pt x="3456" y="1542"/>
                      </a:cubicBezTo>
                      <a:cubicBezTo>
                        <a:pt x="3456" y="1551"/>
                        <a:pt x="3459" y="1554"/>
                        <a:pt x="3464" y="1554"/>
                      </a:cubicBezTo>
                      <a:cubicBezTo>
                        <a:pt x="3475" y="1554"/>
                        <a:pt x="3494" y="1542"/>
                        <a:pt x="3513" y="1542"/>
                      </a:cubicBezTo>
                      <a:cubicBezTo>
                        <a:pt x="3513" y="1512"/>
                        <a:pt x="3513" y="1485"/>
                        <a:pt x="3484" y="1485"/>
                      </a:cubicBezTo>
                      <a:cubicBezTo>
                        <a:pt x="3027" y="1170"/>
                        <a:pt x="2570" y="857"/>
                        <a:pt x="2056" y="599"/>
                      </a:cubicBezTo>
                      <a:cubicBezTo>
                        <a:pt x="1828" y="457"/>
                        <a:pt x="1572" y="313"/>
                        <a:pt x="1314" y="229"/>
                      </a:cubicBezTo>
                      <a:cubicBezTo>
                        <a:pt x="1028" y="115"/>
                        <a:pt x="772" y="0"/>
                        <a:pt x="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6277" name="Google Shape;6277;p47"/>
              <p:cNvGrpSpPr/>
              <p:nvPr/>
            </p:nvGrpSpPr>
            <p:grpSpPr>
              <a:xfrm>
                <a:off x="5917972" y="2840377"/>
                <a:ext cx="1011136" cy="1014413"/>
                <a:chOff x="4353350" y="1738470"/>
                <a:chExt cx="1256069" cy="1260141"/>
              </a:xfrm>
            </p:grpSpPr>
            <p:sp>
              <p:nvSpPr>
                <p:cNvPr id="6278" name="Google Shape;6278;p47"/>
                <p:cNvSpPr/>
                <p:nvPr/>
              </p:nvSpPr>
              <p:spPr>
                <a:xfrm>
                  <a:off x="4353350" y="1738470"/>
                  <a:ext cx="1256069" cy="1260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3" h="8681" extrusionOk="0">
                      <a:moveTo>
                        <a:pt x="4313" y="1"/>
                      </a:moveTo>
                      <a:cubicBezTo>
                        <a:pt x="1942" y="1"/>
                        <a:pt x="1" y="1942"/>
                        <a:pt x="1" y="4341"/>
                      </a:cubicBezTo>
                      <a:cubicBezTo>
                        <a:pt x="1" y="6739"/>
                        <a:pt x="1942" y="8681"/>
                        <a:pt x="4313" y="8681"/>
                      </a:cubicBezTo>
                      <a:cubicBezTo>
                        <a:pt x="6712" y="8681"/>
                        <a:pt x="8653" y="6739"/>
                        <a:pt x="8653" y="4341"/>
                      </a:cubicBezTo>
                      <a:cubicBezTo>
                        <a:pt x="8653" y="1942"/>
                        <a:pt x="6712" y="1"/>
                        <a:pt x="4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79" name="Google Shape;6279;p47"/>
                <p:cNvSpPr/>
                <p:nvPr/>
              </p:nvSpPr>
              <p:spPr>
                <a:xfrm>
                  <a:off x="4730769" y="1738470"/>
                  <a:ext cx="468286" cy="8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601" extrusionOk="0">
                      <a:moveTo>
                        <a:pt x="1713" y="1"/>
                      </a:moveTo>
                      <a:cubicBezTo>
                        <a:pt x="1113" y="1"/>
                        <a:pt x="514" y="143"/>
                        <a:pt x="0" y="371"/>
                      </a:cubicBezTo>
                      <a:cubicBezTo>
                        <a:pt x="481" y="521"/>
                        <a:pt x="969" y="601"/>
                        <a:pt x="1461" y="601"/>
                      </a:cubicBezTo>
                      <a:cubicBezTo>
                        <a:pt x="1904" y="601"/>
                        <a:pt x="2351" y="536"/>
                        <a:pt x="2798" y="401"/>
                      </a:cubicBezTo>
                      <a:cubicBezTo>
                        <a:pt x="2940" y="371"/>
                        <a:pt x="3084" y="314"/>
                        <a:pt x="3225" y="287"/>
                      </a:cubicBezTo>
                      <a:cubicBezTo>
                        <a:pt x="2741" y="115"/>
                        <a:pt x="2255" y="1"/>
                        <a:pt x="17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80" name="Google Shape;6280;p47"/>
                <p:cNvSpPr/>
                <p:nvPr/>
              </p:nvSpPr>
              <p:spPr>
                <a:xfrm>
                  <a:off x="4353350" y="2044906"/>
                  <a:ext cx="1256069" cy="609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3" h="4199" extrusionOk="0">
                      <a:moveTo>
                        <a:pt x="4841" y="1"/>
                      </a:moveTo>
                      <a:cubicBezTo>
                        <a:pt x="3816" y="1"/>
                        <a:pt x="2779" y="302"/>
                        <a:pt x="1761" y="302"/>
                      </a:cubicBezTo>
                      <a:cubicBezTo>
                        <a:pt x="1352" y="302"/>
                        <a:pt x="946" y="253"/>
                        <a:pt x="545" y="117"/>
                      </a:cubicBezTo>
                      <a:cubicBezTo>
                        <a:pt x="259" y="631"/>
                        <a:pt x="58" y="1202"/>
                        <a:pt x="1" y="1830"/>
                      </a:cubicBezTo>
                      <a:cubicBezTo>
                        <a:pt x="1143" y="2744"/>
                        <a:pt x="2657" y="2744"/>
                        <a:pt x="4142" y="2744"/>
                      </a:cubicBezTo>
                      <a:cubicBezTo>
                        <a:pt x="4941" y="2744"/>
                        <a:pt x="5654" y="2744"/>
                        <a:pt x="6396" y="3086"/>
                      </a:cubicBezTo>
                      <a:cubicBezTo>
                        <a:pt x="7024" y="3372"/>
                        <a:pt x="7595" y="3799"/>
                        <a:pt x="8167" y="4199"/>
                      </a:cubicBezTo>
                      <a:cubicBezTo>
                        <a:pt x="8482" y="3600"/>
                        <a:pt x="8653" y="2942"/>
                        <a:pt x="8653" y="2257"/>
                      </a:cubicBezTo>
                      <a:cubicBezTo>
                        <a:pt x="7881" y="1259"/>
                        <a:pt x="6997" y="345"/>
                        <a:pt x="5711" y="87"/>
                      </a:cubicBezTo>
                      <a:cubicBezTo>
                        <a:pt x="5422" y="25"/>
                        <a:pt x="5132" y="1"/>
                        <a:pt x="48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81" name="Google Shape;6281;p47"/>
                <p:cNvSpPr/>
                <p:nvPr/>
              </p:nvSpPr>
              <p:spPr>
                <a:xfrm>
                  <a:off x="4523479" y="2603486"/>
                  <a:ext cx="932508" cy="39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4" h="2722" extrusionOk="0">
                      <a:moveTo>
                        <a:pt x="3727" y="0"/>
                      </a:moveTo>
                      <a:cubicBezTo>
                        <a:pt x="3656" y="0"/>
                        <a:pt x="3584" y="3"/>
                        <a:pt x="3511" y="8"/>
                      </a:cubicBezTo>
                      <a:cubicBezTo>
                        <a:pt x="2228" y="95"/>
                        <a:pt x="1200" y="922"/>
                        <a:pt x="1" y="1351"/>
                      </a:cubicBezTo>
                      <a:cubicBezTo>
                        <a:pt x="770" y="2178"/>
                        <a:pt x="1912" y="2722"/>
                        <a:pt x="3141" y="2722"/>
                      </a:cubicBezTo>
                      <a:cubicBezTo>
                        <a:pt x="4455" y="2722"/>
                        <a:pt x="5624" y="2121"/>
                        <a:pt x="6423" y="1207"/>
                      </a:cubicBezTo>
                      <a:cubicBezTo>
                        <a:pt x="5621" y="566"/>
                        <a:pt x="4769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6282" name="Google Shape;6282;p47"/>
              <p:cNvGrpSpPr/>
              <p:nvPr/>
            </p:nvGrpSpPr>
            <p:grpSpPr>
              <a:xfrm>
                <a:off x="7524360" y="1017713"/>
                <a:ext cx="561021" cy="545994"/>
                <a:chOff x="6135492" y="1597374"/>
                <a:chExt cx="758751" cy="738429"/>
              </a:xfrm>
            </p:grpSpPr>
            <p:sp>
              <p:nvSpPr>
                <p:cNvPr id="6283" name="Google Shape;6283;p47"/>
                <p:cNvSpPr/>
                <p:nvPr/>
              </p:nvSpPr>
              <p:spPr>
                <a:xfrm>
                  <a:off x="6135492" y="1597374"/>
                  <a:ext cx="758751" cy="738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5087" extrusionOk="0">
                      <a:moveTo>
                        <a:pt x="2591" y="0"/>
                      </a:moveTo>
                      <a:cubicBezTo>
                        <a:pt x="2556" y="0"/>
                        <a:pt x="2521" y="1"/>
                        <a:pt x="2486" y="2"/>
                      </a:cubicBezTo>
                      <a:cubicBezTo>
                        <a:pt x="1086" y="87"/>
                        <a:pt x="1" y="1286"/>
                        <a:pt x="88" y="2686"/>
                      </a:cubicBezTo>
                      <a:cubicBezTo>
                        <a:pt x="143" y="4048"/>
                        <a:pt x="1283" y="5087"/>
                        <a:pt x="2634" y="5087"/>
                      </a:cubicBezTo>
                      <a:cubicBezTo>
                        <a:pt x="2670" y="5087"/>
                        <a:pt x="2706" y="5086"/>
                        <a:pt x="2742" y="5084"/>
                      </a:cubicBezTo>
                      <a:cubicBezTo>
                        <a:pt x="4142" y="4998"/>
                        <a:pt x="5227" y="3828"/>
                        <a:pt x="5140" y="2428"/>
                      </a:cubicBezTo>
                      <a:cubicBezTo>
                        <a:pt x="5084" y="1065"/>
                        <a:pt x="3944" y="0"/>
                        <a:pt x="25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84" name="Google Shape;6284;p47"/>
                <p:cNvSpPr/>
                <p:nvPr/>
              </p:nvSpPr>
              <p:spPr>
                <a:xfrm>
                  <a:off x="6313895" y="1597664"/>
                  <a:ext cx="435190" cy="1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" h="776" extrusionOk="0">
                      <a:moveTo>
                        <a:pt x="1399" y="0"/>
                      </a:moveTo>
                      <a:cubicBezTo>
                        <a:pt x="885" y="0"/>
                        <a:pt x="400" y="172"/>
                        <a:pt x="1" y="427"/>
                      </a:cubicBezTo>
                      <a:cubicBezTo>
                        <a:pt x="85" y="457"/>
                        <a:pt x="172" y="484"/>
                        <a:pt x="257" y="542"/>
                      </a:cubicBezTo>
                      <a:cubicBezTo>
                        <a:pt x="572" y="685"/>
                        <a:pt x="885" y="743"/>
                        <a:pt x="1257" y="770"/>
                      </a:cubicBezTo>
                      <a:cubicBezTo>
                        <a:pt x="1337" y="774"/>
                        <a:pt x="1417" y="776"/>
                        <a:pt x="1497" y="776"/>
                      </a:cubicBezTo>
                      <a:cubicBezTo>
                        <a:pt x="2009" y="776"/>
                        <a:pt x="2503" y="698"/>
                        <a:pt x="2997" y="599"/>
                      </a:cubicBezTo>
                      <a:cubicBezTo>
                        <a:pt x="2570" y="229"/>
                        <a:pt x="1999" y="0"/>
                        <a:pt x="13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85" name="Google Shape;6285;p47"/>
                <p:cNvSpPr/>
                <p:nvPr/>
              </p:nvSpPr>
              <p:spPr>
                <a:xfrm>
                  <a:off x="6148121" y="1755164"/>
                  <a:ext cx="733639" cy="391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" h="2695" extrusionOk="0">
                      <a:moveTo>
                        <a:pt x="4596" y="0"/>
                      </a:moveTo>
                      <a:cubicBezTo>
                        <a:pt x="4197" y="0"/>
                        <a:pt x="3769" y="172"/>
                        <a:pt x="3397" y="256"/>
                      </a:cubicBezTo>
                      <a:cubicBezTo>
                        <a:pt x="2997" y="370"/>
                        <a:pt x="2570" y="457"/>
                        <a:pt x="2141" y="484"/>
                      </a:cubicBezTo>
                      <a:cubicBezTo>
                        <a:pt x="1962" y="497"/>
                        <a:pt x="1778" y="504"/>
                        <a:pt x="1593" y="504"/>
                      </a:cubicBezTo>
                      <a:cubicBezTo>
                        <a:pt x="1336" y="504"/>
                        <a:pt x="1077" y="490"/>
                        <a:pt x="827" y="457"/>
                      </a:cubicBezTo>
                      <a:cubicBezTo>
                        <a:pt x="629" y="427"/>
                        <a:pt x="428" y="400"/>
                        <a:pt x="229" y="400"/>
                      </a:cubicBezTo>
                      <a:cubicBezTo>
                        <a:pt x="85" y="713"/>
                        <a:pt x="1" y="1085"/>
                        <a:pt x="1" y="1455"/>
                      </a:cubicBezTo>
                      <a:cubicBezTo>
                        <a:pt x="1" y="1912"/>
                        <a:pt x="115" y="2312"/>
                        <a:pt x="314" y="2684"/>
                      </a:cubicBezTo>
                      <a:cubicBezTo>
                        <a:pt x="384" y="2691"/>
                        <a:pt x="455" y="2694"/>
                        <a:pt x="526" y="2694"/>
                      </a:cubicBezTo>
                      <a:cubicBezTo>
                        <a:pt x="742" y="2694"/>
                        <a:pt x="963" y="2663"/>
                        <a:pt x="1200" y="2597"/>
                      </a:cubicBezTo>
                      <a:cubicBezTo>
                        <a:pt x="1714" y="2426"/>
                        <a:pt x="2171" y="2140"/>
                        <a:pt x="2684" y="1912"/>
                      </a:cubicBezTo>
                      <a:cubicBezTo>
                        <a:pt x="3454" y="1599"/>
                        <a:pt x="4254" y="1341"/>
                        <a:pt x="5053" y="1113"/>
                      </a:cubicBezTo>
                      <a:cubicBezTo>
                        <a:pt x="4996" y="685"/>
                        <a:pt x="4825" y="313"/>
                        <a:pt x="45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86" name="Google Shape;6286;p47"/>
                <p:cNvSpPr/>
                <p:nvPr/>
              </p:nvSpPr>
              <p:spPr>
                <a:xfrm>
                  <a:off x="6405056" y="2077857"/>
                  <a:ext cx="460012" cy="25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9" h="1775" extrusionOk="0">
                      <a:moveTo>
                        <a:pt x="2840" y="1"/>
                      </a:moveTo>
                      <a:cubicBezTo>
                        <a:pt x="2625" y="1"/>
                        <a:pt x="2405" y="14"/>
                        <a:pt x="2198" y="89"/>
                      </a:cubicBezTo>
                      <a:cubicBezTo>
                        <a:pt x="1771" y="203"/>
                        <a:pt x="1399" y="461"/>
                        <a:pt x="1029" y="717"/>
                      </a:cubicBezTo>
                      <a:cubicBezTo>
                        <a:pt x="656" y="975"/>
                        <a:pt x="286" y="1288"/>
                        <a:pt x="1" y="1660"/>
                      </a:cubicBezTo>
                      <a:cubicBezTo>
                        <a:pt x="229" y="1745"/>
                        <a:pt x="485" y="1774"/>
                        <a:pt x="771" y="1774"/>
                      </a:cubicBezTo>
                      <a:cubicBezTo>
                        <a:pt x="1885" y="1774"/>
                        <a:pt x="2856" y="1032"/>
                        <a:pt x="3169" y="4"/>
                      </a:cubicBezTo>
                      <a:cubicBezTo>
                        <a:pt x="3062" y="4"/>
                        <a:pt x="2951" y="1"/>
                        <a:pt x="284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6287" name="Google Shape;6287;p47"/>
              <p:cNvGrpSpPr/>
              <p:nvPr/>
            </p:nvGrpSpPr>
            <p:grpSpPr>
              <a:xfrm>
                <a:off x="7975817" y="2571751"/>
                <a:ext cx="270184" cy="270184"/>
                <a:chOff x="8736342" y="1127801"/>
                <a:chExt cx="270184" cy="270184"/>
              </a:xfrm>
            </p:grpSpPr>
            <p:sp>
              <p:nvSpPr>
                <p:cNvPr id="6288" name="Google Shape;6288;p47"/>
                <p:cNvSpPr/>
                <p:nvPr/>
              </p:nvSpPr>
              <p:spPr>
                <a:xfrm>
                  <a:off x="8736342" y="1127801"/>
                  <a:ext cx="270184" cy="270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429" extrusionOk="0">
                      <a:moveTo>
                        <a:pt x="1199" y="0"/>
                      </a:moveTo>
                      <a:cubicBezTo>
                        <a:pt x="544" y="0"/>
                        <a:pt x="0" y="544"/>
                        <a:pt x="0" y="1229"/>
                      </a:cubicBezTo>
                      <a:cubicBezTo>
                        <a:pt x="0" y="1457"/>
                        <a:pt x="57" y="1686"/>
                        <a:pt x="172" y="1884"/>
                      </a:cubicBezTo>
                      <a:cubicBezTo>
                        <a:pt x="400" y="2200"/>
                        <a:pt x="772" y="2428"/>
                        <a:pt x="1199" y="2428"/>
                      </a:cubicBezTo>
                      <a:cubicBezTo>
                        <a:pt x="1857" y="2428"/>
                        <a:pt x="2428" y="1884"/>
                        <a:pt x="2428" y="1229"/>
                      </a:cubicBezTo>
                      <a:cubicBezTo>
                        <a:pt x="2428" y="1000"/>
                        <a:pt x="2341" y="772"/>
                        <a:pt x="2227" y="571"/>
                      </a:cubicBezTo>
                      <a:cubicBezTo>
                        <a:pt x="2029" y="228"/>
                        <a:pt x="1629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89" name="Google Shape;6289;p47"/>
                <p:cNvSpPr/>
                <p:nvPr/>
              </p:nvSpPr>
              <p:spPr>
                <a:xfrm>
                  <a:off x="8869709" y="1191314"/>
                  <a:ext cx="41490" cy="4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373" extrusionOk="0">
                      <a:moveTo>
                        <a:pt x="0" y="201"/>
                      </a:moveTo>
                      <a:cubicBezTo>
                        <a:pt x="8" y="221"/>
                        <a:pt x="16" y="242"/>
                        <a:pt x="27" y="261"/>
                      </a:cubicBezTo>
                      <a:lnTo>
                        <a:pt x="27" y="261"/>
                      </a:lnTo>
                      <a:cubicBezTo>
                        <a:pt x="20" y="245"/>
                        <a:pt x="13" y="226"/>
                        <a:pt x="0" y="201"/>
                      </a:cubicBezTo>
                      <a:close/>
                      <a:moveTo>
                        <a:pt x="201" y="0"/>
                      </a:moveTo>
                      <a:cubicBezTo>
                        <a:pt x="245" y="15"/>
                        <a:pt x="289" y="38"/>
                        <a:pt x="321" y="71"/>
                      </a:cubicBezTo>
                      <a:lnTo>
                        <a:pt x="321" y="71"/>
                      </a:lnTo>
                      <a:cubicBezTo>
                        <a:pt x="292" y="57"/>
                        <a:pt x="252" y="57"/>
                        <a:pt x="229" y="57"/>
                      </a:cubicBezTo>
                      <a:cubicBezTo>
                        <a:pt x="115" y="57"/>
                        <a:pt x="58" y="114"/>
                        <a:pt x="58" y="228"/>
                      </a:cubicBezTo>
                      <a:lnTo>
                        <a:pt x="58" y="306"/>
                      </a:lnTo>
                      <a:lnTo>
                        <a:pt x="58" y="306"/>
                      </a:lnTo>
                      <a:cubicBezTo>
                        <a:pt x="46" y="292"/>
                        <a:pt x="36" y="277"/>
                        <a:pt x="27" y="261"/>
                      </a:cubicBezTo>
                      <a:lnTo>
                        <a:pt x="27" y="261"/>
                      </a:lnTo>
                      <a:cubicBezTo>
                        <a:pt x="35" y="282"/>
                        <a:pt x="42" y="298"/>
                        <a:pt x="58" y="315"/>
                      </a:cubicBezTo>
                      <a:lnTo>
                        <a:pt x="58" y="306"/>
                      </a:lnTo>
                      <a:lnTo>
                        <a:pt x="58" y="306"/>
                      </a:lnTo>
                      <a:cubicBezTo>
                        <a:pt x="91" y="345"/>
                        <a:pt x="137" y="372"/>
                        <a:pt x="201" y="372"/>
                      </a:cubicBezTo>
                      <a:cubicBezTo>
                        <a:pt x="286" y="372"/>
                        <a:pt x="373" y="286"/>
                        <a:pt x="373" y="201"/>
                      </a:cubicBezTo>
                      <a:cubicBezTo>
                        <a:pt x="373" y="145"/>
                        <a:pt x="352" y="103"/>
                        <a:pt x="321" y="71"/>
                      </a:cubicBezTo>
                      <a:lnTo>
                        <a:pt x="321" y="71"/>
                      </a:lnTo>
                      <a:cubicBezTo>
                        <a:pt x="329" y="75"/>
                        <a:pt x="337" y="80"/>
                        <a:pt x="343" y="87"/>
                      </a:cubicBezTo>
                      <a:cubicBezTo>
                        <a:pt x="316" y="57"/>
                        <a:pt x="259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0" name="Google Shape;6290;p47"/>
                <p:cNvSpPr/>
                <p:nvPr/>
              </p:nvSpPr>
              <p:spPr>
                <a:xfrm>
                  <a:off x="8869709" y="1191314"/>
                  <a:ext cx="38264" cy="35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6" extrusionOk="0">
                      <a:moveTo>
                        <a:pt x="201" y="0"/>
                      </a:moveTo>
                      <a:cubicBezTo>
                        <a:pt x="87" y="0"/>
                        <a:pt x="0" y="87"/>
                        <a:pt x="0" y="201"/>
                      </a:cubicBezTo>
                      <a:cubicBezTo>
                        <a:pt x="30" y="258"/>
                        <a:pt x="30" y="286"/>
                        <a:pt x="58" y="315"/>
                      </a:cubicBezTo>
                      <a:lnTo>
                        <a:pt x="58" y="228"/>
                      </a:lnTo>
                      <a:cubicBezTo>
                        <a:pt x="58" y="114"/>
                        <a:pt x="115" y="57"/>
                        <a:pt x="229" y="57"/>
                      </a:cubicBezTo>
                      <a:cubicBezTo>
                        <a:pt x="259" y="57"/>
                        <a:pt x="316" y="57"/>
                        <a:pt x="343" y="87"/>
                      </a:cubicBezTo>
                      <a:cubicBezTo>
                        <a:pt x="316" y="57"/>
                        <a:pt x="259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1" name="Google Shape;6291;p47"/>
                <p:cNvSpPr/>
                <p:nvPr/>
              </p:nvSpPr>
              <p:spPr>
                <a:xfrm>
                  <a:off x="8911088" y="1321567"/>
                  <a:ext cx="41267" cy="3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344" extrusionOk="0">
                      <a:moveTo>
                        <a:pt x="1" y="200"/>
                      </a:moveTo>
                      <a:cubicBezTo>
                        <a:pt x="1" y="234"/>
                        <a:pt x="14" y="263"/>
                        <a:pt x="35" y="287"/>
                      </a:cubicBezTo>
                      <a:lnTo>
                        <a:pt x="35" y="287"/>
                      </a:lnTo>
                      <a:cubicBezTo>
                        <a:pt x="16" y="258"/>
                        <a:pt x="1" y="221"/>
                        <a:pt x="1" y="200"/>
                      </a:cubicBezTo>
                      <a:close/>
                      <a:moveTo>
                        <a:pt x="199" y="1"/>
                      </a:moveTo>
                      <a:lnTo>
                        <a:pt x="199" y="1"/>
                      </a:lnTo>
                      <a:cubicBezTo>
                        <a:pt x="256" y="1"/>
                        <a:pt x="311" y="36"/>
                        <a:pt x="343" y="85"/>
                      </a:cubicBezTo>
                      <a:lnTo>
                        <a:pt x="343" y="85"/>
                      </a:lnTo>
                      <a:cubicBezTo>
                        <a:pt x="313" y="58"/>
                        <a:pt x="256" y="28"/>
                        <a:pt x="229" y="28"/>
                      </a:cubicBezTo>
                      <a:cubicBezTo>
                        <a:pt x="115" y="28"/>
                        <a:pt x="28" y="115"/>
                        <a:pt x="28" y="200"/>
                      </a:cubicBezTo>
                      <a:cubicBezTo>
                        <a:pt x="28" y="252"/>
                        <a:pt x="53" y="281"/>
                        <a:pt x="57" y="307"/>
                      </a:cubicBezTo>
                      <a:lnTo>
                        <a:pt x="57" y="307"/>
                      </a:lnTo>
                      <a:cubicBezTo>
                        <a:pt x="49" y="301"/>
                        <a:pt x="42" y="294"/>
                        <a:pt x="35" y="287"/>
                      </a:cubicBezTo>
                      <a:lnTo>
                        <a:pt x="35" y="287"/>
                      </a:lnTo>
                      <a:cubicBezTo>
                        <a:pt x="42" y="297"/>
                        <a:pt x="50" y="306"/>
                        <a:pt x="58" y="314"/>
                      </a:cubicBezTo>
                      <a:cubicBezTo>
                        <a:pt x="58" y="311"/>
                        <a:pt x="58" y="309"/>
                        <a:pt x="57" y="307"/>
                      </a:cubicBezTo>
                      <a:lnTo>
                        <a:pt x="57" y="307"/>
                      </a:lnTo>
                      <a:cubicBezTo>
                        <a:pt x="89" y="330"/>
                        <a:pt x="130" y="343"/>
                        <a:pt x="172" y="343"/>
                      </a:cubicBezTo>
                      <a:cubicBezTo>
                        <a:pt x="286" y="343"/>
                        <a:pt x="371" y="286"/>
                        <a:pt x="371" y="172"/>
                      </a:cubicBezTo>
                      <a:cubicBezTo>
                        <a:pt x="371" y="142"/>
                        <a:pt x="360" y="111"/>
                        <a:pt x="343" y="85"/>
                      </a:cubicBezTo>
                      <a:lnTo>
                        <a:pt x="343" y="85"/>
                      </a:lnTo>
                      <a:cubicBezTo>
                        <a:pt x="343" y="85"/>
                        <a:pt x="343" y="85"/>
                        <a:pt x="343" y="85"/>
                      </a:cubicBezTo>
                      <a:cubicBezTo>
                        <a:pt x="314" y="28"/>
                        <a:pt x="257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2" name="Google Shape;6292;p47"/>
                <p:cNvSpPr/>
                <p:nvPr/>
              </p:nvSpPr>
              <p:spPr>
                <a:xfrm>
                  <a:off x="8911088" y="1321567"/>
                  <a:ext cx="38264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4" extrusionOk="0">
                      <a:moveTo>
                        <a:pt x="172" y="1"/>
                      </a:moveTo>
                      <a:cubicBezTo>
                        <a:pt x="85" y="1"/>
                        <a:pt x="1" y="85"/>
                        <a:pt x="1" y="172"/>
                      </a:cubicBezTo>
                      <a:lnTo>
                        <a:pt x="1" y="200"/>
                      </a:lnTo>
                      <a:cubicBezTo>
                        <a:pt x="1" y="229"/>
                        <a:pt x="28" y="286"/>
                        <a:pt x="58" y="314"/>
                      </a:cubicBezTo>
                      <a:cubicBezTo>
                        <a:pt x="58" y="286"/>
                        <a:pt x="28" y="257"/>
                        <a:pt x="28" y="200"/>
                      </a:cubicBezTo>
                      <a:cubicBezTo>
                        <a:pt x="28" y="115"/>
                        <a:pt x="115" y="28"/>
                        <a:pt x="229" y="28"/>
                      </a:cubicBezTo>
                      <a:cubicBezTo>
                        <a:pt x="257" y="28"/>
                        <a:pt x="314" y="58"/>
                        <a:pt x="343" y="85"/>
                      </a:cubicBezTo>
                      <a:cubicBezTo>
                        <a:pt x="314" y="28"/>
                        <a:pt x="257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3" name="Google Shape;6293;p47"/>
                <p:cNvSpPr/>
                <p:nvPr/>
              </p:nvSpPr>
              <p:spPr>
                <a:xfrm>
                  <a:off x="8844348" y="1347040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114" y="0"/>
                      </a:moveTo>
                      <a:cubicBezTo>
                        <a:pt x="87" y="0"/>
                        <a:pt x="30" y="0"/>
                        <a:pt x="30" y="28"/>
                      </a:cubicBezTo>
                      <a:cubicBezTo>
                        <a:pt x="12" y="45"/>
                        <a:pt x="5" y="62"/>
                        <a:pt x="2" y="72"/>
                      </a:cubicBezTo>
                      <a:lnTo>
                        <a:pt x="2" y="72"/>
                      </a:lnTo>
                      <a:cubicBezTo>
                        <a:pt x="1" y="67"/>
                        <a:pt x="0" y="62"/>
                        <a:pt x="0" y="57"/>
                      </a:cubicBezTo>
                      <a:lnTo>
                        <a:pt x="0" y="85"/>
                      </a:lnTo>
                      <a:cubicBezTo>
                        <a:pt x="0" y="85"/>
                        <a:pt x="0" y="80"/>
                        <a:pt x="2" y="72"/>
                      </a:cubicBezTo>
                      <a:lnTo>
                        <a:pt x="2" y="72"/>
                      </a:lnTo>
                      <a:cubicBezTo>
                        <a:pt x="9" y="101"/>
                        <a:pt x="34" y="142"/>
                        <a:pt x="57" y="142"/>
                      </a:cubicBezTo>
                      <a:cubicBezTo>
                        <a:pt x="57" y="172"/>
                        <a:pt x="87" y="172"/>
                        <a:pt x="114" y="172"/>
                      </a:cubicBezTo>
                      <a:cubicBezTo>
                        <a:pt x="144" y="172"/>
                        <a:pt x="171" y="142"/>
                        <a:pt x="201" y="114"/>
                      </a:cubicBezTo>
                      <a:lnTo>
                        <a:pt x="201" y="57"/>
                      </a:lnTo>
                      <a:cubicBezTo>
                        <a:pt x="201" y="57"/>
                        <a:pt x="171" y="28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4" name="Google Shape;6294;p47"/>
                <p:cNvSpPr/>
                <p:nvPr/>
              </p:nvSpPr>
              <p:spPr>
                <a:xfrm>
                  <a:off x="8844348" y="1343703"/>
                  <a:ext cx="22469" cy="12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15" extrusionOk="0">
                      <a:moveTo>
                        <a:pt x="87" y="1"/>
                      </a:moveTo>
                      <a:cubicBezTo>
                        <a:pt x="57" y="1"/>
                        <a:pt x="30" y="1"/>
                        <a:pt x="30" y="30"/>
                      </a:cubicBezTo>
                      <a:lnTo>
                        <a:pt x="0" y="58"/>
                      </a:lnTo>
                      <a:lnTo>
                        <a:pt x="0" y="115"/>
                      </a:lnTo>
                      <a:cubicBezTo>
                        <a:pt x="0" y="115"/>
                        <a:pt x="0" y="87"/>
                        <a:pt x="30" y="58"/>
                      </a:cubicBezTo>
                      <a:cubicBezTo>
                        <a:pt x="30" y="30"/>
                        <a:pt x="87" y="30"/>
                        <a:pt x="114" y="30"/>
                      </a:cubicBezTo>
                      <a:lnTo>
                        <a:pt x="171" y="30"/>
                      </a:lnTo>
                      <a:cubicBezTo>
                        <a:pt x="171" y="58"/>
                        <a:pt x="201" y="87"/>
                        <a:pt x="201" y="87"/>
                      </a:cubicBezTo>
                      <a:cubicBezTo>
                        <a:pt x="201" y="58"/>
                        <a:pt x="201" y="30"/>
                        <a:pt x="1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5" name="Google Shape;6295;p47"/>
                <p:cNvSpPr/>
                <p:nvPr/>
              </p:nvSpPr>
              <p:spPr>
                <a:xfrm>
                  <a:off x="8850689" y="1273849"/>
                  <a:ext cx="22469" cy="22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02" extrusionOk="0">
                      <a:moveTo>
                        <a:pt x="144" y="0"/>
                      </a:moveTo>
                      <a:cubicBezTo>
                        <a:pt x="158" y="16"/>
                        <a:pt x="174" y="23"/>
                        <a:pt x="185" y="31"/>
                      </a:cubicBezTo>
                      <a:lnTo>
                        <a:pt x="185" y="31"/>
                      </a:lnTo>
                      <a:cubicBezTo>
                        <a:pt x="176" y="20"/>
                        <a:pt x="163" y="10"/>
                        <a:pt x="144" y="0"/>
                      </a:cubicBezTo>
                      <a:close/>
                      <a:moveTo>
                        <a:pt x="0" y="115"/>
                      </a:moveTo>
                      <a:lnTo>
                        <a:pt x="0" y="115"/>
                      </a:lnTo>
                      <a:cubicBezTo>
                        <a:pt x="0" y="123"/>
                        <a:pt x="2" y="128"/>
                        <a:pt x="5" y="133"/>
                      </a:cubicBezTo>
                      <a:lnTo>
                        <a:pt x="5" y="133"/>
                      </a:lnTo>
                      <a:cubicBezTo>
                        <a:pt x="2" y="126"/>
                        <a:pt x="0" y="120"/>
                        <a:pt x="0" y="115"/>
                      </a:cubicBezTo>
                      <a:close/>
                      <a:moveTo>
                        <a:pt x="5" y="133"/>
                      </a:moveTo>
                      <a:lnTo>
                        <a:pt x="5" y="133"/>
                      </a:lnTo>
                      <a:cubicBezTo>
                        <a:pt x="11" y="144"/>
                        <a:pt x="19" y="155"/>
                        <a:pt x="29" y="166"/>
                      </a:cubicBezTo>
                      <a:lnTo>
                        <a:pt x="29" y="166"/>
                      </a:lnTo>
                      <a:cubicBezTo>
                        <a:pt x="27" y="150"/>
                        <a:pt x="13" y="145"/>
                        <a:pt x="5" y="133"/>
                      </a:cubicBezTo>
                      <a:close/>
                      <a:moveTo>
                        <a:pt x="114" y="30"/>
                      </a:moveTo>
                      <a:cubicBezTo>
                        <a:pt x="87" y="30"/>
                        <a:pt x="30" y="58"/>
                        <a:pt x="30" y="115"/>
                      </a:cubicBezTo>
                      <a:lnTo>
                        <a:pt x="30" y="167"/>
                      </a:lnTo>
                      <a:lnTo>
                        <a:pt x="30" y="167"/>
                      </a:lnTo>
                      <a:cubicBezTo>
                        <a:pt x="30" y="166"/>
                        <a:pt x="30" y="166"/>
                        <a:pt x="29" y="166"/>
                      </a:cubicBezTo>
                      <a:lnTo>
                        <a:pt x="29" y="166"/>
                      </a:lnTo>
                      <a:cubicBezTo>
                        <a:pt x="30" y="168"/>
                        <a:pt x="30" y="170"/>
                        <a:pt x="30" y="172"/>
                      </a:cubicBezTo>
                      <a:lnTo>
                        <a:pt x="30" y="167"/>
                      </a:lnTo>
                      <a:lnTo>
                        <a:pt x="30" y="167"/>
                      </a:lnTo>
                      <a:cubicBezTo>
                        <a:pt x="48" y="186"/>
                        <a:pt x="71" y="201"/>
                        <a:pt x="87" y="201"/>
                      </a:cubicBezTo>
                      <a:lnTo>
                        <a:pt x="114" y="201"/>
                      </a:lnTo>
                      <a:cubicBezTo>
                        <a:pt x="171" y="201"/>
                        <a:pt x="201" y="172"/>
                        <a:pt x="201" y="115"/>
                      </a:cubicBezTo>
                      <a:cubicBezTo>
                        <a:pt x="201" y="89"/>
                        <a:pt x="201" y="70"/>
                        <a:pt x="196" y="53"/>
                      </a:cubicBezTo>
                      <a:lnTo>
                        <a:pt x="196" y="53"/>
                      </a:lnTo>
                      <a:cubicBezTo>
                        <a:pt x="199" y="56"/>
                        <a:pt x="201" y="58"/>
                        <a:pt x="201" y="58"/>
                      </a:cubicBezTo>
                      <a:cubicBezTo>
                        <a:pt x="201" y="45"/>
                        <a:pt x="194" y="38"/>
                        <a:pt x="185" y="31"/>
                      </a:cubicBezTo>
                      <a:lnTo>
                        <a:pt x="185" y="31"/>
                      </a:lnTo>
                      <a:cubicBezTo>
                        <a:pt x="190" y="38"/>
                        <a:pt x="194" y="45"/>
                        <a:pt x="196" y="53"/>
                      </a:cubicBezTo>
                      <a:lnTo>
                        <a:pt x="196" y="53"/>
                      </a:lnTo>
                      <a:cubicBezTo>
                        <a:pt x="187" y="46"/>
                        <a:pt x="165" y="30"/>
                        <a:pt x="144" y="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6" name="Google Shape;6296;p47"/>
                <p:cNvSpPr/>
                <p:nvPr/>
              </p:nvSpPr>
              <p:spPr>
                <a:xfrm>
                  <a:off x="8850689" y="1273849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114" y="0"/>
                      </a:moveTo>
                      <a:cubicBezTo>
                        <a:pt x="57" y="0"/>
                        <a:pt x="30" y="30"/>
                        <a:pt x="0" y="87"/>
                      </a:cubicBezTo>
                      <a:lnTo>
                        <a:pt x="0" y="115"/>
                      </a:lnTo>
                      <a:cubicBezTo>
                        <a:pt x="0" y="144"/>
                        <a:pt x="30" y="144"/>
                        <a:pt x="30" y="172"/>
                      </a:cubicBezTo>
                      <a:lnTo>
                        <a:pt x="30" y="115"/>
                      </a:lnTo>
                      <a:cubicBezTo>
                        <a:pt x="30" y="58"/>
                        <a:pt x="87" y="30"/>
                        <a:pt x="114" y="30"/>
                      </a:cubicBezTo>
                      <a:lnTo>
                        <a:pt x="144" y="30"/>
                      </a:lnTo>
                      <a:cubicBezTo>
                        <a:pt x="171" y="30"/>
                        <a:pt x="201" y="58"/>
                        <a:pt x="201" y="58"/>
                      </a:cubicBezTo>
                      <a:cubicBezTo>
                        <a:pt x="201" y="30"/>
                        <a:pt x="171" y="30"/>
                        <a:pt x="14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7" name="Google Shape;6297;p47"/>
                <p:cNvSpPr/>
                <p:nvPr/>
              </p:nvSpPr>
              <p:spPr>
                <a:xfrm>
                  <a:off x="8980942" y="1296206"/>
                  <a:ext cx="12903" cy="12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15" extrusionOk="0">
                      <a:moveTo>
                        <a:pt x="58" y="0"/>
                      </a:moveTo>
                      <a:cubicBezTo>
                        <a:pt x="28" y="0"/>
                        <a:pt x="28" y="28"/>
                        <a:pt x="1" y="58"/>
                      </a:cubicBezTo>
                      <a:cubicBezTo>
                        <a:pt x="1" y="85"/>
                        <a:pt x="28" y="115"/>
                        <a:pt x="58" y="115"/>
                      </a:cubicBezTo>
                      <a:cubicBezTo>
                        <a:pt x="85" y="115"/>
                        <a:pt x="115" y="85"/>
                        <a:pt x="115" y="58"/>
                      </a:cubicBezTo>
                      <a:cubicBezTo>
                        <a:pt x="115" y="47"/>
                        <a:pt x="115" y="37"/>
                        <a:pt x="114" y="28"/>
                      </a:cubicBezTo>
                      <a:lnTo>
                        <a:pt x="114" y="28"/>
                      </a:lnTo>
                      <a:cubicBezTo>
                        <a:pt x="115" y="28"/>
                        <a:pt x="115" y="28"/>
                        <a:pt x="115" y="28"/>
                      </a:cubicBezTo>
                      <a:lnTo>
                        <a:pt x="113" y="26"/>
                      </a:lnTo>
                      <a:lnTo>
                        <a:pt x="113" y="26"/>
                      </a:lnTo>
                      <a:cubicBezTo>
                        <a:pt x="114" y="27"/>
                        <a:pt x="114" y="27"/>
                        <a:pt x="114" y="28"/>
                      </a:cubicBezTo>
                      <a:lnTo>
                        <a:pt x="114" y="28"/>
                      </a:lnTo>
                      <a:cubicBezTo>
                        <a:pt x="108" y="27"/>
                        <a:pt x="85" y="24"/>
                        <a:pt x="85" y="0"/>
                      </a:cubicBezTo>
                      <a:lnTo>
                        <a:pt x="85" y="0"/>
                      </a:lnTo>
                      <a:lnTo>
                        <a:pt x="113" y="26"/>
                      </a:lnTo>
                      <a:lnTo>
                        <a:pt x="113" y="26"/>
                      </a:lnTo>
                      <a:cubicBezTo>
                        <a:pt x="111" y="11"/>
                        <a:pt x="104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8" name="Google Shape;6298;p47"/>
                <p:cNvSpPr/>
                <p:nvPr/>
              </p:nvSpPr>
              <p:spPr>
                <a:xfrm>
                  <a:off x="8980942" y="1296206"/>
                  <a:ext cx="12903" cy="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58" extrusionOk="0">
                      <a:moveTo>
                        <a:pt x="85" y="0"/>
                      </a:moveTo>
                      <a:cubicBezTo>
                        <a:pt x="85" y="28"/>
                        <a:pt x="115" y="28"/>
                        <a:pt x="115" y="28"/>
                      </a:cubicBezTo>
                      <a:lnTo>
                        <a:pt x="85" y="0"/>
                      </a:lnTo>
                      <a:close/>
                      <a:moveTo>
                        <a:pt x="58" y="0"/>
                      </a:moveTo>
                      <a:cubicBezTo>
                        <a:pt x="28" y="0"/>
                        <a:pt x="1" y="28"/>
                        <a:pt x="1" y="58"/>
                      </a:cubicBezTo>
                      <a:cubicBezTo>
                        <a:pt x="28" y="28"/>
                        <a:pt x="28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99" name="Google Shape;6299;p47"/>
                <p:cNvSpPr/>
                <p:nvPr/>
              </p:nvSpPr>
              <p:spPr>
                <a:xfrm>
                  <a:off x="8761703" y="1229467"/>
                  <a:ext cx="12792" cy="1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14" extrusionOk="0">
                      <a:moveTo>
                        <a:pt x="88" y="0"/>
                      </a:moveTo>
                      <a:cubicBezTo>
                        <a:pt x="102" y="15"/>
                        <a:pt x="108" y="22"/>
                        <a:pt x="112" y="29"/>
                      </a:cubicBezTo>
                      <a:lnTo>
                        <a:pt x="115" y="29"/>
                      </a:lnTo>
                      <a:lnTo>
                        <a:pt x="88" y="0"/>
                      </a:lnTo>
                      <a:close/>
                      <a:moveTo>
                        <a:pt x="58" y="29"/>
                      </a:moveTo>
                      <a:cubicBezTo>
                        <a:pt x="30" y="29"/>
                        <a:pt x="1" y="29"/>
                        <a:pt x="1" y="57"/>
                      </a:cubicBezTo>
                      <a:cubicBezTo>
                        <a:pt x="1" y="86"/>
                        <a:pt x="30" y="114"/>
                        <a:pt x="58" y="114"/>
                      </a:cubicBezTo>
                      <a:cubicBezTo>
                        <a:pt x="87" y="114"/>
                        <a:pt x="115" y="114"/>
                        <a:pt x="115" y="86"/>
                      </a:cubicBezTo>
                      <a:lnTo>
                        <a:pt x="115" y="57"/>
                      </a:lnTo>
                      <a:cubicBezTo>
                        <a:pt x="115" y="43"/>
                        <a:pt x="115" y="36"/>
                        <a:pt x="112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0" name="Google Shape;6300;p47"/>
                <p:cNvSpPr/>
                <p:nvPr/>
              </p:nvSpPr>
              <p:spPr>
                <a:xfrm>
                  <a:off x="8761703" y="1229356"/>
                  <a:ext cx="12792" cy="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58" extrusionOk="0">
                      <a:moveTo>
                        <a:pt x="58" y="1"/>
                      </a:moveTo>
                      <a:cubicBezTo>
                        <a:pt x="30" y="1"/>
                        <a:pt x="1" y="30"/>
                        <a:pt x="1" y="58"/>
                      </a:cubicBezTo>
                      <a:lnTo>
                        <a:pt x="1" y="58"/>
                      </a:lnTo>
                      <a:cubicBezTo>
                        <a:pt x="1" y="30"/>
                        <a:pt x="30" y="30"/>
                        <a:pt x="58" y="30"/>
                      </a:cubicBezTo>
                      <a:lnTo>
                        <a:pt x="115" y="30"/>
                      </a:lnTo>
                      <a:lnTo>
                        <a:pt x="8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1" name="Google Shape;6301;p47"/>
                <p:cNvSpPr/>
                <p:nvPr/>
              </p:nvSpPr>
              <p:spPr>
                <a:xfrm>
                  <a:off x="8803192" y="1150158"/>
                  <a:ext cx="38153" cy="4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71" extrusionOk="0">
                      <a:moveTo>
                        <a:pt x="199" y="0"/>
                      </a:moveTo>
                      <a:cubicBezTo>
                        <a:pt x="224" y="8"/>
                        <a:pt x="247" y="19"/>
                        <a:pt x="267" y="32"/>
                      </a:cubicBezTo>
                      <a:lnTo>
                        <a:pt x="267" y="32"/>
                      </a:lnTo>
                      <a:cubicBezTo>
                        <a:pt x="249" y="14"/>
                        <a:pt x="227" y="0"/>
                        <a:pt x="199" y="0"/>
                      </a:cubicBezTo>
                      <a:close/>
                      <a:moveTo>
                        <a:pt x="0" y="199"/>
                      </a:moveTo>
                      <a:cubicBezTo>
                        <a:pt x="0" y="224"/>
                        <a:pt x="5" y="243"/>
                        <a:pt x="14" y="260"/>
                      </a:cubicBezTo>
                      <a:lnTo>
                        <a:pt x="14" y="260"/>
                      </a:lnTo>
                      <a:cubicBezTo>
                        <a:pt x="5" y="240"/>
                        <a:pt x="0" y="220"/>
                        <a:pt x="0" y="199"/>
                      </a:cubicBezTo>
                      <a:close/>
                      <a:moveTo>
                        <a:pt x="267" y="32"/>
                      </a:moveTo>
                      <a:cubicBezTo>
                        <a:pt x="285" y="50"/>
                        <a:pt x="299" y="71"/>
                        <a:pt x="313" y="85"/>
                      </a:cubicBezTo>
                      <a:cubicBezTo>
                        <a:pt x="286" y="57"/>
                        <a:pt x="256" y="57"/>
                        <a:pt x="199" y="57"/>
                      </a:cubicBezTo>
                      <a:cubicBezTo>
                        <a:pt x="114" y="57"/>
                        <a:pt x="27" y="114"/>
                        <a:pt x="27" y="228"/>
                      </a:cubicBezTo>
                      <a:cubicBezTo>
                        <a:pt x="27" y="256"/>
                        <a:pt x="27" y="286"/>
                        <a:pt x="57" y="313"/>
                      </a:cubicBezTo>
                      <a:cubicBezTo>
                        <a:pt x="40" y="298"/>
                        <a:pt x="24" y="281"/>
                        <a:pt x="14" y="260"/>
                      </a:cubicBezTo>
                      <a:lnTo>
                        <a:pt x="14" y="260"/>
                      </a:lnTo>
                      <a:cubicBezTo>
                        <a:pt x="41" y="321"/>
                        <a:pt x="105" y="370"/>
                        <a:pt x="171" y="370"/>
                      </a:cubicBezTo>
                      <a:cubicBezTo>
                        <a:pt x="286" y="370"/>
                        <a:pt x="343" y="286"/>
                        <a:pt x="343" y="171"/>
                      </a:cubicBezTo>
                      <a:cubicBezTo>
                        <a:pt x="343" y="110"/>
                        <a:pt x="314" y="64"/>
                        <a:pt x="267" y="3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2" name="Google Shape;6302;p47"/>
                <p:cNvSpPr/>
                <p:nvPr/>
              </p:nvSpPr>
              <p:spPr>
                <a:xfrm>
                  <a:off x="8803192" y="1150158"/>
                  <a:ext cx="34816" cy="3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313" extrusionOk="0">
                      <a:moveTo>
                        <a:pt x="171" y="0"/>
                      </a:moveTo>
                      <a:cubicBezTo>
                        <a:pt x="85" y="0"/>
                        <a:pt x="0" y="85"/>
                        <a:pt x="0" y="171"/>
                      </a:cubicBezTo>
                      <a:lnTo>
                        <a:pt x="0" y="199"/>
                      </a:lnTo>
                      <a:cubicBezTo>
                        <a:pt x="0" y="256"/>
                        <a:pt x="27" y="286"/>
                        <a:pt x="57" y="313"/>
                      </a:cubicBezTo>
                      <a:cubicBezTo>
                        <a:pt x="27" y="286"/>
                        <a:pt x="27" y="256"/>
                        <a:pt x="27" y="228"/>
                      </a:cubicBezTo>
                      <a:cubicBezTo>
                        <a:pt x="27" y="114"/>
                        <a:pt x="114" y="57"/>
                        <a:pt x="199" y="57"/>
                      </a:cubicBezTo>
                      <a:cubicBezTo>
                        <a:pt x="256" y="57"/>
                        <a:pt x="286" y="57"/>
                        <a:pt x="313" y="85"/>
                      </a:cubicBezTo>
                      <a:cubicBezTo>
                        <a:pt x="286" y="57"/>
                        <a:pt x="256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3" name="Google Shape;6303;p47"/>
                <p:cNvSpPr/>
                <p:nvPr/>
              </p:nvSpPr>
              <p:spPr>
                <a:xfrm>
                  <a:off x="8920542" y="1159502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87" y="1"/>
                      </a:moveTo>
                      <a:cubicBezTo>
                        <a:pt x="57" y="1"/>
                        <a:pt x="30" y="30"/>
                        <a:pt x="0" y="58"/>
                      </a:cubicBezTo>
                      <a:lnTo>
                        <a:pt x="0" y="87"/>
                      </a:lnTo>
                      <a:cubicBezTo>
                        <a:pt x="0" y="115"/>
                        <a:pt x="0" y="144"/>
                        <a:pt x="30" y="172"/>
                      </a:cubicBezTo>
                      <a:lnTo>
                        <a:pt x="87" y="172"/>
                      </a:lnTo>
                      <a:cubicBezTo>
                        <a:pt x="114" y="172"/>
                        <a:pt x="172" y="172"/>
                        <a:pt x="172" y="144"/>
                      </a:cubicBezTo>
                      <a:cubicBezTo>
                        <a:pt x="201" y="115"/>
                        <a:pt x="201" y="87"/>
                        <a:pt x="201" y="87"/>
                      </a:cubicBezTo>
                      <a:cubicBezTo>
                        <a:pt x="201" y="58"/>
                        <a:pt x="172" y="30"/>
                        <a:pt x="144" y="30"/>
                      </a:cubicBezTo>
                      <a:cubicBezTo>
                        <a:pt x="144" y="1"/>
                        <a:pt x="11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4" name="Google Shape;6304;p47"/>
                <p:cNvSpPr/>
                <p:nvPr/>
              </p:nvSpPr>
              <p:spPr>
                <a:xfrm>
                  <a:off x="8920542" y="1156499"/>
                  <a:ext cx="22469" cy="1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14" extrusionOk="0">
                      <a:moveTo>
                        <a:pt x="87" y="0"/>
                      </a:moveTo>
                      <a:cubicBezTo>
                        <a:pt x="57" y="0"/>
                        <a:pt x="30" y="28"/>
                        <a:pt x="0" y="28"/>
                      </a:cubicBezTo>
                      <a:lnTo>
                        <a:pt x="0" y="57"/>
                      </a:lnTo>
                      <a:lnTo>
                        <a:pt x="0" y="85"/>
                      </a:lnTo>
                      <a:cubicBezTo>
                        <a:pt x="30" y="57"/>
                        <a:pt x="57" y="28"/>
                        <a:pt x="87" y="28"/>
                      </a:cubicBezTo>
                      <a:cubicBezTo>
                        <a:pt x="114" y="28"/>
                        <a:pt x="144" y="28"/>
                        <a:pt x="144" y="57"/>
                      </a:cubicBezTo>
                      <a:cubicBezTo>
                        <a:pt x="171" y="57"/>
                        <a:pt x="201" y="84"/>
                        <a:pt x="201" y="114"/>
                      </a:cubicBezTo>
                      <a:lnTo>
                        <a:pt x="201" y="114"/>
                      </a:lnTo>
                      <a:cubicBezTo>
                        <a:pt x="201" y="84"/>
                        <a:pt x="172" y="57"/>
                        <a:pt x="172" y="28"/>
                      </a:cubicBezTo>
                      <a:lnTo>
                        <a:pt x="144" y="28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5" name="Google Shape;6305;p47"/>
                <p:cNvSpPr/>
                <p:nvPr/>
              </p:nvSpPr>
              <p:spPr>
                <a:xfrm>
                  <a:off x="8952244" y="1226352"/>
                  <a:ext cx="41601" cy="4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371" extrusionOk="0">
                      <a:moveTo>
                        <a:pt x="1" y="199"/>
                      </a:moveTo>
                      <a:cubicBezTo>
                        <a:pt x="1" y="220"/>
                        <a:pt x="5" y="237"/>
                        <a:pt x="11" y="252"/>
                      </a:cubicBezTo>
                      <a:lnTo>
                        <a:pt x="11" y="252"/>
                      </a:lnTo>
                      <a:cubicBezTo>
                        <a:pt x="5" y="235"/>
                        <a:pt x="1" y="217"/>
                        <a:pt x="1" y="199"/>
                      </a:cubicBezTo>
                      <a:close/>
                      <a:moveTo>
                        <a:pt x="202" y="0"/>
                      </a:moveTo>
                      <a:cubicBezTo>
                        <a:pt x="246" y="15"/>
                        <a:pt x="290" y="37"/>
                        <a:pt x="323" y="71"/>
                      </a:cubicBezTo>
                      <a:lnTo>
                        <a:pt x="323" y="71"/>
                      </a:lnTo>
                      <a:cubicBezTo>
                        <a:pt x="293" y="57"/>
                        <a:pt x="253" y="57"/>
                        <a:pt x="229" y="57"/>
                      </a:cubicBezTo>
                      <a:cubicBezTo>
                        <a:pt x="115" y="57"/>
                        <a:pt x="30" y="114"/>
                        <a:pt x="30" y="229"/>
                      </a:cubicBezTo>
                      <a:cubicBezTo>
                        <a:pt x="30" y="256"/>
                        <a:pt x="58" y="286"/>
                        <a:pt x="58" y="313"/>
                      </a:cubicBezTo>
                      <a:cubicBezTo>
                        <a:pt x="41" y="296"/>
                        <a:pt x="22" y="278"/>
                        <a:pt x="11" y="252"/>
                      </a:cubicBezTo>
                      <a:lnTo>
                        <a:pt x="11" y="252"/>
                      </a:lnTo>
                      <a:cubicBezTo>
                        <a:pt x="37" y="317"/>
                        <a:pt x="105" y="370"/>
                        <a:pt x="172" y="370"/>
                      </a:cubicBezTo>
                      <a:cubicBezTo>
                        <a:pt x="286" y="370"/>
                        <a:pt x="373" y="286"/>
                        <a:pt x="373" y="199"/>
                      </a:cubicBezTo>
                      <a:cubicBezTo>
                        <a:pt x="373" y="144"/>
                        <a:pt x="353" y="103"/>
                        <a:pt x="323" y="71"/>
                      </a:cubicBezTo>
                      <a:lnTo>
                        <a:pt x="323" y="71"/>
                      </a:lnTo>
                      <a:cubicBezTo>
                        <a:pt x="331" y="75"/>
                        <a:pt x="338" y="79"/>
                        <a:pt x="343" y="85"/>
                      </a:cubicBezTo>
                      <a:cubicBezTo>
                        <a:pt x="316" y="57"/>
                        <a:pt x="25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6" name="Google Shape;6306;p47"/>
                <p:cNvSpPr/>
                <p:nvPr/>
              </p:nvSpPr>
              <p:spPr>
                <a:xfrm>
                  <a:off x="8952244" y="1226352"/>
                  <a:ext cx="38264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4" extrusionOk="0">
                      <a:moveTo>
                        <a:pt x="172" y="0"/>
                      </a:moveTo>
                      <a:cubicBezTo>
                        <a:pt x="88" y="0"/>
                        <a:pt x="1" y="85"/>
                        <a:pt x="1" y="199"/>
                      </a:cubicBezTo>
                      <a:cubicBezTo>
                        <a:pt x="1" y="256"/>
                        <a:pt x="30" y="286"/>
                        <a:pt x="58" y="313"/>
                      </a:cubicBezTo>
                      <a:cubicBezTo>
                        <a:pt x="58" y="286"/>
                        <a:pt x="30" y="256"/>
                        <a:pt x="30" y="229"/>
                      </a:cubicBezTo>
                      <a:cubicBezTo>
                        <a:pt x="30" y="114"/>
                        <a:pt x="115" y="57"/>
                        <a:pt x="229" y="57"/>
                      </a:cubicBezTo>
                      <a:cubicBezTo>
                        <a:pt x="259" y="57"/>
                        <a:pt x="316" y="57"/>
                        <a:pt x="343" y="85"/>
                      </a:cubicBezTo>
                      <a:cubicBezTo>
                        <a:pt x="316" y="57"/>
                        <a:pt x="25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7" name="Google Shape;6307;p47"/>
                <p:cNvSpPr/>
                <p:nvPr/>
              </p:nvSpPr>
              <p:spPr>
                <a:xfrm>
                  <a:off x="8768043" y="1286529"/>
                  <a:ext cx="28809" cy="28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259" extrusionOk="0">
                      <a:moveTo>
                        <a:pt x="172" y="1"/>
                      </a:moveTo>
                      <a:lnTo>
                        <a:pt x="172" y="1"/>
                      </a:lnTo>
                      <a:cubicBezTo>
                        <a:pt x="199" y="1"/>
                        <a:pt x="223" y="24"/>
                        <a:pt x="250" y="70"/>
                      </a:cubicBezTo>
                      <a:lnTo>
                        <a:pt x="250" y="70"/>
                      </a:lnTo>
                      <a:cubicBezTo>
                        <a:pt x="237" y="27"/>
                        <a:pt x="211" y="1"/>
                        <a:pt x="172" y="1"/>
                      </a:cubicBezTo>
                      <a:close/>
                      <a:moveTo>
                        <a:pt x="145" y="30"/>
                      </a:moveTo>
                      <a:cubicBezTo>
                        <a:pt x="88" y="30"/>
                        <a:pt x="30" y="87"/>
                        <a:pt x="30" y="145"/>
                      </a:cubicBezTo>
                      <a:cubicBezTo>
                        <a:pt x="1" y="172"/>
                        <a:pt x="30" y="202"/>
                        <a:pt x="30" y="202"/>
                      </a:cubicBezTo>
                      <a:lnTo>
                        <a:pt x="30" y="202"/>
                      </a:lnTo>
                      <a:cubicBezTo>
                        <a:pt x="1" y="172"/>
                        <a:pt x="1" y="145"/>
                        <a:pt x="1" y="115"/>
                      </a:cubicBezTo>
                      <a:lnTo>
                        <a:pt x="1" y="145"/>
                      </a:lnTo>
                      <a:cubicBezTo>
                        <a:pt x="1" y="202"/>
                        <a:pt x="30" y="259"/>
                        <a:pt x="115" y="259"/>
                      </a:cubicBezTo>
                      <a:lnTo>
                        <a:pt x="145" y="259"/>
                      </a:lnTo>
                      <a:cubicBezTo>
                        <a:pt x="202" y="259"/>
                        <a:pt x="259" y="229"/>
                        <a:pt x="259" y="145"/>
                      </a:cubicBezTo>
                      <a:cubicBezTo>
                        <a:pt x="259" y="121"/>
                        <a:pt x="257" y="100"/>
                        <a:pt x="252" y="81"/>
                      </a:cubicBezTo>
                      <a:lnTo>
                        <a:pt x="252" y="81"/>
                      </a:lnTo>
                      <a:cubicBezTo>
                        <a:pt x="255" y="83"/>
                        <a:pt x="257" y="85"/>
                        <a:pt x="259" y="87"/>
                      </a:cubicBezTo>
                      <a:cubicBezTo>
                        <a:pt x="256" y="81"/>
                        <a:pt x="253" y="76"/>
                        <a:pt x="250" y="70"/>
                      </a:cubicBezTo>
                      <a:lnTo>
                        <a:pt x="250" y="70"/>
                      </a:lnTo>
                      <a:cubicBezTo>
                        <a:pt x="251" y="74"/>
                        <a:pt x="252" y="77"/>
                        <a:pt x="252" y="81"/>
                      </a:cubicBezTo>
                      <a:lnTo>
                        <a:pt x="252" y="81"/>
                      </a:lnTo>
                      <a:cubicBezTo>
                        <a:pt x="225" y="54"/>
                        <a:pt x="200" y="30"/>
                        <a:pt x="172" y="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308" name="Google Shape;6308;p47"/>
                <p:cNvSpPr/>
                <p:nvPr/>
              </p:nvSpPr>
              <p:spPr>
                <a:xfrm>
                  <a:off x="8768043" y="1286529"/>
                  <a:ext cx="28809" cy="22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202" extrusionOk="0">
                      <a:moveTo>
                        <a:pt x="115" y="1"/>
                      </a:moveTo>
                      <a:cubicBezTo>
                        <a:pt x="58" y="1"/>
                        <a:pt x="1" y="30"/>
                        <a:pt x="1" y="115"/>
                      </a:cubicBezTo>
                      <a:cubicBezTo>
                        <a:pt x="1" y="145"/>
                        <a:pt x="1" y="172"/>
                        <a:pt x="30" y="202"/>
                      </a:cubicBezTo>
                      <a:lnTo>
                        <a:pt x="30" y="202"/>
                      </a:lnTo>
                      <a:cubicBezTo>
                        <a:pt x="30" y="202"/>
                        <a:pt x="1" y="172"/>
                        <a:pt x="30" y="145"/>
                      </a:cubicBezTo>
                      <a:cubicBezTo>
                        <a:pt x="30" y="87"/>
                        <a:pt x="88" y="30"/>
                        <a:pt x="145" y="30"/>
                      </a:cubicBezTo>
                      <a:lnTo>
                        <a:pt x="172" y="30"/>
                      </a:lnTo>
                      <a:cubicBezTo>
                        <a:pt x="202" y="30"/>
                        <a:pt x="229" y="58"/>
                        <a:pt x="259" y="87"/>
                      </a:cubicBezTo>
                      <a:cubicBezTo>
                        <a:pt x="229" y="30"/>
                        <a:pt x="202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6309" name="Google Shape;6309;p47"/>
            <p:cNvGrpSpPr/>
            <p:nvPr/>
          </p:nvGrpSpPr>
          <p:grpSpPr>
            <a:xfrm>
              <a:off x="4673251" y="3323706"/>
              <a:ext cx="438078" cy="568555"/>
              <a:chOff x="6156488" y="1968077"/>
              <a:chExt cx="665975" cy="864197"/>
            </a:xfrm>
          </p:grpSpPr>
          <p:sp>
            <p:nvSpPr>
              <p:cNvPr id="6310" name="Google Shape;6310;p47"/>
              <p:cNvSpPr/>
              <p:nvPr/>
            </p:nvSpPr>
            <p:spPr>
              <a:xfrm>
                <a:off x="6222296" y="2385897"/>
                <a:ext cx="324251" cy="42899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4837" extrusionOk="0">
                    <a:moveTo>
                      <a:pt x="2625" y="1"/>
                    </a:moveTo>
                    <a:cubicBezTo>
                      <a:pt x="2510" y="1"/>
                      <a:pt x="2479" y="159"/>
                      <a:pt x="2312" y="492"/>
                    </a:cubicBezTo>
                    <a:cubicBezTo>
                      <a:pt x="2027" y="979"/>
                      <a:pt x="1" y="4718"/>
                      <a:pt x="200" y="4832"/>
                    </a:cubicBezTo>
                    <a:cubicBezTo>
                      <a:pt x="204" y="4835"/>
                      <a:pt x="209" y="4836"/>
                      <a:pt x="215" y="4836"/>
                    </a:cubicBezTo>
                    <a:cubicBezTo>
                      <a:pt x="500" y="4836"/>
                      <a:pt x="2890" y="1483"/>
                      <a:pt x="3199" y="1036"/>
                    </a:cubicBezTo>
                    <a:cubicBezTo>
                      <a:pt x="3569" y="522"/>
                      <a:pt x="3655" y="606"/>
                      <a:pt x="3084" y="236"/>
                    </a:cubicBezTo>
                    <a:cubicBezTo>
                      <a:pt x="2834" y="81"/>
                      <a:pt x="2708" y="1"/>
                      <a:pt x="2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1" name="Google Shape;6311;p47"/>
              <p:cNvSpPr/>
              <p:nvPr/>
            </p:nvSpPr>
            <p:spPr>
              <a:xfrm>
                <a:off x="6422292" y="2358580"/>
                <a:ext cx="141904" cy="12425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401" extrusionOk="0">
                    <a:moveTo>
                      <a:pt x="258" y="1"/>
                    </a:moveTo>
                    <a:lnTo>
                      <a:pt x="0" y="716"/>
                    </a:lnTo>
                    <a:cubicBezTo>
                      <a:pt x="0" y="716"/>
                      <a:pt x="201" y="743"/>
                      <a:pt x="571" y="972"/>
                    </a:cubicBezTo>
                    <a:cubicBezTo>
                      <a:pt x="887" y="1200"/>
                      <a:pt x="1058" y="1401"/>
                      <a:pt x="1058" y="1401"/>
                    </a:cubicBezTo>
                    <a:lnTo>
                      <a:pt x="1599" y="887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2" name="Google Shape;6312;p47"/>
              <p:cNvSpPr/>
              <p:nvPr/>
            </p:nvSpPr>
            <p:spPr>
              <a:xfrm>
                <a:off x="6422292" y="1968077"/>
                <a:ext cx="392631" cy="491875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5546" extrusionOk="0">
                    <a:moveTo>
                      <a:pt x="3454" y="1"/>
                    </a:moveTo>
                    <a:cubicBezTo>
                      <a:pt x="3093" y="1"/>
                      <a:pt x="2720" y="136"/>
                      <a:pt x="2428" y="350"/>
                    </a:cubicBezTo>
                    <a:cubicBezTo>
                      <a:pt x="2227" y="521"/>
                      <a:pt x="1999" y="779"/>
                      <a:pt x="1828" y="1007"/>
                    </a:cubicBezTo>
                    <a:cubicBezTo>
                      <a:pt x="1400" y="1636"/>
                      <a:pt x="514" y="3063"/>
                      <a:pt x="201" y="3947"/>
                    </a:cubicBezTo>
                    <a:cubicBezTo>
                      <a:pt x="144" y="4091"/>
                      <a:pt x="87" y="4233"/>
                      <a:pt x="57" y="4404"/>
                    </a:cubicBezTo>
                    <a:cubicBezTo>
                      <a:pt x="0" y="4518"/>
                      <a:pt x="0" y="4575"/>
                      <a:pt x="0" y="4575"/>
                    </a:cubicBezTo>
                    <a:cubicBezTo>
                      <a:pt x="544" y="4833"/>
                      <a:pt x="1028" y="5146"/>
                      <a:pt x="1485" y="5546"/>
                    </a:cubicBezTo>
                    <a:lnTo>
                      <a:pt x="1629" y="5404"/>
                    </a:lnTo>
                    <a:cubicBezTo>
                      <a:pt x="1743" y="5290"/>
                      <a:pt x="1857" y="5203"/>
                      <a:pt x="1972" y="5089"/>
                    </a:cubicBezTo>
                    <a:cubicBezTo>
                      <a:pt x="2657" y="4404"/>
                      <a:pt x="3570" y="3063"/>
                      <a:pt x="3970" y="2378"/>
                    </a:cubicBezTo>
                    <a:cubicBezTo>
                      <a:pt x="4112" y="2149"/>
                      <a:pt x="4256" y="1834"/>
                      <a:pt x="4313" y="1578"/>
                    </a:cubicBezTo>
                    <a:cubicBezTo>
                      <a:pt x="4427" y="1035"/>
                      <a:pt x="4313" y="464"/>
                      <a:pt x="3940" y="94"/>
                    </a:cubicBezTo>
                    <a:cubicBezTo>
                      <a:pt x="3787" y="30"/>
                      <a:pt x="3622" y="1"/>
                      <a:pt x="3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3" name="Google Shape;6313;p47"/>
              <p:cNvSpPr/>
              <p:nvPr/>
            </p:nvSpPr>
            <p:spPr>
              <a:xfrm>
                <a:off x="6422292" y="2318138"/>
                <a:ext cx="174897" cy="141815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599" extrusionOk="0">
                    <a:moveTo>
                      <a:pt x="201" y="0"/>
                    </a:moveTo>
                    <a:cubicBezTo>
                      <a:pt x="144" y="144"/>
                      <a:pt x="87" y="286"/>
                      <a:pt x="57" y="457"/>
                    </a:cubicBezTo>
                    <a:cubicBezTo>
                      <a:pt x="0" y="571"/>
                      <a:pt x="0" y="628"/>
                      <a:pt x="0" y="628"/>
                    </a:cubicBezTo>
                    <a:cubicBezTo>
                      <a:pt x="544" y="886"/>
                      <a:pt x="1028" y="1199"/>
                      <a:pt x="1485" y="1599"/>
                    </a:cubicBezTo>
                    <a:lnTo>
                      <a:pt x="1629" y="1457"/>
                    </a:lnTo>
                    <a:cubicBezTo>
                      <a:pt x="1743" y="1343"/>
                      <a:pt x="1857" y="1256"/>
                      <a:pt x="1972" y="1142"/>
                    </a:cubicBezTo>
                    <a:cubicBezTo>
                      <a:pt x="1515" y="715"/>
                      <a:pt x="800" y="228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4" name="Google Shape;6314;p47"/>
              <p:cNvSpPr/>
              <p:nvPr/>
            </p:nvSpPr>
            <p:spPr>
              <a:xfrm>
                <a:off x="6637632" y="1968077"/>
                <a:ext cx="184830" cy="14004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579" extrusionOk="0">
                    <a:moveTo>
                      <a:pt x="1019" y="0"/>
                    </a:moveTo>
                    <a:cubicBezTo>
                      <a:pt x="745" y="0"/>
                      <a:pt x="383" y="79"/>
                      <a:pt x="0" y="379"/>
                    </a:cubicBezTo>
                    <a:cubicBezTo>
                      <a:pt x="1341" y="493"/>
                      <a:pt x="1855" y="1549"/>
                      <a:pt x="1885" y="1578"/>
                    </a:cubicBezTo>
                    <a:cubicBezTo>
                      <a:pt x="2083" y="608"/>
                      <a:pt x="1512" y="94"/>
                      <a:pt x="1512" y="94"/>
                    </a:cubicBezTo>
                    <a:cubicBezTo>
                      <a:pt x="1512" y="94"/>
                      <a:pt x="1318" y="0"/>
                      <a:pt x="10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5" name="Google Shape;6315;p47"/>
              <p:cNvSpPr/>
              <p:nvPr/>
            </p:nvSpPr>
            <p:spPr>
              <a:xfrm>
                <a:off x="6407126" y="2467581"/>
                <a:ext cx="243099" cy="364693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4112" extrusionOk="0">
                    <a:moveTo>
                      <a:pt x="2284" y="1"/>
                    </a:moveTo>
                    <a:lnTo>
                      <a:pt x="0" y="4112"/>
                    </a:lnTo>
                    <a:lnTo>
                      <a:pt x="2741" y="286"/>
                    </a:lnTo>
                    <a:lnTo>
                      <a:pt x="22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6" name="Google Shape;6316;p47"/>
              <p:cNvSpPr/>
              <p:nvPr/>
            </p:nvSpPr>
            <p:spPr>
              <a:xfrm>
                <a:off x="6581935" y="2315654"/>
                <a:ext cx="81063" cy="13418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513" extrusionOk="0">
                    <a:moveTo>
                      <a:pt x="599" y="1"/>
                    </a:moveTo>
                    <a:lnTo>
                      <a:pt x="0" y="1086"/>
                    </a:lnTo>
                    <a:lnTo>
                      <a:pt x="656" y="1513"/>
                    </a:lnTo>
                    <a:lnTo>
                      <a:pt x="914" y="1113"/>
                    </a:lnTo>
                    <a:lnTo>
                      <a:pt x="685" y="58"/>
                    </a:lnTo>
                    <a:lnTo>
                      <a:pt x="5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7" name="Google Shape;6317;p47"/>
              <p:cNvSpPr/>
              <p:nvPr/>
            </p:nvSpPr>
            <p:spPr>
              <a:xfrm>
                <a:off x="6576879" y="2315654"/>
                <a:ext cx="81063" cy="12913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456" extrusionOk="0">
                    <a:moveTo>
                      <a:pt x="656" y="1"/>
                    </a:moveTo>
                    <a:lnTo>
                      <a:pt x="0" y="1028"/>
                    </a:lnTo>
                    <a:lnTo>
                      <a:pt x="656" y="1456"/>
                    </a:lnTo>
                    <a:lnTo>
                      <a:pt x="914" y="1056"/>
                    </a:lnTo>
                    <a:lnTo>
                      <a:pt x="6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8" name="Google Shape;6318;p47"/>
              <p:cNvSpPr/>
              <p:nvPr/>
            </p:nvSpPr>
            <p:spPr>
              <a:xfrm>
                <a:off x="6597101" y="2319911"/>
                <a:ext cx="146959" cy="19662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217" extrusionOk="0">
                    <a:moveTo>
                      <a:pt x="1535" y="0"/>
                    </a:moveTo>
                    <a:cubicBezTo>
                      <a:pt x="1406" y="0"/>
                      <a:pt x="996" y="199"/>
                      <a:pt x="743" y="581"/>
                    </a:cubicBezTo>
                    <a:cubicBezTo>
                      <a:pt x="599" y="809"/>
                      <a:pt x="256" y="1380"/>
                      <a:pt x="1" y="1894"/>
                    </a:cubicBezTo>
                    <a:cubicBezTo>
                      <a:pt x="1" y="2045"/>
                      <a:pt x="243" y="2217"/>
                      <a:pt x="379" y="2217"/>
                    </a:cubicBezTo>
                    <a:cubicBezTo>
                      <a:pt x="398" y="2217"/>
                      <a:pt x="414" y="2214"/>
                      <a:pt x="428" y="2207"/>
                    </a:cubicBezTo>
                    <a:cubicBezTo>
                      <a:pt x="827" y="1750"/>
                      <a:pt x="1227" y="1209"/>
                      <a:pt x="1371" y="1008"/>
                    </a:cubicBezTo>
                    <a:cubicBezTo>
                      <a:pt x="1656" y="581"/>
                      <a:pt x="1656" y="67"/>
                      <a:pt x="1570" y="10"/>
                    </a:cubicBezTo>
                    <a:cubicBezTo>
                      <a:pt x="1563" y="3"/>
                      <a:pt x="1551" y="0"/>
                      <a:pt x="1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19" name="Google Shape;6319;p47"/>
              <p:cNvSpPr/>
              <p:nvPr/>
            </p:nvSpPr>
            <p:spPr>
              <a:xfrm>
                <a:off x="6665392" y="2353525"/>
                <a:ext cx="70952" cy="48336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45" extrusionOk="0">
                    <a:moveTo>
                      <a:pt x="30" y="1"/>
                    </a:moveTo>
                    <a:lnTo>
                      <a:pt x="0" y="58"/>
                    </a:lnTo>
                    <a:cubicBezTo>
                      <a:pt x="57" y="202"/>
                      <a:pt x="144" y="316"/>
                      <a:pt x="286" y="400"/>
                    </a:cubicBezTo>
                    <a:cubicBezTo>
                      <a:pt x="430" y="487"/>
                      <a:pt x="601" y="544"/>
                      <a:pt x="772" y="544"/>
                    </a:cubicBezTo>
                    <a:lnTo>
                      <a:pt x="800" y="458"/>
                    </a:lnTo>
                    <a:lnTo>
                      <a:pt x="800" y="458"/>
                    </a:lnTo>
                    <a:cubicBezTo>
                      <a:pt x="766" y="465"/>
                      <a:pt x="731" y="468"/>
                      <a:pt x="694" y="468"/>
                    </a:cubicBezTo>
                    <a:cubicBezTo>
                      <a:pt x="577" y="468"/>
                      <a:pt x="446" y="430"/>
                      <a:pt x="315" y="343"/>
                    </a:cubicBezTo>
                    <a:cubicBezTo>
                      <a:pt x="201" y="259"/>
                      <a:pt x="87" y="145"/>
                      <a:pt x="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0" name="Google Shape;6320;p47"/>
              <p:cNvSpPr/>
              <p:nvPr/>
            </p:nvSpPr>
            <p:spPr>
              <a:xfrm>
                <a:off x="6589385" y="2464920"/>
                <a:ext cx="73613" cy="4833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545" extrusionOk="0">
                    <a:moveTo>
                      <a:pt x="58" y="1"/>
                    </a:moveTo>
                    <a:lnTo>
                      <a:pt x="1" y="88"/>
                    </a:lnTo>
                    <a:cubicBezTo>
                      <a:pt x="58" y="202"/>
                      <a:pt x="172" y="316"/>
                      <a:pt x="316" y="401"/>
                    </a:cubicBezTo>
                    <a:cubicBezTo>
                      <a:pt x="458" y="487"/>
                      <a:pt x="629" y="545"/>
                      <a:pt x="773" y="545"/>
                    </a:cubicBezTo>
                    <a:lnTo>
                      <a:pt x="830" y="458"/>
                    </a:lnTo>
                    <a:lnTo>
                      <a:pt x="830" y="458"/>
                    </a:lnTo>
                    <a:cubicBezTo>
                      <a:pt x="796" y="465"/>
                      <a:pt x="758" y="469"/>
                      <a:pt x="719" y="469"/>
                    </a:cubicBezTo>
                    <a:cubicBezTo>
                      <a:pt x="594" y="469"/>
                      <a:pt x="453" y="431"/>
                      <a:pt x="343" y="344"/>
                    </a:cubicBezTo>
                    <a:cubicBezTo>
                      <a:pt x="202" y="259"/>
                      <a:pt x="115" y="145"/>
                      <a:pt x="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1" name="Google Shape;6321;p47"/>
              <p:cNvSpPr/>
              <p:nvPr/>
            </p:nvSpPr>
            <p:spPr>
              <a:xfrm>
                <a:off x="6156488" y="2295433"/>
                <a:ext cx="235472" cy="39511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4455" extrusionOk="0">
                    <a:moveTo>
                      <a:pt x="2228" y="0"/>
                    </a:moveTo>
                    <a:lnTo>
                      <a:pt x="1" y="4454"/>
                    </a:lnTo>
                    <a:lnTo>
                      <a:pt x="2655" y="256"/>
                    </a:lnTo>
                    <a:lnTo>
                      <a:pt x="22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2" name="Google Shape;6322;p47"/>
              <p:cNvSpPr/>
              <p:nvPr/>
            </p:nvSpPr>
            <p:spPr>
              <a:xfrm>
                <a:off x="6394532" y="2234591"/>
                <a:ext cx="121594" cy="9374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057" extrusionOk="0">
                    <a:moveTo>
                      <a:pt x="1314" y="1"/>
                    </a:moveTo>
                    <a:lnTo>
                      <a:pt x="229" y="229"/>
                    </a:lnTo>
                    <a:lnTo>
                      <a:pt x="0" y="629"/>
                    </a:lnTo>
                    <a:lnTo>
                      <a:pt x="656" y="1056"/>
                    </a:lnTo>
                    <a:lnTo>
                      <a:pt x="1371" y="58"/>
                    </a:lnTo>
                    <a:lnTo>
                      <a:pt x="1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3" name="Google Shape;6323;p47"/>
              <p:cNvSpPr/>
              <p:nvPr/>
            </p:nvSpPr>
            <p:spPr>
              <a:xfrm>
                <a:off x="6399587" y="2239736"/>
                <a:ext cx="116539" cy="91173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28" extrusionOk="0">
                    <a:moveTo>
                      <a:pt x="1314" y="0"/>
                    </a:moveTo>
                    <a:lnTo>
                      <a:pt x="256" y="228"/>
                    </a:lnTo>
                    <a:lnTo>
                      <a:pt x="1" y="628"/>
                    </a:lnTo>
                    <a:lnTo>
                      <a:pt x="656" y="1028"/>
                    </a:lnTo>
                    <a:lnTo>
                      <a:pt x="1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4" name="Google Shape;6324;p47"/>
              <p:cNvSpPr/>
              <p:nvPr/>
            </p:nvSpPr>
            <p:spPr>
              <a:xfrm>
                <a:off x="6336174" y="2148296"/>
                <a:ext cx="141904" cy="199641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2251" extrusionOk="0">
                    <a:moveTo>
                      <a:pt x="1499" y="0"/>
                    </a:moveTo>
                    <a:cubicBezTo>
                      <a:pt x="1396" y="0"/>
                      <a:pt x="953" y="202"/>
                      <a:pt x="686" y="602"/>
                    </a:cubicBezTo>
                    <a:cubicBezTo>
                      <a:pt x="572" y="830"/>
                      <a:pt x="259" y="1401"/>
                      <a:pt x="1" y="1945"/>
                    </a:cubicBezTo>
                    <a:cubicBezTo>
                      <a:pt x="1" y="2088"/>
                      <a:pt x="221" y="2250"/>
                      <a:pt x="376" y="2250"/>
                    </a:cubicBezTo>
                    <a:cubicBezTo>
                      <a:pt x="406" y="2250"/>
                      <a:pt x="434" y="2244"/>
                      <a:pt x="457" y="2230"/>
                    </a:cubicBezTo>
                    <a:cubicBezTo>
                      <a:pt x="830" y="1773"/>
                      <a:pt x="1200" y="1230"/>
                      <a:pt x="1344" y="1001"/>
                    </a:cubicBezTo>
                    <a:cubicBezTo>
                      <a:pt x="1599" y="574"/>
                      <a:pt x="1599" y="60"/>
                      <a:pt x="1515" y="3"/>
                    </a:cubicBezTo>
                    <a:cubicBezTo>
                      <a:pt x="1511" y="1"/>
                      <a:pt x="1506" y="0"/>
                      <a:pt x="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5" name="Google Shape;6325;p47"/>
              <p:cNvSpPr/>
              <p:nvPr/>
            </p:nvSpPr>
            <p:spPr>
              <a:xfrm>
                <a:off x="6399587" y="2178894"/>
                <a:ext cx="68380" cy="53214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00" extrusionOk="0">
                    <a:moveTo>
                      <a:pt x="28" y="1"/>
                    </a:moveTo>
                    <a:lnTo>
                      <a:pt x="1" y="85"/>
                    </a:lnTo>
                    <a:cubicBezTo>
                      <a:pt x="58" y="229"/>
                      <a:pt x="172" y="371"/>
                      <a:pt x="313" y="458"/>
                    </a:cubicBezTo>
                    <a:cubicBezTo>
                      <a:pt x="457" y="542"/>
                      <a:pt x="599" y="599"/>
                      <a:pt x="743" y="599"/>
                    </a:cubicBezTo>
                    <a:lnTo>
                      <a:pt x="770" y="515"/>
                    </a:lnTo>
                    <a:lnTo>
                      <a:pt x="770" y="515"/>
                    </a:lnTo>
                    <a:cubicBezTo>
                      <a:pt x="751" y="519"/>
                      <a:pt x="729" y="522"/>
                      <a:pt x="707" y="522"/>
                    </a:cubicBezTo>
                    <a:cubicBezTo>
                      <a:pt x="598" y="522"/>
                      <a:pt x="460" y="471"/>
                      <a:pt x="343" y="401"/>
                    </a:cubicBezTo>
                    <a:cubicBezTo>
                      <a:pt x="199" y="314"/>
                      <a:pt x="85" y="142"/>
                      <a:pt x="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6" name="Google Shape;6326;p47"/>
              <p:cNvSpPr/>
              <p:nvPr/>
            </p:nvSpPr>
            <p:spPr>
              <a:xfrm>
                <a:off x="6328724" y="2295433"/>
                <a:ext cx="68291" cy="5073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2" extrusionOk="0">
                    <a:moveTo>
                      <a:pt x="57" y="0"/>
                    </a:moveTo>
                    <a:lnTo>
                      <a:pt x="0" y="57"/>
                    </a:lnTo>
                    <a:cubicBezTo>
                      <a:pt x="57" y="199"/>
                      <a:pt x="171" y="343"/>
                      <a:pt x="313" y="427"/>
                    </a:cubicBezTo>
                    <a:cubicBezTo>
                      <a:pt x="457" y="514"/>
                      <a:pt x="599" y="571"/>
                      <a:pt x="742" y="571"/>
                    </a:cubicBezTo>
                    <a:lnTo>
                      <a:pt x="770" y="484"/>
                    </a:lnTo>
                    <a:lnTo>
                      <a:pt x="770" y="484"/>
                    </a:lnTo>
                    <a:cubicBezTo>
                      <a:pt x="749" y="490"/>
                      <a:pt x="726" y="492"/>
                      <a:pt x="703" y="492"/>
                    </a:cubicBezTo>
                    <a:cubicBezTo>
                      <a:pt x="595" y="492"/>
                      <a:pt x="464" y="441"/>
                      <a:pt x="370" y="370"/>
                    </a:cubicBezTo>
                    <a:cubicBezTo>
                      <a:pt x="199" y="286"/>
                      <a:pt x="85" y="142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7" name="Google Shape;6327;p47"/>
              <p:cNvSpPr/>
              <p:nvPr/>
            </p:nvSpPr>
            <p:spPr>
              <a:xfrm>
                <a:off x="6556569" y="2081335"/>
                <a:ext cx="192546" cy="167269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1886" extrusionOk="0">
                    <a:moveTo>
                      <a:pt x="1075" y="0"/>
                    </a:moveTo>
                    <a:cubicBezTo>
                      <a:pt x="768" y="0"/>
                      <a:pt x="466" y="146"/>
                      <a:pt x="286" y="416"/>
                    </a:cubicBezTo>
                    <a:cubicBezTo>
                      <a:pt x="1" y="872"/>
                      <a:pt x="142" y="1443"/>
                      <a:pt x="572" y="1729"/>
                    </a:cubicBezTo>
                    <a:cubicBezTo>
                      <a:pt x="731" y="1835"/>
                      <a:pt x="913" y="1886"/>
                      <a:pt x="1095" y="1886"/>
                    </a:cubicBezTo>
                    <a:cubicBezTo>
                      <a:pt x="1402" y="1886"/>
                      <a:pt x="1706" y="1741"/>
                      <a:pt x="1885" y="1471"/>
                    </a:cubicBezTo>
                    <a:cubicBezTo>
                      <a:pt x="2171" y="1014"/>
                      <a:pt x="2027" y="443"/>
                      <a:pt x="1600" y="158"/>
                    </a:cubicBezTo>
                    <a:cubicBezTo>
                      <a:pt x="1440" y="51"/>
                      <a:pt x="1257" y="0"/>
                      <a:pt x="1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8" name="Google Shape;6328;p47"/>
              <p:cNvSpPr/>
              <p:nvPr/>
            </p:nvSpPr>
            <p:spPr>
              <a:xfrm>
                <a:off x="6566680" y="2090559"/>
                <a:ext cx="172325" cy="148822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678" extrusionOk="0">
                    <a:moveTo>
                      <a:pt x="960" y="1"/>
                    </a:moveTo>
                    <a:cubicBezTo>
                      <a:pt x="686" y="1"/>
                      <a:pt x="420" y="133"/>
                      <a:pt x="257" y="369"/>
                    </a:cubicBezTo>
                    <a:cubicBezTo>
                      <a:pt x="1" y="768"/>
                      <a:pt x="115" y="1282"/>
                      <a:pt x="515" y="1538"/>
                    </a:cubicBezTo>
                    <a:cubicBezTo>
                      <a:pt x="651" y="1633"/>
                      <a:pt x="810" y="1678"/>
                      <a:pt x="970" y="1678"/>
                    </a:cubicBezTo>
                    <a:cubicBezTo>
                      <a:pt x="1245" y="1678"/>
                      <a:pt x="1522" y="1545"/>
                      <a:pt x="1684" y="1310"/>
                    </a:cubicBezTo>
                    <a:cubicBezTo>
                      <a:pt x="1942" y="910"/>
                      <a:pt x="1828" y="396"/>
                      <a:pt x="1428" y="140"/>
                    </a:cubicBezTo>
                    <a:cubicBezTo>
                      <a:pt x="1282" y="46"/>
                      <a:pt x="1119" y="1"/>
                      <a:pt x="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329" name="Google Shape;6329;p47"/>
              <p:cNvSpPr/>
              <p:nvPr/>
            </p:nvSpPr>
            <p:spPr>
              <a:xfrm>
                <a:off x="6586990" y="2105991"/>
                <a:ext cx="131705" cy="11795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30" extrusionOk="0">
                    <a:moveTo>
                      <a:pt x="744" y="1"/>
                    </a:moveTo>
                    <a:cubicBezTo>
                      <a:pt x="522" y="1"/>
                      <a:pt x="308" y="108"/>
                      <a:pt x="199" y="309"/>
                    </a:cubicBezTo>
                    <a:cubicBezTo>
                      <a:pt x="0" y="594"/>
                      <a:pt x="85" y="1022"/>
                      <a:pt x="370" y="1223"/>
                    </a:cubicBezTo>
                    <a:cubicBezTo>
                      <a:pt x="485" y="1295"/>
                      <a:pt x="610" y="1330"/>
                      <a:pt x="733" y="1330"/>
                    </a:cubicBezTo>
                    <a:cubicBezTo>
                      <a:pt x="949" y="1330"/>
                      <a:pt x="1157" y="1222"/>
                      <a:pt x="1284" y="1022"/>
                    </a:cubicBezTo>
                    <a:cubicBezTo>
                      <a:pt x="1485" y="736"/>
                      <a:pt x="1398" y="309"/>
                      <a:pt x="1113" y="108"/>
                    </a:cubicBezTo>
                    <a:cubicBezTo>
                      <a:pt x="999" y="36"/>
                      <a:pt x="870" y="1"/>
                      <a:pt x="7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sp>
        <p:nvSpPr>
          <p:cNvPr id="6330" name="Google Shape;6330;p47"/>
          <p:cNvSpPr txBox="1">
            <a:spLocks noGrp="1"/>
          </p:cNvSpPr>
          <p:nvPr>
            <p:ph type="title"/>
          </p:nvPr>
        </p:nvSpPr>
        <p:spPr>
          <a:xfrm>
            <a:off x="711326" y="714476"/>
            <a:ext cx="1263900" cy="12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04</a:t>
            </a:r>
            <a:endParaRPr dirty="0"/>
          </a:p>
        </p:txBody>
      </p:sp>
      <p:sp>
        <p:nvSpPr>
          <p:cNvPr id="6331" name="Google Shape;6331;p47"/>
          <p:cNvSpPr txBox="1">
            <a:spLocks noGrp="1"/>
          </p:cNvSpPr>
          <p:nvPr>
            <p:ph type="title" idx="2"/>
          </p:nvPr>
        </p:nvSpPr>
        <p:spPr>
          <a:xfrm>
            <a:off x="711326" y="1547576"/>
            <a:ext cx="3546300" cy="1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EXTENSIONS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4F21948-E82C-14B6-6D77-C36797740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6251" y="3664937"/>
            <a:ext cx="5653200" cy="638245"/>
          </a:xfrm>
        </p:spPr>
        <p:txBody>
          <a:bodyPr/>
          <a:lstStyle/>
          <a:p>
            <a:r>
              <a:rPr lang="en-US" dirty="0"/>
              <a:t>LOOP DISTRIBUTIONS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A4353C-83FC-E5BD-B37D-26C3401DC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451" y="4097130"/>
            <a:ext cx="3132000" cy="840318"/>
          </a:xfrm>
        </p:spPr>
        <p:txBody>
          <a:bodyPr/>
          <a:lstStyle/>
          <a:p>
            <a:r>
              <a:rPr lang="en-US" dirty="0"/>
              <a:t>RTV distributions for temperature and density.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0B5C8-91E1-E141-F3D1-2163D96A1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04" r="2095" b="1"/>
          <a:stretch/>
        </p:blipFill>
        <p:spPr>
          <a:xfrm>
            <a:off x="2766251" y="188191"/>
            <a:ext cx="4466162" cy="2079524"/>
          </a:xfrm>
          <a:prstGeom prst="rect">
            <a:avLst/>
          </a:prstGeom>
        </p:spPr>
      </p:pic>
      <p:sp>
        <p:nvSpPr>
          <p:cNvPr id="6" name="Google Shape;5936;p37">
            <a:extLst>
              <a:ext uri="{FF2B5EF4-FFF2-40B4-BE49-F238E27FC236}">
                <a16:creationId xmlns:a16="http://schemas.microsoft.com/office/drawing/2014/main" id="{E534FBEB-6B91-9D8C-E596-D086B56A0A8F}"/>
              </a:ext>
            </a:extLst>
          </p:cNvPr>
          <p:cNvSpPr txBox="1"/>
          <p:nvPr/>
        </p:nvSpPr>
        <p:spPr>
          <a:xfrm>
            <a:off x="2492587" y="4723341"/>
            <a:ext cx="4704626" cy="44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68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(Rosner et al. 1978; Credit: Dana </a:t>
            </a:r>
            <a:r>
              <a:rPr lang="en-US" sz="1680" dirty="0" err="1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Longcope</a:t>
            </a:r>
            <a:r>
              <a:rPr lang="en-US" sz="168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DA5B-F73B-5B64-1EB2-20DDB813963D}"/>
                  </a:ext>
                </a:extLst>
              </p:cNvPr>
              <p:cNvSpPr txBox="1"/>
              <p:nvPr/>
            </p:nvSpPr>
            <p:spPr>
              <a:xfrm>
                <a:off x="1612533" y="2472866"/>
                <a:ext cx="4052584" cy="508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=1.29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DA5B-F73B-5B64-1EB2-20DDB8139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533" y="2472866"/>
                <a:ext cx="4052584" cy="5080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180D5A-FCE9-4C94-0DA3-7E64ED700A1A}"/>
                  </a:ext>
                </a:extLst>
              </p:cNvPr>
              <p:cNvSpPr txBox="1"/>
              <p:nvPr/>
            </p:nvSpPr>
            <p:spPr>
              <a:xfrm>
                <a:off x="4425696" y="2951762"/>
                <a:ext cx="4294632" cy="600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0.77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type m:val="skw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180D5A-FCE9-4C94-0DA3-7E64ED700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5696" y="2951762"/>
                <a:ext cx="4294632" cy="600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66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0" name="Google Shape;5510;p29"/>
          <p:cNvGrpSpPr/>
          <p:nvPr/>
        </p:nvGrpSpPr>
        <p:grpSpPr>
          <a:xfrm>
            <a:off x="4900886" y="3123176"/>
            <a:ext cx="721200" cy="721200"/>
            <a:chOff x="637025" y="1546150"/>
            <a:chExt cx="721200" cy="721200"/>
          </a:xfrm>
        </p:grpSpPr>
        <p:grpSp>
          <p:nvGrpSpPr>
            <p:cNvPr id="5511" name="Google Shape;5511;p29"/>
            <p:cNvGrpSpPr/>
            <p:nvPr/>
          </p:nvGrpSpPr>
          <p:grpSpPr>
            <a:xfrm>
              <a:off x="637025" y="1546150"/>
              <a:ext cx="721200" cy="721200"/>
              <a:chOff x="271975" y="1017725"/>
              <a:chExt cx="721200" cy="721200"/>
            </a:xfrm>
          </p:grpSpPr>
          <p:sp>
            <p:nvSpPr>
              <p:cNvPr id="5512" name="Google Shape;5512;p29"/>
              <p:cNvSpPr/>
              <p:nvPr/>
            </p:nvSpPr>
            <p:spPr>
              <a:xfrm>
                <a:off x="271975" y="1017725"/>
                <a:ext cx="721200" cy="7212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13" name="Google Shape;5513;p29"/>
              <p:cNvSpPr/>
              <p:nvPr/>
            </p:nvSpPr>
            <p:spPr>
              <a:xfrm>
                <a:off x="343675" y="1089425"/>
                <a:ext cx="577800" cy="577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sp>
          <p:nvSpPr>
            <p:cNvPr id="5514" name="Google Shape;5514;p29"/>
            <p:cNvSpPr/>
            <p:nvPr/>
          </p:nvSpPr>
          <p:spPr>
            <a:xfrm>
              <a:off x="1194200" y="1584375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15" name="Google Shape;5515;p29"/>
            <p:cNvSpPr/>
            <p:nvPr/>
          </p:nvSpPr>
          <p:spPr>
            <a:xfrm>
              <a:off x="713225" y="2151950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5516" name="Google Shape;5516;p29"/>
          <p:cNvGrpSpPr/>
          <p:nvPr/>
        </p:nvGrpSpPr>
        <p:grpSpPr>
          <a:xfrm>
            <a:off x="1037060" y="1546151"/>
            <a:ext cx="721200" cy="721200"/>
            <a:chOff x="637025" y="1546150"/>
            <a:chExt cx="721200" cy="721200"/>
          </a:xfrm>
        </p:grpSpPr>
        <p:grpSp>
          <p:nvGrpSpPr>
            <p:cNvPr id="5517" name="Google Shape;5517;p29"/>
            <p:cNvGrpSpPr/>
            <p:nvPr/>
          </p:nvGrpSpPr>
          <p:grpSpPr>
            <a:xfrm>
              <a:off x="637025" y="1546150"/>
              <a:ext cx="721200" cy="721200"/>
              <a:chOff x="271975" y="1017725"/>
              <a:chExt cx="721200" cy="721200"/>
            </a:xfrm>
          </p:grpSpPr>
          <p:sp>
            <p:nvSpPr>
              <p:cNvPr id="5518" name="Google Shape;5518;p29"/>
              <p:cNvSpPr/>
              <p:nvPr/>
            </p:nvSpPr>
            <p:spPr>
              <a:xfrm>
                <a:off x="271975" y="1017725"/>
                <a:ext cx="721200" cy="7212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19" name="Google Shape;5519;p29"/>
              <p:cNvSpPr/>
              <p:nvPr/>
            </p:nvSpPr>
            <p:spPr>
              <a:xfrm>
                <a:off x="343675" y="1089425"/>
                <a:ext cx="577800" cy="577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sp>
          <p:nvSpPr>
            <p:cNvPr id="5520" name="Google Shape;5520;p29"/>
            <p:cNvSpPr/>
            <p:nvPr/>
          </p:nvSpPr>
          <p:spPr>
            <a:xfrm>
              <a:off x="1194200" y="1584375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21" name="Google Shape;5521;p29"/>
            <p:cNvSpPr/>
            <p:nvPr/>
          </p:nvSpPr>
          <p:spPr>
            <a:xfrm>
              <a:off x="713225" y="2151950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5522" name="Google Shape;5522;p29"/>
          <p:cNvGrpSpPr/>
          <p:nvPr/>
        </p:nvGrpSpPr>
        <p:grpSpPr>
          <a:xfrm>
            <a:off x="4900886" y="1546151"/>
            <a:ext cx="721200" cy="721200"/>
            <a:chOff x="637025" y="1546150"/>
            <a:chExt cx="721200" cy="721200"/>
          </a:xfrm>
        </p:grpSpPr>
        <p:grpSp>
          <p:nvGrpSpPr>
            <p:cNvPr id="5523" name="Google Shape;5523;p29"/>
            <p:cNvGrpSpPr/>
            <p:nvPr/>
          </p:nvGrpSpPr>
          <p:grpSpPr>
            <a:xfrm>
              <a:off x="637025" y="1546150"/>
              <a:ext cx="721200" cy="721200"/>
              <a:chOff x="271975" y="1017725"/>
              <a:chExt cx="721200" cy="721200"/>
            </a:xfrm>
          </p:grpSpPr>
          <p:sp>
            <p:nvSpPr>
              <p:cNvPr id="5524" name="Google Shape;5524;p29"/>
              <p:cNvSpPr/>
              <p:nvPr/>
            </p:nvSpPr>
            <p:spPr>
              <a:xfrm>
                <a:off x="271975" y="1017725"/>
                <a:ext cx="721200" cy="7212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25" name="Google Shape;5525;p29"/>
              <p:cNvSpPr/>
              <p:nvPr/>
            </p:nvSpPr>
            <p:spPr>
              <a:xfrm>
                <a:off x="343675" y="1089425"/>
                <a:ext cx="577800" cy="577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sp>
          <p:nvSpPr>
            <p:cNvPr id="5526" name="Google Shape;5526;p29"/>
            <p:cNvSpPr/>
            <p:nvPr/>
          </p:nvSpPr>
          <p:spPr>
            <a:xfrm>
              <a:off x="1194200" y="1584375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27" name="Google Shape;5527;p29"/>
            <p:cNvSpPr/>
            <p:nvPr/>
          </p:nvSpPr>
          <p:spPr>
            <a:xfrm>
              <a:off x="713225" y="2151950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5528" name="Google Shape;5528;p29"/>
          <p:cNvGrpSpPr/>
          <p:nvPr/>
        </p:nvGrpSpPr>
        <p:grpSpPr>
          <a:xfrm>
            <a:off x="1037060" y="3123176"/>
            <a:ext cx="721200" cy="721200"/>
            <a:chOff x="637025" y="1546150"/>
            <a:chExt cx="721200" cy="721200"/>
          </a:xfrm>
        </p:grpSpPr>
        <p:grpSp>
          <p:nvGrpSpPr>
            <p:cNvPr id="5529" name="Google Shape;5529;p29"/>
            <p:cNvGrpSpPr/>
            <p:nvPr/>
          </p:nvGrpSpPr>
          <p:grpSpPr>
            <a:xfrm>
              <a:off x="637025" y="1546150"/>
              <a:ext cx="721200" cy="721200"/>
              <a:chOff x="271975" y="1017725"/>
              <a:chExt cx="721200" cy="721200"/>
            </a:xfrm>
          </p:grpSpPr>
          <p:sp>
            <p:nvSpPr>
              <p:cNvPr id="5530" name="Google Shape;5530;p29"/>
              <p:cNvSpPr/>
              <p:nvPr/>
            </p:nvSpPr>
            <p:spPr>
              <a:xfrm>
                <a:off x="271975" y="1017725"/>
                <a:ext cx="721200" cy="7212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31" name="Google Shape;5531;p29"/>
              <p:cNvSpPr/>
              <p:nvPr/>
            </p:nvSpPr>
            <p:spPr>
              <a:xfrm>
                <a:off x="343675" y="1089425"/>
                <a:ext cx="577800" cy="577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sp>
          <p:nvSpPr>
            <p:cNvPr id="5532" name="Google Shape;5532;p29"/>
            <p:cNvSpPr/>
            <p:nvPr/>
          </p:nvSpPr>
          <p:spPr>
            <a:xfrm>
              <a:off x="1194200" y="1584375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33" name="Google Shape;5533;p29"/>
            <p:cNvSpPr/>
            <p:nvPr/>
          </p:nvSpPr>
          <p:spPr>
            <a:xfrm>
              <a:off x="713225" y="2151950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sp>
        <p:nvSpPr>
          <p:cNvPr id="5539" name="Google Shape;5539;p29"/>
          <p:cNvSpPr txBox="1">
            <a:spLocks noGrp="1"/>
          </p:cNvSpPr>
          <p:nvPr>
            <p:ph type="subTitle" idx="4"/>
          </p:nvPr>
        </p:nvSpPr>
        <p:spPr>
          <a:xfrm>
            <a:off x="5818411" y="2186375"/>
            <a:ext cx="2247600" cy="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 dirty="0"/>
              <a:t>Magnetic Extrapolation, UFC, Two-phase Heating</a:t>
            </a:r>
            <a:endParaRPr sz="1600" dirty="0"/>
          </a:p>
        </p:txBody>
      </p:sp>
      <p:sp>
        <p:nvSpPr>
          <p:cNvPr id="5540" name="Google Shape;5540;p29"/>
          <p:cNvSpPr txBox="1">
            <a:spLocks noGrp="1"/>
          </p:cNvSpPr>
          <p:nvPr>
            <p:ph type="subTitle" idx="6"/>
          </p:nvPr>
        </p:nvSpPr>
        <p:spPr>
          <a:xfrm>
            <a:off x="5818411" y="3744750"/>
            <a:ext cx="2148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 dirty="0"/>
              <a:t>Loop distributions</a:t>
            </a:r>
            <a:endParaRPr sz="1600" dirty="0"/>
          </a:p>
        </p:txBody>
      </p:sp>
      <p:sp>
        <p:nvSpPr>
          <p:cNvPr id="5546" name="Google Shape;5546;p29"/>
          <p:cNvSpPr txBox="1">
            <a:spLocks noGrp="1"/>
          </p:cNvSpPr>
          <p:nvPr>
            <p:ph type="subTitle" idx="7"/>
          </p:nvPr>
        </p:nvSpPr>
        <p:spPr>
          <a:xfrm>
            <a:off x="1902261" y="1744626"/>
            <a:ext cx="21489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dirty="0"/>
              <a:t>BACKGROUND</a:t>
            </a:r>
            <a:endParaRPr dirty="0"/>
          </a:p>
        </p:txBody>
      </p:sp>
      <p:sp>
        <p:nvSpPr>
          <p:cNvPr id="5535" name="Google Shape;5535;p29"/>
          <p:cNvSpPr txBox="1">
            <a:spLocks noGrp="1"/>
          </p:cNvSpPr>
          <p:nvPr>
            <p:ph type="title" idx="14"/>
          </p:nvPr>
        </p:nvSpPr>
        <p:spPr>
          <a:xfrm>
            <a:off x="1033013" y="1735351"/>
            <a:ext cx="721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5536" name="Google Shape;5536;p29"/>
          <p:cNvSpPr txBox="1">
            <a:spLocks noGrp="1"/>
          </p:cNvSpPr>
          <p:nvPr>
            <p:ph type="title" idx="9"/>
          </p:nvPr>
        </p:nvSpPr>
        <p:spPr>
          <a:xfrm>
            <a:off x="4904388" y="1735351"/>
            <a:ext cx="721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5537" name="Google Shape;5537;p29"/>
          <p:cNvSpPr txBox="1">
            <a:spLocks noGrp="1"/>
          </p:cNvSpPr>
          <p:nvPr>
            <p:ph type="title" idx="15"/>
          </p:nvPr>
        </p:nvSpPr>
        <p:spPr>
          <a:xfrm>
            <a:off x="1033013" y="3304652"/>
            <a:ext cx="721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5538" name="Google Shape;5538;p29"/>
          <p:cNvSpPr txBox="1">
            <a:spLocks noGrp="1"/>
          </p:cNvSpPr>
          <p:nvPr>
            <p:ph type="subTitle" idx="2"/>
          </p:nvPr>
        </p:nvSpPr>
        <p:spPr>
          <a:xfrm>
            <a:off x="1902261" y="3744759"/>
            <a:ext cx="2148900" cy="7211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 dirty="0"/>
              <a:t>Python SynthesizAR, Importing loop EBTEL results</a:t>
            </a:r>
            <a:endParaRPr sz="1600" dirty="0"/>
          </a:p>
        </p:txBody>
      </p:sp>
      <p:sp>
        <p:nvSpPr>
          <p:cNvPr id="5543" name="Google Shape;5543;p29"/>
          <p:cNvSpPr txBox="1">
            <a:spLocks noGrp="1"/>
          </p:cNvSpPr>
          <p:nvPr>
            <p:ph type="subTitle" idx="1"/>
          </p:nvPr>
        </p:nvSpPr>
        <p:spPr>
          <a:xfrm>
            <a:off x="1902261" y="3305426"/>
            <a:ext cx="21489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CURRENT WORK</a:t>
            </a:r>
            <a:endParaRPr/>
          </a:p>
        </p:txBody>
      </p:sp>
      <p:sp>
        <p:nvSpPr>
          <p:cNvPr id="5534" name="Google Shape;5534;p29"/>
          <p:cNvSpPr txBox="1">
            <a:spLocks noGrp="1"/>
          </p:cNvSpPr>
          <p:nvPr>
            <p:ph type="title" idx="13"/>
          </p:nvPr>
        </p:nvSpPr>
        <p:spPr>
          <a:xfrm>
            <a:off x="4904388" y="3304652"/>
            <a:ext cx="721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5541" name="Google Shape;5541;p29"/>
          <p:cNvSpPr txBox="1">
            <a:spLocks noGrp="1"/>
          </p:cNvSpPr>
          <p:nvPr>
            <p:ph type="subTitle" idx="8"/>
          </p:nvPr>
        </p:nvSpPr>
        <p:spPr>
          <a:xfrm>
            <a:off x="1902261" y="2186375"/>
            <a:ext cx="2148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Solar flares, SDO, EBTEL</a:t>
            </a:r>
            <a:endParaRPr sz="1600"/>
          </a:p>
        </p:txBody>
      </p:sp>
      <p:sp>
        <p:nvSpPr>
          <p:cNvPr id="5542" name="Google Shape;5542;p29"/>
          <p:cNvSpPr txBox="1">
            <a:spLocks noGrp="1"/>
          </p:cNvSpPr>
          <p:nvPr>
            <p:ph type="title"/>
          </p:nvPr>
        </p:nvSpPr>
        <p:spPr>
          <a:xfrm>
            <a:off x="713226" y="44502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OVERVIEW</a:t>
            </a:r>
            <a:endParaRPr dirty="0"/>
          </a:p>
        </p:txBody>
      </p:sp>
      <p:sp>
        <p:nvSpPr>
          <p:cNvPr id="5544" name="Google Shape;5544;p29"/>
          <p:cNvSpPr txBox="1">
            <a:spLocks noGrp="1"/>
          </p:cNvSpPr>
          <p:nvPr>
            <p:ph type="subTitle" idx="3"/>
          </p:nvPr>
        </p:nvSpPr>
        <p:spPr>
          <a:xfrm>
            <a:off x="5818411" y="1744626"/>
            <a:ext cx="21489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lt1"/>
              </a:buClr>
              <a:buSzPts val="1100"/>
            </a:pPr>
            <a:r>
              <a:rPr lang="en"/>
              <a:t>PREVIOUS WORK</a:t>
            </a:r>
            <a:endParaRPr/>
          </a:p>
        </p:txBody>
      </p:sp>
      <p:sp>
        <p:nvSpPr>
          <p:cNvPr id="5545" name="Google Shape;5545;p29"/>
          <p:cNvSpPr txBox="1">
            <a:spLocks noGrp="1"/>
          </p:cNvSpPr>
          <p:nvPr>
            <p:ph type="subTitle" idx="5"/>
          </p:nvPr>
        </p:nvSpPr>
        <p:spPr>
          <a:xfrm>
            <a:off x="5818411" y="3305426"/>
            <a:ext cx="21489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dirty="0"/>
              <a:t>EXTENSION</a:t>
            </a:r>
            <a:endParaRPr dirty="0"/>
          </a:p>
        </p:txBody>
      </p:sp>
      <p:sp>
        <p:nvSpPr>
          <p:cNvPr id="5547" name="Google Shape;5547;p29"/>
          <p:cNvSpPr/>
          <p:nvPr/>
        </p:nvSpPr>
        <p:spPr>
          <a:xfrm>
            <a:off x="8679538" y="4325884"/>
            <a:ext cx="201200" cy="201382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8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oogle Shape;6145;p43"/>
          <p:cNvGrpSpPr/>
          <p:nvPr/>
        </p:nvGrpSpPr>
        <p:grpSpPr>
          <a:xfrm>
            <a:off x="357850" y="311668"/>
            <a:ext cx="8409438" cy="4409079"/>
            <a:chOff x="357850" y="311660"/>
            <a:chExt cx="8409438" cy="4409079"/>
          </a:xfrm>
        </p:grpSpPr>
        <p:grpSp>
          <p:nvGrpSpPr>
            <p:cNvPr id="6146" name="Google Shape;6146;p43"/>
            <p:cNvGrpSpPr/>
            <p:nvPr/>
          </p:nvGrpSpPr>
          <p:grpSpPr>
            <a:xfrm>
              <a:off x="4305534" y="311660"/>
              <a:ext cx="4139945" cy="4051164"/>
              <a:chOff x="3892890" y="149086"/>
              <a:chExt cx="4453470" cy="4357965"/>
            </a:xfrm>
          </p:grpSpPr>
          <p:sp>
            <p:nvSpPr>
              <p:cNvPr id="6147" name="Google Shape;6147;p43"/>
              <p:cNvSpPr/>
              <p:nvPr/>
            </p:nvSpPr>
            <p:spPr>
              <a:xfrm rot="-5400000">
                <a:off x="4102976" y="3971420"/>
                <a:ext cx="535374" cy="53588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48" name="Google Shape;6148;p43"/>
              <p:cNvSpPr/>
              <p:nvPr/>
            </p:nvSpPr>
            <p:spPr>
              <a:xfrm rot="-5400000">
                <a:off x="4927590" y="403182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49" name="Google Shape;6149;p43"/>
              <p:cNvSpPr/>
              <p:nvPr/>
            </p:nvSpPr>
            <p:spPr>
              <a:xfrm rot="-5400000">
                <a:off x="3893008" y="59088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50" name="Google Shape;6150;p43"/>
              <p:cNvSpPr/>
              <p:nvPr/>
            </p:nvSpPr>
            <p:spPr>
              <a:xfrm rot="10800000">
                <a:off x="7810985" y="817549"/>
                <a:ext cx="535374" cy="53588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51" name="Google Shape;6151;p43"/>
              <p:cNvSpPr/>
              <p:nvPr/>
            </p:nvSpPr>
            <p:spPr>
              <a:xfrm rot="10800000">
                <a:off x="7055005" y="78712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52" name="Google Shape;6152;p43"/>
              <p:cNvSpPr/>
              <p:nvPr/>
            </p:nvSpPr>
            <p:spPr>
              <a:xfrm rot="10800000">
                <a:off x="7269065" y="149086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153" name="Google Shape;6153;p43"/>
            <p:cNvGrpSpPr/>
            <p:nvPr/>
          </p:nvGrpSpPr>
          <p:grpSpPr>
            <a:xfrm>
              <a:off x="4572000" y="583244"/>
              <a:ext cx="1374060" cy="570913"/>
              <a:chOff x="219125" y="484675"/>
              <a:chExt cx="1622650" cy="674200"/>
            </a:xfrm>
          </p:grpSpPr>
          <p:sp>
            <p:nvSpPr>
              <p:cNvPr id="6154" name="Google Shape;6154;p43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6155" name="Google Shape;6155;p43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6156" name="Google Shape;6156;p43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157" name="Google Shape;6157;p43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158" name="Google Shape;6158;p43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6159" name="Google Shape;6159;p43"/>
            <p:cNvGrpSpPr/>
            <p:nvPr/>
          </p:nvGrpSpPr>
          <p:grpSpPr>
            <a:xfrm rot="-5400000">
              <a:off x="5220781" y="4238436"/>
              <a:ext cx="394094" cy="569717"/>
              <a:chOff x="8233275" y="1900925"/>
              <a:chExt cx="753525" cy="1089325"/>
            </a:xfrm>
          </p:grpSpPr>
          <p:sp>
            <p:nvSpPr>
              <p:cNvPr id="6160" name="Google Shape;6160;p43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61" name="Google Shape;6161;p43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62" name="Google Shape;6162;p43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63" name="Google Shape;6163;p43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164" name="Google Shape;6164;p43"/>
            <p:cNvGrpSpPr/>
            <p:nvPr/>
          </p:nvGrpSpPr>
          <p:grpSpPr>
            <a:xfrm rot="10800000">
              <a:off x="3677828" y="3566948"/>
              <a:ext cx="688052" cy="759072"/>
              <a:chOff x="6715777" y="3950739"/>
              <a:chExt cx="586325" cy="646900"/>
            </a:xfrm>
          </p:grpSpPr>
          <p:sp>
            <p:nvSpPr>
              <p:cNvPr id="6165" name="Google Shape;6165;p43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66" name="Google Shape;6166;p43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167" name="Google Shape;6167;p43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68" name="Google Shape;6168;p43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69" name="Google Shape;6169;p43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70" name="Google Shape;6170;p43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71" name="Google Shape;6171;p43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172" name="Google Shape;6172;p43"/>
            <p:cNvGrpSpPr/>
            <p:nvPr/>
          </p:nvGrpSpPr>
          <p:grpSpPr>
            <a:xfrm rot="10800000">
              <a:off x="7572233" y="3744120"/>
              <a:ext cx="688080" cy="976619"/>
              <a:chOff x="8082452" y="285774"/>
              <a:chExt cx="498898" cy="708105"/>
            </a:xfrm>
          </p:grpSpPr>
          <p:grpSp>
            <p:nvGrpSpPr>
              <p:cNvPr id="6173" name="Google Shape;6173;p43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6174" name="Google Shape;6174;p43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175" name="Google Shape;6175;p43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176" name="Google Shape;6176;p43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177" name="Google Shape;6177;p43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178" name="Google Shape;6178;p43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sp>
            <p:nvSpPr>
              <p:cNvPr id="6179" name="Google Shape;6179;p43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180" name="Google Shape;6180;p43"/>
            <p:cNvGrpSpPr/>
            <p:nvPr/>
          </p:nvGrpSpPr>
          <p:grpSpPr>
            <a:xfrm>
              <a:off x="357850" y="958425"/>
              <a:ext cx="8409438" cy="3705001"/>
              <a:chOff x="357850" y="958425"/>
              <a:chExt cx="8409438" cy="3705001"/>
            </a:xfrm>
          </p:grpSpPr>
          <p:sp>
            <p:nvSpPr>
              <p:cNvPr id="6181" name="Google Shape;6181;p43"/>
              <p:cNvSpPr/>
              <p:nvPr/>
            </p:nvSpPr>
            <p:spPr>
              <a:xfrm>
                <a:off x="357850" y="38827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82" name="Google Shape;6182;p43"/>
              <p:cNvSpPr/>
              <p:nvPr/>
            </p:nvSpPr>
            <p:spPr>
              <a:xfrm>
                <a:off x="3929963" y="4391125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83" name="Google Shape;6183;p43"/>
              <p:cNvSpPr/>
              <p:nvPr/>
            </p:nvSpPr>
            <p:spPr>
              <a:xfrm>
                <a:off x="4609238" y="14773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184" name="Google Shape;6184;p43"/>
              <p:cNvSpPr/>
              <p:nvPr/>
            </p:nvSpPr>
            <p:spPr>
              <a:xfrm>
                <a:off x="8495238" y="958425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grpSp>
        <p:nvGrpSpPr>
          <p:cNvPr id="6185" name="Google Shape;6185;p43"/>
          <p:cNvGrpSpPr/>
          <p:nvPr/>
        </p:nvGrpSpPr>
        <p:grpSpPr>
          <a:xfrm>
            <a:off x="509276" y="367242"/>
            <a:ext cx="4409035" cy="4409035"/>
            <a:chOff x="4973775" y="711725"/>
            <a:chExt cx="3166500" cy="3166500"/>
          </a:xfrm>
        </p:grpSpPr>
        <p:sp>
          <p:nvSpPr>
            <p:cNvPr id="6186" name="Google Shape;6186;p43"/>
            <p:cNvSpPr/>
            <p:nvPr/>
          </p:nvSpPr>
          <p:spPr>
            <a:xfrm>
              <a:off x="4973775" y="711725"/>
              <a:ext cx="3166500" cy="3166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187" name="Google Shape;6187;p43"/>
            <p:cNvSpPr/>
            <p:nvPr/>
          </p:nvSpPr>
          <p:spPr>
            <a:xfrm>
              <a:off x="5068400" y="806225"/>
              <a:ext cx="2977500" cy="297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188" name="Google Shape;6188;p43"/>
            <p:cNvSpPr/>
            <p:nvPr/>
          </p:nvSpPr>
          <p:spPr>
            <a:xfrm>
              <a:off x="5161170" y="898981"/>
              <a:ext cx="2791800" cy="27918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189" name="Google Shape;6189;p43"/>
            <p:cNvSpPr/>
            <p:nvPr/>
          </p:nvSpPr>
          <p:spPr>
            <a:xfrm>
              <a:off x="5144750" y="882576"/>
              <a:ext cx="2824800" cy="2824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190" name="Google Shape;6190;p43"/>
            <p:cNvSpPr/>
            <p:nvPr/>
          </p:nvSpPr>
          <p:spPr>
            <a:xfrm>
              <a:off x="5232774" y="970525"/>
              <a:ext cx="2648700" cy="2648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191" name="Google Shape;6191;p43"/>
            <p:cNvSpPr/>
            <p:nvPr/>
          </p:nvSpPr>
          <p:spPr>
            <a:xfrm>
              <a:off x="5314225" y="1052050"/>
              <a:ext cx="2485800" cy="2485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sp>
        <p:nvSpPr>
          <p:cNvPr id="6192" name="Google Shape;6192;p43"/>
          <p:cNvSpPr txBox="1">
            <a:spLocks noGrp="1"/>
          </p:cNvSpPr>
          <p:nvPr>
            <p:ph type="subTitle" idx="1"/>
          </p:nvPr>
        </p:nvSpPr>
        <p:spPr>
          <a:xfrm>
            <a:off x="5734600" y="2738652"/>
            <a:ext cx="30327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r"/>
            <a:r>
              <a:rPr lang="en-US" sz="2001" dirty="0" err="1"/>
              <a:t>Footpoint</a:t>
            </a:r>
            <a:r>
              <a:rPr lang="en-US" sz="2001" dirty="0"/>
              <a:t> brightness</a:t>
            </a:r>
            <a:endParaRPr sz="2001" dirty="0"/>
          </a:p>
        </p:txBody>
      </p:sp>
      <p:sp>
        <p:nvSpPr>
          <p:cNvPr id="6193" name="Google Shape;6193;p43"/>
          <p:cNvSpPr txBox="1">
            <a:spLocks noGrp="1"/>
          </p:cNvSpPr>
          <p:nvPr>
            <p:ph type="ctrTitle"/>
          </p:nvPr>
        </p:nvSpPr>
        <p:spPr>
          <a:xfrm>
            <a:off x="5568402" y="1445352"/>
            <a:ext cx="31989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n-US" sz="4001" dirty="0"/>
              <a:t>LOOP DISTRIBUTIONS</a:t>
            </a:r>
            <a:endParaRPr sz="4001" dirty="0"/>
          </a:p>
        </p:txBody>
      </p:sp>
      <p:pic>
        <p:nvPicPr>
          <p:cNvPr id="6194" name="Google Shape;6194;p43"/>
          <p:cNvPicPr preferRelativeResize="0"/>
          <p:nvPr/>
        </p:nvPicPr>
        <p:blipFill rotWithShape="1">
          <a:blip r:embed="rId3"/>
          <a:srcRect l="16652" t="16084" r="26000" b="9865"/>
          <a:stretch/>
        </p:blipFill>
        <p:spPr>
          <a:xfrm>
            <a:off x="1089426" y="947415"/>
            <a:ext cx="3248700" cy="3248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195" name="Google Shape;6195;p43"/>
          <p:cNvSpPr/>
          <p:nvPr/>
        </p:nvSpPr>
        <p:spPr>
          <a:xfrm>
            <a:off x="8679538" y="4325884"/>
            <a:ext cx="201200" cy="201382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80"/>
          </a:p>
        </p:txBody>
      </p:sp>
    </p:spTree>
    <p:extLst>
      <p:ext uri="{BB962C8B-B14F-4D97-AF65-F5344CB8AC3E}">
        <p14:creationId xmlns:p14="http://schemas.microsoft.com/office/powerpoint/2010/main" val="4092940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AC6670-961A-CACB-7D11-34B806EF3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12842"/>
            <a:ext cx="7717800" cy="572700"/>
          </a:xfrm>
        </p:spPr>
        <p:txBody>
          <a:bodyPr/>
          <a:lstStyle/>
          <a:p>
            <a:r>
              <a:rPr lang="en-US" dirty="0"/>
              <a:t>ANIMATIONS</a:t>
            </a:r>
          </a:p>
        </p:txBody>
      </p:sp>
      <p:pic>
        <p:nvPicPr>
          <p:cNvPr id="9" name="aia_94_dist">
            <a:hlinkClick r:id="" action="ppaction://media"/>
            <a:extLst>
              <a:ext uri="{FF2B5EF4-FFF2-40B4-BE49-F238E27FC236}">
                <a16:creationId xmlns:a16="http://schemas.microsoft.com/office/drawing/2014/main" id="{1D17DC62-E0B6-76E7-8A7E-7FFAC4EDFB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6029" y="783417"/>
            <a:ext cx="2744123" cy="2125499"/>
          </a:xfrm>
          <a:prstGeom prst="rect">
            <a:avLst/>
          </a:prstGeom>
        </p:spPr>
      </p:pic>
      <p:pic>
        <p:nvPicPr>
          <p:cNvPr id="10" name="aia_131_dist">
            <a:hlinkClick r:id="" action="ppaction://media"/>
            <a:extLst>
              <a:ext uri="{FF2B5EF4-FFF2-40B4-BE49-F238E27FC236}">
                <a16:creationId xmlns:a16="http://schemas.microsoft.com/office/drawing/2014/main" id="{48FA7640-A572-9F72-9848-4006301BA7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99938" y="783416"/>
            <a:ext cx="2744123" cy="2125499"/>
          </a:xfrm>
          <a:prstGeom prst="rect">
            <a:avLst/>
          </a:prstGeom>
        </p:spPr>
      </p:pic>
      <p:pic>
        <p:nvPicPr>
          <p:cNvPr id="11" name="aia_171_dist">
            <a:hlinkClick r:id="" action="ppaction://media"/>
            <a:extLst>
              <a:ext uri="{FF2B5EF4-FFF2-40B4-BE49-F238E27FC236}">
                <a16:creationId xmlns:a16="http://schemas.microsoft.com/office/drawing/2014/main" id="{FF24ADFB-BE20-7EBB-5996-631F904192F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83848" y="785542"/>
            <a:ext cx="2744123" cy="2125499"/>
          </a:xfrm>
          <a:prstGeom prst="rect">
            <a:avLst/>
          </a:prstGeom>
        </p:spPr>
      </p:pic>
      <p:pic>
        <p:nvPicPr>
          <p:cNvPr id="12" name="aia_193_dist">
            <a:hlinkClick r:id="" action="ppaction://media"/>
            <a:extLst>
              <a:ext uri="{FF2B5EF4-FFF2-40B4-BE49-F238E27FC236}">
                <a16:creationId xmlns:a16="http://schemas.microsoft.com/office/drawing/2014/main" id="{B24EA540-D849-2534-01E6-433FD92EB18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6029" y="3018000"/>
            <a:ext cx="2744123" cy="2125499"/>
          </a:xfrm>
          <a:prstGeom prst="rect">
            <a:avLst/>
          </a:prstGeom>
        </p:spPr>
      </p:pic>
      <p:pic>
        <p:nvPicPr>
          <p:cNvPr id="13" name="aia_211_dist">
            <a:hlinkClick r:id="" action="ppaction://media"/>
            <a:extLst>
              <a:ext uri="{FF2B5EF4-FFF2-40B4-BE49-F238E27FC236}">
                <a16:creationId xmlns:a16="http://schemas.microsoft.com/office/drawing/2014/main" id="{D995D386-313F-96E7-DB87-9BFEFFCFCE0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199937" y="3018001"/>
            <a:ext cx="2744123" cy="2125499"/>
          </a:xfrm>
          <a:prstGeom prst="rect">
            <a:avLst/>
          </a:prstGeom>
        </p:spPr>
      </p:pic>
      <p:pic>
        <p:nvPicPr>
          <p:cNvPr id="14" name="aia_335_dist">
            <a:hlinkClick r:id="" action="ppaction://media"/>
            <a:extLst>
              <a:ext uri="{FF2B5EF4-FFF2-40B4-BE49-F238E27FC236}">
                <a16:creationId xmlns:a16="http://schemas.microsoft.com/office/drawing/2014/main" id="{D66299CD-7353-2247-A847-65062E94393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83848" y="3018001"/>
            <a:ext cx="2710011" cy="21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5" name="Google Shape;6215;p46"/>
          <p:cNvGrpSpPr/>
          <p:nvPr/>
        </p:nvGrpSpPr>
        <p:grpSpPr>
          <a:xfrm>
            <a:off x="407661" y="440920"/>
            <a:ext cx="5683533" cy="4193640"/>
            <a:chOff x="407650" y="440920"/>
            <a:chExt cx="5683533" cy="4193640"/>
          </a:xfrm>
        </p:grpSpPr>
        <p:grpSp>
          <p:nvGrpSpPr>
            <p:cNvPr id="6216" name="Google Shape;6216;p46"/>
            <p:cNvGrpSpPr/>
            <p:nvPr/>
          </p:nvGrpSpPr>
          <p:grpSpPr>
            <a:xfrm>
              <a:off x="407650" y="444900"/>
              <a:ext cx="5040660" cy="3978725"/>
              <a:chOff x="407650" y="444900"/>
              <a:chExt cx="5040660" cy="3978725"/>
            </a:xfrm>
          </p:grpSpPr>
          <p:sp>
            <p:nvSpPr>
              <p:cNvPr id="6217" name="Google Shape;6217;p46"/>
              <p:cNvSpPr/>
              <p:nvPr/>
            </p:nvSpPr>
            <p:spPr>
              <a:xfrm>
                <a:off x="407650" y="2571748"/>
                <a:ext cx="611149" cy="611699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18" name="Google Shape;6218;p46"/>
              <p:cNvSpPr/>
              <p:nvPr/>
            </p:nvSpPr>
            <p:spPr>
              <a:xfrm>
                <a:off x="4907887" y="3882699"/>
                <a:ext cx="540423" cy="540926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19" name="Google Shape;6219;p46"/>
              <p:cNvSpPr/>
              <p:nvPr/>
            </p:nvSpPr>
            <p:spPr>
              <a:xfrm>
                <a:off x="1624738" y="10455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20" name="Google Shape;6220;p46"/>
              <p:cNvSpPr/>
              <p:nvPr/>
            </p:nvSpPr>
            <p:spPr>
              <a:xfrm>
                <a:off x="3580360" y="444900"/>
                <a:ext cx="483650" cy="48409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221" name="Google Shape;6221;p46"/>
            <p:cNvGrpSpPr/>
            <p:nvPr/>
          </p:nvGrpSpPr>
          <p:grpSpPr>
            <a:xfrm>
              <a:off x="1209981" y="697964"/>
              <a:ext cx="858544" cy="356719"/>
              <a:chOff x="219125" y="484675"/>
              <a:chExt cx="1622650" cy="674200"/>
            </a:xfrm>
          </p:grpSpPr>
          <p:sp>
            <p:nvSpPr>
              <p:cNvPr id="6222" name="Google Shape;6222;p46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6223" name="Google Shape;6223;p46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6224" name="Google Shape;6224;p46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25" name="Google Shape;6225;p46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26" name="Google Shape;6226;p46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6227" name="Google Shape;6227;p46"/>
            <p:cNvGrpSpPr/>
            <p:nvPr/>
          </p:nvGrpSpPr>
          <p:grpSpPr>
            <a:xfrm>
              <a:off x="5372097" y="3613933"/>
              <a:ext cx="719087" cy="1020627"/>
              <a:chOff x="7865075" y="285763"/>
              <a:chExt cx="716293" cy="1016662"/>
            </a:xfrm>
          </p:grpSpPr>
          <p:sp>
            <p:nvSpPr>
              <p:cNvPr id="6228" name="Google Shape;6228;p46"/>
              <p:cNvSpPr/>
              <p:nvPr/>
            </p:nvSpPr>
            <p:spPr>
              <a:xfrm>
                <a:off x="7886700" y="307425"/>
                <a:ext cx="685800" cy="969575"/>
              </a:xfrm>
              <a:custGeom>
                <a:avLst/>
                <a:gdLst/>
                <a:ahLst/>
                <a:cxnLst/>
                <a:rect l="l" t="t" r="r" b="b"/>
                <a:pathLst>
                  <a:path w="27432" h="38783" extrusionOk="0">
                    <a:moveTo>
                      <a:pt x="946" y="9932"/>
                    </a:moveTo>
                    <a:lnTo>
                      <a:pt x="27432" y="24594"/>
                    </a:lnTo>
                    <a:lnTo>
                      <a:pt x="26959" y="0"/>
                    </a:lnTo>
                    <a:lnTo>
                      <a:pt x="0" y="3878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229" name="Google Shape;6229;p46"/>
              <p:cNvSpPr/>
              <p:nvPr/>
            </p:nvSpPr>
            <p:spPr>
              <a:xfrm>
                <a:off x="7865075" y="12583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30" name="Google Shape;6230;p46"/>
              <p:cNvSpPr/>
              <p:nvPr/>
            </p:nvSpPr>
            <p:spPr>
              <a:xfrm>
                <a:off x="7877817" y="523927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31" name="Google Shape;6231;p46"/>
              <p:cNvSpPr/>
              <p:nvPr/>
            </p:nvSpPr>
            <p:spPr>
              <a:xfrm>
                <a:off x="8537268" y="2857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32" name="Google Shape;6232;p46"/>
              <p:cNvSpPr/>
              <p:nvPr/>
            </p:nvSpPr>
            <p:spPr>
              <a:xfrm>
                <a:off x="8537268" y="897663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233" name="Google Shape;6233;p46"/>
            <p:cNvGrpSpPr/>
            <p:nvPr/>
          </p:nvGrpSpPr>
          <p:grpSpPr>
            <a:xfrm rot="2465502">
              <a:off x="4244898" y="535674"/>
              <a:ext cx="629288" cy="909724"/>
              <a:chOff x="8233275" y="1900925"/>
              <a:chExt cx="753525" cy="1089325"/>
            </a:xfrm>
          </p:grpSpPr>
          <p:sp>
            <p:nvSpPr>
              <p:cNvPr id="6234" name="Google Shape;6234;p46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235" name="Google Shape;6235;p46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36" name="Google Shape;6236;p46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37" name="Google Shape;6237;p46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238" name="Google Shape;6238;p46"/>
            <p:cNvGrpSpPr/>
            <p:nvPr/>
          </p:nvGrpSpPr>
          <p:grpSpPr>
            <a:xfrm>
              <a:off x="2068525" y="601800"/>
              <a:ext cx="3299163" cy="2877572"/>
              <a:chOff x="5001275" y="1024425"/>
              <a:chExt cx="3299163" cy="2877572"/>
            </a:xfrm>
          </p:grpSpPr>
          <p:grpSp>
            <p:nvGrpSpPr>
              <p:cNvPr id="6239" name="Google Shape;6239;p46"/>
              <p:cNvGrpSpPr/>
              <p:nvPr/>
            </p:nvGrpSpPr>
            <p:grpSpPr>
              <a:xfrm>
                <a:off x="5659387" y="1024425"/>
                <a:ext cx="2641051" cy="938351"/>
                <a:chOff x="5659388" y="1024425"/>
                <a:chExt cx="2641051" cy="938351"/>
              </a:xfrm>
            </p:grpSpPr>
            <p:sp>
              <p:nvSpPr>
                <p:cNvPr id="6240" name="Google Shape;6240;p46"/>
                <p:cNvSpPr/>
                <p:nvPr/>
              </p:nvSpPr>
              <p:spPr>
                <a:xfrm>
                  <a:off x="5659388" y="1690475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241" name="Google Shape;6241;p46"/>
                <p:cNvSpPr/>
                <p:nvPr/>
              </p:nvSpPr>
              <p:spPr>
                <a:xfrm>
                  <a:off x="8028388" y="1024425"/>
                  <a:ext cx="272051" cy="272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" h="2086" extrusionOk="0">
                      <a:moveTo>
                        <a:pt x="1314" y="1"/>
                      </a:moveTo>
                      <a:lnTo>
                        <a:pt x="1314" y="1"/>
                      </a:lnTo>
                      <a:cubicBezTo>
                        <a:pt x="1137" y="666"/>
                        <a:pt x="1027" y="902"/>
                        <a:pt x="673" y="902"/>
                      </a:cubicBezTo>
                      <a:cubicBezTo>
                        <a:pt x="510" y="902"/>
                        <a:pt x="296" y="853"/>
                        <a:pt x="1" y="773"/>
                      </a:cubicBezTo>
                      <a:lnTo>
                        <a:pt x="1" y="773"/>
                      </a:lnTo>
                      <a:cubicBezTo>
                        <a:pt x="942" y="1028"/>
                        <a:pt x="999" y="1115"/>
                        <a:pt x="770" y="2086"/>
                      </a:cubicBezTo>
                      <a:cubicBezTo>
                        <a:pt x="927" y="1420"/>
                        <a:pt x="1030" y="1184"/>
                        <a:pt x="1392" y="1184"/>
                      </a:cubicBezTo>
                      <a:cubicBezTo>
                        <a:pt x="1558" y="1184"/>
                        <a:pt x="1779" y="1233"/>
                        <a:pt x="2084" y="1314"/>
                      </a:cubicBezTo>
                      <a:cubicBezTo>
                        <a:pt x="1113" y="1058"/>
                        <a:pt x="1056" y="971"/>
                        <a:pt x="131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sp>
            <p:nvSpPr>
              <p:cNvPr id="6242" name="Google Shape;6242;p46"/>
              <p:cNvSpPr/>
              <p:nvPr/>
            </p:nvSpPr>
            <p:spPr>
              <a:xfrm>
                <a:off x="5001275" y="3402604"/>
                <a:ext cx="498899" cy="499394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243" name="Google Shape;6243;p46"/>
            <p:cNvGrpSpPr/>
            <p:nvPr/>
          </p:nvGrpSpPr>
          <p:grpSpPr>
            <a:xfrm>
              <a:off x="1210045" y="1459969"/>
              <a:ext cx="858556" cy="947256"/>
              <a:chOff x="6715777" y="3950739"/>
              <a:chExt cx="586325" cy="646900"/>
            </a:xfrm>
          </p:grpSpPr>
          <p:sp>
            <p:nvSpPr>
              <p:cNvPr id="6244" name="Google Shape;6244;p46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245" name="Google Shape;6245;p46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246" name="Google Shape;6246;p46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47" name="Google Shape;6247;p46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48" name="Google Shape;6248;p46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49" name="Google Shape;6249;p46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250" name="Google Shape;6250;p46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25D0CF-91B1-5ADE-1BD8-1FE774929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32" y="742819"/>
            <a:ext cx="4243677" cy="3857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1F92F8-47CA-DC35-AAF5-682EDA34A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09" y="110741"/>
            <a:ext cx="3796995" cy="3451546"/>
          </a:xfrm>
          <a:prstGeom prst="rect">
            <a:avLst/>
          </a:prstGeom>
        </p:spPr>
      </p:pic>
      <p:sp>
        <p:nvSpPr>
          <p:cNvPr id="6252" name="Google Shape;6252;p46"/>
          <p:cNvSpPr txBox="1">
            <a:spLocks noGrp="1"/>
          </p:cNvSpPr>
          <p:nvPr>
            <p:ph type="title"/>
          </p:nvPr>
        </p:nvSpPr>
        <p:spPr>
          <a:xfrm>
            <a:off x="713227" y="3683001"/>
            <a:ext cx="3858900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/>
              <a:t>LIGHTCURVES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Google Shape;6200;p44"/>
          <p:cNvSpPr txBox="1">
            <a:spLocks noGrp="1"/>
          </p:cNvSpPr>
          <p:nvPr>
            <p:ph type="subTitle" idx="1"/>
          </p:nvPr>
        </p:nvSpPr>
        <p:spPr>
          <a:xfrm>
            <a:off x="53658" y="2531495"/>
            <a:ext cx="27792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1600" dirty="0"/>
              <a:t>Comparing synthetic images to actual data.</a:t>
            </a:r>
            <a:endParaRPr sz="1600" dirty="0"/>
          </a:p>
        </p:txBody>
      </p:sp>
      <p:sp>
        <p:nvSpPr>
          <p:cNvPr id="6201" name="Google Shape;6201;p44"/>
          <p:cNvSpPr txBox="1">
            <a:spLocks noGrp="1"/>
          </p:cNvSpPr>
          <p:nvPr>
            <p:ph type="ctrTitle"/>
          </p:nvPr>
        </p:nvSpPr>
        <p:spPr>
          <a:xfrm>
            <a:off x="91753" y="1450022"/>
            <a:ext cx="2836069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001" dirty="0"/>
              <a:t>COMPARISON</a:t>
            </a:r>
            <a:endParaRPr sz="400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2452E-EC20-DBAA-F4AC-F52E046ED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822" y="156720"/>
            <a:ext cx="6052752" cy="2323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46873-03E4-1080-01F5-49B8F9083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714" y="2662809"/>
            <a:ext cx="6059860" cy="232397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0" name="Google Shape;6360;p49"/>
          <p:cNvGrpSpPr/>
          <p:nvPr/>
        </p:nvGrpSpPr>
        <p:grpSpPr>
          <a:xfrm>
            <a:off x="4727776" y="3278295"/>
            <a:ext cx="1299841" cy="1223669"/>
            <a:chOff x="4572000" y="2888833"/>
            <a:chExt cx="1299841" cy="1223669"/>
          </a:xfrm>
        </p:grpSpPr>
        <p:sp>
          <p:nvSpPr>
            <p:cNvPr id="6361" name="Google Shape;6361;p49"/>
            <p:cNvSpPr/>
            <p:nvPr/>
          </p:nvSpPr>
          <p:spPr>
            <a:xfrm>
              <a:off x="4708154" y="2943294"/>
              <a:ext cx="228510" cy="250218"/>
            </a:xfrm>
            <a:custGeom>
              <a:avLst/>
              <a:gdLst/>
              <a:ahLst/>
              <a:cxnLst/>
              <a:rect l="l" t="t" r="r" b="b"/>
              <a:pathLst>
                <a:path w="1200" h="1314" extrusionOk="0">
                  <a:moveTo>
                    <a:pt x="115" y="0"/>
                  </a:moveTo>
                  <a:lnTo>
                    <a:pt x="1" y="87"/>
                  </a:lnTo>
                  <a:lnTo>
                    <a:pt x="1086" y="1313"/>
                  </a:lnTo>
                  <a:lnTo>
                    <a:pt x="1200" y="119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62" name="Google Shape;6362;p49"/>
            <p:cNvSpPr/>
            <p:nvPr/>
          </p:nvSpPr>
          <p:spPr>
            <a:xfrm>
              <a:off x="5284570" y="3606542"/>
              <a:ext cx="358951" cy="342955"/>
            </a:xfrm>
            <a:custGeom>
              <a:avLst/>
              <a:gdLst/>
              <a:ahLst/>
              <a:cxnLst/>
              <a:rect l="l" t="t" r="r" b="b"/>
              <a:pathLst>
                <a:path w="1885" h="1801" extrusionOk="0">
                  <a:moveTo>
                    <a:pt x="941" y="0"/>
                  </a:moveTo>
                  <a:lnTo>
                    <a:pt x="0" y="829"/>
                  </a:lnTo>
                  <a:lnTo>
                    <a:pt x="370" y="1800"/>
                  </a:lnTo>
                  <a:lnTo>
                    <a:pt x="1885" y="487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63" name="Google Shape;6363;p49"/>
            <p:cNvSpPr/>
            <p:nvPr/>
          </p:nvSpPr>
          <p:spPr>
            <a:xfrm>
              <a:off x="5284570" y="3606542"/>
              <a:ext cx="271927" cy="255931"/>
            </a:xfrm>
            <a:custGeom>
              <a:avLst/>
              <a:gdLst/>
              <a:ahLst/>
              <a:cxnLst/>
              <a:rect l="l" t="t" r="r" b="b"/>
              <a:pathLst>
                <a:path w="1428" h="1344" extrusionOk="0">
                  <a:moveTo>
                    <a:pt x="941" y="0"/>
                  </a:moveTo>
                  <a:lnTo>
                    <a:pt x="0" y="829"/>
                  </a:lnTo>
                  <a:lnTo>
                    <a:pt x="199" y="1343"/>
                  </a:lnTo>
                  <a:lnTo>
                    <a:pt x="1428" y="258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64" name="Google Shape;6364;p49"/>
            <p:cNvSpPr/>
            <p:nvPr/>
          </p:nvSpPr>
          <p:spPr>
            <a:xfrm>
              <a:off x="5333128" y="3671667"/>
              <a:ext cx="310393" cy="277830"/>
            </a:xfrm>
            <a:custGeom>
              <a:avLst/>
              <a:gdLst/>
              <a:ahLst/>
              <a:cxnLst/>
              <a:rect l="l" t="t" r="r" b="b"/>
              <a:pathLst>
                <a:path w="1630" h="1459" extrusionOk="0">
                  <a:moveTo>
                    <a:pt x="1314" y="1"/>
                  </a:moveTo>
                  <a:lnTo>
                    <a:pt x="1" y="1143"/>
                  </a:lnTo>
                  <a:lnTo>
                    <a:pt x="115" y="1458"/>
                  </a:lnTo>
                  <a:lnTo>
                    <a:pt x="1630" y="145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65" name="Google Shape;6365;p49"/>
            <p:cNvSpPr/>
            <p:nvPr/>
          </p:nvSpPr>
          <p:spPr>
            <a:xfrm>
              <a:off x="4996076" y="3579502"/>
              <a:ext cx="147199" cy="135963"/>
            </a:xfrm>
            <a:custGeom>
              <a:avLst/>
              <a:gdLst/>
              <a:ahLst/>
              <a:cxnLst/>
              <a:rect l="l" t="t" r="r" b="b"/>
              <a:pathLst>
                <a:path w="773" h="714" extrusionOk="0">
                  <a:moveTo>
                    <a:pt x="629" y="1"/>
                  </a:moveTo>
                  <a:lnTo>
                    <a:pt x="1" y="542"/>
                  </a:lnTo>
                  <a:lnTo>
                    <a:pt x="172" y="713"/>
                  </a:lnTo>
                  <a:lnTo>
                    <a:pt x="773" y="172"/>
                  </a:lnTo>
                  <a:lnTo>
                    <a:pt x="6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66" name="Google Shape;6366;p49"/>
            <p:cNvSpPr/>
            <p:nvPr/>
          </p:nvSpPr>
          <p:spPr>
            <a:xfrm>
              <a:off x="4572000" y="3579502"/>
              <a:ext cx="554898" cy="533000"/>
            </a:xfrm>
            <a:custGeom>
              <a:avLst/>
              <a:gdLst/>
              <a:ahLst/>
              <a:cxnLst/>
              <a:rect l="l" t="t" r="r" b="b"/>
              <a:pathLst>
                <a:path w="2914" h="2799" extrusionOk="0">
                  <a:moveTo>
                    <a:pt x="1942" y="1"/>
                  </a:moveTo>
                  <a:lnTo>
                    <a:pt x="1" y="1714"/>
                  </a:lnTo>
                  <a:lnTo>
                    <a:pt x="972" y="2799"/>
                  </a:lnTo>
                  <a:lnTo>
                    <a:pt x="2913" y="1086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67" name="Google Shape;6367;p49"/>
            <p:cNvSpPr/>
            <p:nvPr/>
          </p:nvSpPr>
          <p:spPr>
            <a:xfrm>
              <a:off x="4632174" y="3851428"/>
              <a:ext cx="114065" cy="119777"/>
            </a:xfrm>
            <a:custGeom>
              <a:avLst/>
              <a:gdLst/>
              <a:ahLst/>
              <a:cxnLst/>
              <a:rect l="l" t="t" r="r" b="b"/>
              <a:pathLst>
                <a:path w="599" h="629" extrusionOk="0">
                  <a:moveTo>
                    <a:pt x="313" y="0"/>
                  </a:moveTo>
                  <a:lnTo>
                    <a:pt x="0" y="286"/>
                  </a:lnTo>
                  <a:lnTo>
                    <a:pt x="286" y="628"/>
                  </a:lnTo>
                  <a:lnTo>
                    <a:pt x="598" y="34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68" name="Google Shape;6368;p49"/>
            <p:cNvSpPr/>
            <p:nvPr/>
          </p:nvSpPr>
          <p:spPr>
            <a:xfrm>
              <a:off x="4713486" y="3780400"/>
              <a:ext cx="114445" cy="114636"/>
            </a:xfrm>
            <a:custGeom>
              <a:avLst/>
              <a:gdLst/>
              <a:ahLst/>
              <a:cxnLst/>
              <a:rect l="l" t="t" r="r" b="b"/>
              <a:pathLst>
                <a:path w="601" h="602" extrusionOk="0">
                  <a:moveTo>
                    <a:pt x="315" y="1"/>
                  </a:moveTo>
                  <a:lnTo>
                    <a:pt x="0" y="287"/>
                  </a:lnTo>
                  <a:lnTo>
                    <a:pt x="286" y="602"/>
                  </a:lnTo>
                  <a:lnTo>
                    <a:pt x="601" y="316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69" name="Google Shape;6369;p49"/>
            <p:cNvSpPr/>
            <p:nvPr/>
          </p:nvSpPr>
          <p:spPr>
            <a:xfrm>
              <a:off x="4795178" y="3709943"/>
              <a:ext cx="114065" cy="114255"/>
            </a:xfrm>
            <a:custGeom>
              <a:avLst/>
              <a:gdLst/>
              <a:ahLst/>
              <a:cxnLst/>
              <a:rect l="l" t="t" r="r" b="b"/>
              <a:pathLst>
                <a:path w="599" h="600" extrusionOk="0">
                  <a:moveTo>
                    <a:pt x="313" y="1"/>
                  </a:moveTo>
                  <a:lnTo>
                    <a:pt x="1" y="286"/>
                  </a:lnTo>
                  <a:lnTo>
                    <a:pt x="286" y="599"/>
                  </a:lnTo>
                  <a:lnTo>
                    <a:pt x="599" y="314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0" name="Google Shape;6370;p49"/>
            <p:cNvSpPr/>
            <p:nvPr/>
          </p:nvSpPr>
          <p:spPr>
            <a:xfrm>
              <a:off x="4876489" y="3639105"/>
              <a:ext cx="114636" cy="114636"/>
            </a:xfrm>
            <a:custGeom>
              <a:avLst/>
              <a:gdLst/>
              <a:ahLst/>
              <a:cxnLst/>
              <a:rect l="l" t="t" r="r" b="b"/>
              <a:pathLst>
                <a:path w="602" h="602" extrusionOk="0">
                  <a:moveTo>
                    <a:pt x="316" y="1"/>
                  </a:moveTo>
                  <a:lnTo>
                    <a:pt x="1" y="286"/>
                  </a:lnTo>
                  <a:lnTo>
                    <a:pt x="286" y="601"/>
                  </a:lnTo>
                  <a:lnTo>
                    <a:pt x="601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1" name="Google Shape;6371;p49"/>
            <p:cNvSpPr/>
            <p:nvPr/>
          </p:nvSpPr>
          <p:spPr>
            <a:xfrm>
              <a:off x="4702631" y="3932739"/>
              <a:ext cx="119777" cy="119777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43" y="0"/>
                  </a:moveTo>
                  <a:lnTo>
                    <a:pt x="0" y="286"/>
                  </a:lnTo>
                  <a:lnTo>
                    <a:pt x="286" y="629"/>
                  </a:lnTo>
                  <a:lnTo>
                    <a:pt x="628" y="316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2" name="Google Shape;6372;p49"/>
            <p:cNvSpPr/>
            <p:nvPr/>
          </p:nvSpPr>
          <p:spPr>
            <a:xfrm>
              <a:off x="4784324" y="3862282"/>
              <a:ext cx="114065" cy="114065"/>
            </a:xfrm>
            <a:custGeom>
              <a:avLst/>
              <a:gdLst/>
              <a:ahLst/>
              <a:cxnLst/>
              <a:rect l="l" t="t" r="r" b="b"/>
              <a:pathLst>
                <a:path w="599" h="599" extrusionOk="0">
                  <a:moveTo>
                    <a:pt x="313" y="0"/>
                  </a:moveTo>
                  <a:lnTo>
                    <a:pt x="0" y="286"/>
                  </a:lnTo>
                  <a:lnTo>
                    <a:pt x="286" y="599"/>
                  </a:lnTo>
                  <a:lnTo>
                    <a:pt x="599" y="31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3" name="Google Shape;6373;p49"/>
            <p:cNvSpPr/>
            <p:nvPr/>
          </p:nvSpPr>
          <p:spPr>
            <a:xfrm>
              <a:off x="4865635" y="3791444"/>
              <a:ext cx="114636" cy="114445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316" y="0"/>
                  </a:moveTo>
                  <a:lnTo>
                    <a:pt x="1" y="286"/>
                  </a:lnTo>
                  <a:lnTo>
                    <a:pt x="286" y="601"/>
                  </a:lnTo>
                  <a:lnTo>
                    <a:pt x="601" y="315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4" name="Google Shape;6374;p49"/>
            <p:cNvSpPr/>
            <p:nvPr/>
          </p:nvSpPr>
          <p:spPr>
            <a:xfrm>
              <a:off x="4947327" y="3720987"/>
              <a:ext cx="114255" cy="114065"/>
            </a:xfrm>
            <a:custGeom>
              <a:avLst/>
              <a:gdLst/>
              <a:ahLst/>
              <a:cxnLst/>
              <a:rect l="l" t="t" r="r" b="b"/>
              <a:pathLst>
                <a:path w="600" h="599" extrusionOk="0">
                  <a:moveTo>
                    <a:pt x="314" y="0"/>
                  </a:moveTo>
                  <a:lnTo>
                    <a:pt x="1" y="286"/>
                  </a:lnTo>
                  <a:lnTo>
                    <a:pt x="286" y="599"/>
                  </a:lnTo>
                  <a:lnTo>
                    <a:pt x="599" y="313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5" name="Google Shape;6375;p49"/>
            <p:cNvSpPr/>
            <p:nvPr/>
          </p:nvSpPr>
          <p:spPr>
            <a:xfrm>
              <a:off x="5300566" y="3307766"/>
              <a:ext cx="147199" cy="141486"/>
            </a:xfrm>
            <a:custGeom>
              <a:avLst/>
              <a:gdLst/>
              <a:ahLst/>
              <a:cxnLst/>
              <a:rect l="l" t="t" r="r" b="b"/>
              <a:pathLst>
                <a:path w="773" h="743" extrusionOk="0">
                  <a:moveTo>
                    <a:pt x="601" y="0"/>
                  </a:moveTo>
                  <a:lnTo>
                    <a:pt x="1" y="571"/>
                  </a:lnTo>
                  <a:lnTo>
                    <a:pt x="172" y="743"/>
                  </a:lnTo>
                  <a:lnTo>
                    <a:pt x="773" y="19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6" name="Google Shape;6376;p49"/>
            <p:cNvSpPr/>
            <p:nvPr/>
          </p:nvSpPr>
          <p:spPr>
            <a:xfrm>
              <a:off x="5317133" y="2916254"/>
              <a:ext cx="554708" cy="533000"/>
            </a:xfrm>
            <a:custGeom>
              <a:avLst/>
              <a:gdLst/>
              <a:ahLst/>
              <a:cxnLst/>
              <a:rect l="l" t="t" r="r" b="b"/>
              <a:pathLst>
                <a:path w="2913" h="2799" extrusionOk="0">
                  <a:moveTo>
                    <a:pt x="1942" y="1"/>
                  </a:moveTo>
                  <a:lnTo>
                    <a:pt x="0" y="1714"/>
                  </a:lnTo>
                  <a:lnTo>
                    <a:pt x="999" y="2799"/>
                  </a:lnTo>
                  <a:lnTo>
                    <a:pt x="2913" y="1085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7" name="Google Shape;6377;p49"/>
            <p:cNvSpPr/>
            <p:nvPr/>
          </p:nvSpPr>
          <p:spPr>
            <a:xfrm>
              <a:off x="5621622" y="2975857"/>
              <a:ext cx="114065" cy="114636"/>
            </a:xfrm>
            <a:custGeom>
              <a:avLst/>
              <a:gdLst/>
              <a:ahLst/>
              <a:cxnLst/>
              <a:rect l="l" t="t" r="r" b="b"/>
              <a:pathLst>
                <a:path w="599" h="602" extrusionOk="0">
                  <a:moveTo>
                    <a:pt x="313" y="0"/>
                  </a:moveTo>
                  <a:lnTo>
                    <a:pt x="0" y="286"/>
                  </a:lnTo>
                  <a:lnTo>
                    <a:pt x="286" y="601"/>
                  </a:lnTo>
                  <a:lnTo>
                    <a:pt x="599" y="316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8" name="Google Shape;6378;p49"/>
            <p:cNvSpPr/>
            <p:nvPr/>
          </p:nvSpPr>
          <p:spPr>
            <a:xfrm>
              <a:off x="5539739" y="3046695"/>
              <a:ext cx="114636" cy="114255"/>
            </a:xfrm>
            <a:custGeom>
              <a:avLst/>
              <a:gdLst/>
              <a:ahLst/>
              <a:cxnLst/>
              <a:rect l="l" t="t" r="r" b="b"/>
              <a:pathLst>
                <a:path w="602" h="600" extrusionOk="0">
                  <a:moveTo>
                    <a:pt x="316" y="1"/>
                  </a:moveTo>
                  <a:lnTo>
                    <a:pt x="1" y="286"/>
                  </a:lnTo>
                  <a:lnTo>
                    <a:pt x="286" y="599"/>
                  </a:lnTo>
                  <a:lnTo>
                    <a:pt x="602" y="31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79" name="Google Shape;6379;p49"/>
            <p:cNvSpPr/>
            <p:nvPr/>
          </p:nvSpPr>
          <p:spPr>
            <a:xfrm>
              <a:off x="5458428" y="3117152"/>
              <a:ext cx="119777" cy="114636"/>
            </a:xfrm>
            <a:custGeom>
              <a:avLst/>
              <a:gdLst/>
              <a:ahLst/>
              <a:cxnLst/>
              <a:rect l="l" t="t" r="r" b="b"/>
              <a:pathLst>
                <a:path w="629" h="602" extrusionOk="0">
                  <a:moveTo>
                    <a:pt x="343" y="1"/>
                  </a:moveTo>
                  <a:lnTo>
                    <a:pt x="1" y="286"/>
                  </a:lnTo>
                  <a:lnTo>
                    <a:pt x="286" y="601"/>
                  </a:lnTo>
                  <a:lnTo>
                    <a:pt x="629" y="316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0" name="Google Shape;6380;p49"/>
            <p:cNvSpPr/>
            <p:nvPr/>
          </p:nvSpPr>
          <p:spPr>
            <a:xfrm>
              <a:off x="5376736" y="3188180"/>
              <a:ext cx="119777" cy="119777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43" y="0"/>
                  </a:moveTo>
                  <a:lnTo>
                    <a:pt x="0" y="286"/>
                  </a:lnTo>
                  <a:lnTo>
                    <a:pt x="286" y="628"/>
                  </a:lnTo>
                  <a:lnTo>
                    <a:pt x="628" y="343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1" name="Google Shape;6381;p49"/>
            <p:cNvSpPr/>
            <p:nvPr/>
          </p:nvSpPr>
          <p:spPr>
            <a:xfrm>
              <a:off x="5692079" y="3057549"/>
              <a:ext cx="114636" cy="114255"/>
            </a:xfrm>
            <a:custGeom>
              <a:avLst/>
              <a:gdLst/>
              <a:ahLst/>
              <a:cxnLst/>
              <a:rect l="l" t="t" r="r" b="b"/>
              <a:pathLst>
                <a:path w="602" h="600" extrusionOk="0">
                  <a:moveTo>
                    <a:pt x="316" y="1"/>
                  </a:moveTo>
                  <a:lnTo>
                    <a:pt x="0" y="286"/>
                  </a:lnTo>
                  <a:lnTo>
                    <a:pt x="286" y="599"/>
                  </a:lnTo>
                  <a:lnTo>
                    <a:pt x="601" y="31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2" name="Google Shape;6382;p49"/>
            <p:cNvSpPr/>
            <p:nvPr/>
          </p:nvSpPr>
          <p:spPr>
            <a:xfrm>
              <a:off x="5610768" y="3128006"/>
              <a:ext cx="119777" cy="114636"/>
            </a:xfrm>
            <a:custGeom>
              <a:avLst/>
              <a:gdLst/>
              <a:ahLst/>
              <a:cxnLst/>
              <a:rect l="l" t="t" r="r" b="b"/>
              <a:pathLst>
                <a:path w="629" h="602" extrusionOk="0">
                  <a:moveTo>
                    <a:pt x="343" y="1"/>
                  </a:moveTo>
                  <a:lnTo>
                    <a:pt x="0" y="286"/>
                  </a:lnTo>
                  <a:lnTo>
                    <a:pt x="286" y="602"/>
                  </a:lnTo>
                  <a:lnTo>
                    <a:pt x="628" y="316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3" name="Google Shape;6383;p49"/>
            <p:cNvSpPr/>
            <p:nvPr/>
          </p:nvSpPr>
          <p:spPr>
            <a:xfrm>
              <a:off x="5528885" y="3199034"/>
              <a:ext cx="119777" cy="114065"/>
            </a:xfrm>
            <a:custGeom>
              <a:avLst/>
              <a:gdLst/>
              <a:ahLst/>
              <a:cxnLst/>
              <a:rect l="l" t="t" r="r" b="b"/>
              <a:pathLst>
                <a:path w="629" h="599" extrusionOk="0">
                  <a:moveTo>
                    <a:pt x="343" y="0"/>
                  </a:moveTo>
                  <a:lnTo>
                    <a:pt x="1" y="286"/>
                  </a:lnTo>
                  <a:lnTo>
                    <a:pt x="286" y="599"/>
                  </a:lnTo>
                  <a:lnTo>
                    <a:pt x="629" y="313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4" name="Google Shape;6384;p49"/>
            <p:cNvSpPr/>
            <p:nvPr/>
          </p:nvSpPr>
          <p:spPr>
            <a:xfrm>
              <a:off x="5452906" y="3269491"/>
              <a:ext cx="114445" cy="114445"/>
            </a:xfrm>
            <a:custGeom>
              <a:avLst/>
              <a:gdLst/>
              <a:ahLst/>
              <a:cxnLst/>
              <a:rect l="l" t="t" r="r" b="b"/>
              <a:pathLst>
                <a:path w="601" h="601" extrusionOk="0">
                  <a:moveTo>
                    <a:pt x="315" y="0"/>
                  </a:moveTo>
                  <a:lnTo>
                    <a:pt x="0" y="286"/>
                  </a:lnTo>
                  <a:lnTo>
                    <a:pt x="286" y="601"/>
                  </a:lnTo>
                  <a:lnTo>
                    <a:pt x="601" y="315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5" name="Google Shape;6385;p49"/>
            <p:cNvSpPr/>
            <p:nvPr/>
          </p:nvSpPr>
          <p:spPr>
            <a:xfrm>
              <a:off x="4854781" y="3138860"/>
              <a:ext cx="674295" cy="685340"/>
            </a:xfrm>
            <a:custGeom>
              <a:avLst/>
              <a:gdLst/>
              <a:ahLst/>
              <a:cxnLst/>
              <a:rect l="l" t="t" r="r" b="b"/>
              <a:pathLst>
                <a:path w="3541" h="3599" extrusionOk="0">
                  <a:moveTo>
                    <a:pt x="1515" y="1"/>
                  </a:moveTo>
                  <a:lnTo>
                    <a:pt x="0" y="1314"/>
                  </a:lnTo>
                  <a:lnTo>
                    <a:pt x="2029" y="3598"/>
                  </a:lnTo>
                  <a:lnTo>
                    <a:pt x="3541" y="2258"/>
                  </a:lnTo>
                  <a:lnTo>
                    <a:pt x="15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6" name="Google Shape;6386;p49"/>
            <p:cNvSpPr/>
            <p:nvPr/>
          </p:nvSpPr>
          <p:spPr>
            <a:xfrm>
              <a:off x="4854781" y="3138860"/>
              <a:ext cx="358951" cy="326579"/>
            </a:xfrm>
            <a:custGeom>
              <a:avLst/>
              <a:gdLst/>
              <a:ahLst/>
              <a:cxnLst/>
              <a:rect l="l" t="t" r="r" b="b"/>
              <a:pathLst>
                <a:path w="1885" h="1715" extrusionOk="0">
                  <a:moveTo>
                    <a:pt x="1515" y="1"/>
                  </a:moveTo>
                  <a:lnTo>
                    <a:pt x="0" y="1314"/>
                  </a:lnTo>
                  <a:lnTo>
                    <a:pt x="373" y="1714"/>
                  </a:lnTo>
                  <a:lnTo>
                    <a:pt x="1885" y="401"/>
                  </a:lnTo>
                  <a:lnTo>
                    <a:pt x="15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7" name="Google Shape;6387;p49"/>
            <p:cNvSpPr/>
            <p:nvPr/>
          </p:nvSpPr>
          <p:spPr>
            <a:xfrm>
              <a:off x="4784324" y="3041172"/>
              <a:ext cx="358951" cy="348097"/>
            </a:xfrm>
            <a:custGeom>
              <a:avLst/>
              <a:gdLst/>
              <a:ahLst/>
              <a:cxnLst/>
              <a:rect l="l" t="t" r="r" b="b"/>
              <a:pathLst>
                <a:path w="1885" h="1828" extrusionOk="0">
                  <a:moveTo>
                    <a:pt x="941" y="0"/>
                  </a:moveTo>
                  <a:lnTo>
                    <a:pt x="0" y="829"/>
                  </a:lnTo>
                  <a:lnTo>
                    <a:pt x="370" y="1827"/>
                  </a:lnTo>
                  <a:lnTo>
                    <a:pt x="1885" y="514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8" name="Google Shape;6388;p49"/>
            <p:cNvSpPr/>
            <p:nvPr/>
          </p:nvSpPr>
          <p:spPr>
            <a:xfrm>
              <a:off x="4643028" y="2888833"/>
              <a:ext cx="222797" cy="201660"/>
            </a:xfrm>
            <a:custGeom>
              <a:avLst/>
              <a:gdLst/>
              <a:ahLst/>
              <a:cxnLst/>
              <a:rect l="l" t="t" r="r" b="b"/>
              <a:pathLst>
                <a:path w="1170" h="1059" extrusionOk="0">
                  <a:moveTo>
                    <a:pt x="1170" y="1"/>
                  </a:moveTo>
                  <a:lnTo>
                    <a:pt x="0" y="1058"/>
                  </a:lnTo>
                  <a:lnTo>
                    <a:pt x="0" y="1058"/>
                  </a:lnTo>
                  <a:lnTo>
                    <a:pt x="884" y="971"/>
                  </a:lnTo>
                  <a:lnTo>
                    <a:pt x="998" y="887"/>
                  </a:lnTo>
                  <a:lnTo>
                    <a:pt x="11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89" name="Google Shape;6389;p49"/>
            <p:cNvSpPr/>
            <p:nvPr/>
          </p:nvSpPr>
          <p:spPr>
            <a:xfrm>
              <a:off x="4675591" y="2909399"/>
              <a:ext cx="81502" cy="73504"/>
            </a:xfrm>
            <a:custGeom>
              <a:avLst/>
              <a:gdLst/>
              <a:ahLst/>
              <a:cxnLst/>
              <a:rect l="l" t="t" r="r" b="b"/>
              <a:pathLst>
                <a:path w="428" h="386" extrusionOk="0">
                  <a:moveTo>
                    <a:pt x="214" y="1"/>
                  </a:moveTo>
                  <a:cubicBezTo>
                    <a:pt x="164" y="1"/>
                    <a:pt x="113" y="22"/>
                    <a:pt x="85" y="64"/>
                  </a:cubicBezTo>
                  <a:cubicBezTo>
                    <a:pt x="0" y="121"/>
                    <a:pt x="0" y="235"/>
                    <a:pt x="58" y="322"/>
                  </a:cubicBezTo>
                  <a:cubicBezTo>
                    <a:pt x="100" y="364"/>
                    <a:pt x="149" y="385"/>
                    <a:pt x="199" y="385"/>
                  </a:cubicBezTo>
                  <a:cubicBezTo>
                    <a:pt x="249" y="385"/>
                    <a:pt x="300" y="364"/>
                    <a:pt x="343" y="322"/>
                  </a:cubicBezTo>
                  <a:cubicBezTo>
                    <a:pt x="400" y="265"/>
                    <a:pt x="428" y="151"/>
                    <a:pt x="343" y="64"/>
                  </a:cubicBezTo>
                  <a:cubicBezTo>
                    <a:pt x="314" y="22"/>
                    <a:pt x="264" y="1"/>
                    <a:pt x="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390" name="Google Shape;6390;p49"/>
          <p:cNvGrpSpPr/>
          <p:nvPr/>
        </p:nvGrpSpPr>
        <p:grpSpPr>
          <a:xfrm>
            <a:off x="6103824" y="1467376"/>
            <a:ext cx="2251013" cy="1872446"/>
            <a:chOff x="6502337" y="1581950"/>
            <a:chExt cx="2251013" cy="1872446"/>
          </a:xfrm>
        </p:grpSpPr>
        <p:sp>
          <p:nvSpPr>
            <p:cNvPr id="6391" name="Google Shape;6391;p49"/>
            <p:cNvSpPr/>
            <p:nvPr/>
          </p:nvSpPr>
          <p:spPr>
            <a:xfrm>
              <a:off x="7953756" y="1638316"/>
              <a:ext cx="288494" cy="446166"/>
            </a:xfrm>
            <a:custGeom>
              <a:avLst/>
              <a:gdLst/>
              <a:ahLst/>
              <a:cxnLst/>
              <a:rect l="l" t="t" r="r" b="b"/>
              <a:pathLst>
                <a:path w="1515" h="2343" extrusionOk="0">
                  <a:moveTo>
                    <a:pt x="1286" y="1"/>
                  </a:moveTo>
                  <a:lnTo>
                    <a:pt x="1" y="2228"/>
                  </a:lnTo>
                  <a:lnTo>
                    <a:pt x="229" y="2342"/>
                  </a:lnTo>
                  <a:lnTo>
                    <a:pt x="1515" y="115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92" name="Google Shape;6392;p49"/>
            <p:cNvSpPr/>
            <p:nvPr/>
          </p:nvSpPr>
          <p:spPr>
            <a:xfrm>
              <a:off x="7040288" y="2899687"/>
              <a:ext cx="571275" cy="500437"/>
            </a:xfrm>
            <a:custGeom>
              <a:avLst/>
              <a:gdLst/>
              <a:ahLst/>
              <a:cxnLst/>
              <a:rect l="l" t="t" r="r" b="b"/>
              <a:pathLst>
                <a:path w="3000" h="2628" extrusionOk="0">
                  <a:moveTo>
                    <a:pt x="1314" y="1"/>
                  </a:moveTo>
                  <a:lnTo>
                    <a:pt x="1" y="1029"/>
                  </a:lnTo>
                  <a:lnTo>
                    <a:pt x="2742" y="2627"/>
                  </a:lnTo>
                  <a:lnTo>
                    <a:pt x="3000" y="971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93" name="Google Shape;6393;p49"/>
            <p:cNvSpPr/>
            <p:nvPr/>
          </p:nvSpPr>
          <p:spPr>
            <a:xfrm>
              <a:off x="7154733" y="2899687"/>
              <a:ext cx="456830" cy="353810"/>
            </a:xfrm>
            <a:custGeom>
              <a:avLst/>
              <a:gdLst/>
              <a:ahLst/>
              <a:cxnLst/>
              <a:rect l="l" t="t" r="r" b="b"/>
              <a:pathLst>
                <a:path w="2399" h="1858" extrusionOk="0">
                  <a:moveTo>
                    <a:pt x="713" y="1"/>
                  </a:moveTo>
                  <a:lnTo>
                    <a:pt x="1" y="544"/>
                  </a:lnTo>
                  <a:lnTo>
                    <a:pt x="2255" y="1858"/>
                  </a:lnTo>
                  <a:lnTo>
                    <a:pt x="2399" y="971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94" name="Google Shape;6394;p49"/>
            <p:cNvSpPr/>
            <p:nvPr/>
          </p:nvSpPr>
          <p:spPr>
            <a:xfrm>
              <a:off x="7040288" y="3035840"/>
              <a:ext cx="533000" cy="364283"/>
            </a:xfrm>
            <a:custGeom>
              <a:avLst/>
              <a:gdLst/>
              <a:ahLst/>
              <a:cxnLst/>
              <a:rect l="l" t="t" r="r" b="b"/>
              <a:pathLst>
                <a:path w="2799" h="1913" extrusionOk="0">
                  <a:moveTo>
                    <a:pt x="401" y="1"/>
                  </a:moveTo>
                  <a:lnTo>
                    <a:pt x="1" y="314"/>
                  </a:lnTo>
                  <a:lnTo>
                    <a:pt x="2742" y="1912"/>
                  </a:lnTo>
                  <a:lnTo>
                    <a:pt x="2799" y="1371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95" name="Google Shape;6395;p49"/>
            <p:cNvSpPr/>
            <p:nvPr/>
          </p:nvSpPr>
          <p:spPr>
            <a:xfrm>
              <a:off x="7225190" y="2426863"/>
              <a:ext cx="250409" cy="185093"/>
            </a:xfrm>
            <a:custGeom>
              <a:avLst/>
              <a:gdLst/>
              <a:ahLst/>
              <a:cxnLst/>
              <a:rect l="l" t="t" r="r" b="b"/>
              <a:pathLst>
                <a:path w="1315" h="972" extrusionOk="0">
                  <a:moveTo>
                    <a:pt x="202" y="1"/>
                  </a:moveTo>
                  <a:lnTo>
                    <a:pt x="1" y="344"/>
                  </a:lnTo>
                  <a:lnTo>
                    <a:pt x="1115" y="972"/>
                  </a:lnTo>
                  <a:lnTo>
                    <a:pt x="1314" y="65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96" name="Google Shape;6396;p49"/>
            <p:cNvSpPr/>
            <p:nvPr/>
          </p:nvSpPr>
          <p:spPr>
            <a:xfrm>
              <a:off x="6502337" y="1905100"/>
              <a:ext cx="891760" cy="766461"/>
            </a:xfrm>
            <a:custGeom>
              <a:avLst/>
              <a:gdLst/>
              <a:ahLst/>
              <a:cxnLst/>
              <a:rect l="l" t="t" r="r" b="b"/>
              <a:pathLst>
                <a:path w="4683" h="4025" extrusionOk="0">
                  <a:moveTo>
                    <a:pt x="1170" y="0"/>
                  </a:moveTo>
                  <a:lnTo>
                    <a:pt x="1" y="1999"/>
                  </a:lnTo>
                  <a:lnTo>
                    <a:pt x="3511" y="4025"/>
                  </a:lnTo>
                  <a:lnTo>
                    <a:pt x="4683" y="2026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97" name="Google Shape;6397;p49"/>
            <p:cNvSpPr/>
            <p:nvPr/>
          </p:nvSpPr>
          <p:spPr>
            <a:xfrm>
              <a:off x="6681527" y="1991934"/>
              <a:ext cx="179761" cy="179380"/>
            </a:xfrm>
            <a:custGeom>
              <a:avLst/>
              <a:gdLst/>
              <a:ahLst/>
              <a:cxnLst/>
              <a:rect l="l" t="t" r="r" b="b"/>
              <a:pathLst>
                <a:path w="944" h="942" extrusionOk="0">
                  <a:moveTo>
                    <a:pt x="343" y="1"/>
                  </a:moveTo>
                  <a:lnTo>
                    <a:pt x="1" y="599"/>
                  </a:lnTo>
                  <a:lnTo>
                    <a:pt x="601" y="942"/>
                  </a:lnTo>
                  <a:lnTo>
                    <a:pt x="944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98" name="Google Shape;6398;p49"/>
            <p:cNvSpPr/>
            <p:nvPr/>
          </p:nvSpPr>
          <p:spPr>
            <a:xfrm>
              <a:off x="6828535" y="2078958"/>
              <a:ext cx="179380" cy="174239"/>
            </a:xfrm>
            <a:custGeom>
              <a:avLst/>
              <a:gdLst/>
              <a:ahLst/>
              <a:cxnLst/>
              <a:rect l="l" t="t" r="r" b="b"/>
              <a:pathLst>
                <a:path w="942" h="915" extrusionOk="0">
                  <a:moveTo>
                    <a:pt x="343" y="1"/>
                  </a:moveTo>
                  <a:lnTo>
                    <a:pt x="1" y="572"/>
                  </a:lnTo>
                  <a:lnTo>
                    <a:pt x="599" y="914"/>
                  </a:lnTo>
                  <a:lnTo>
                    <a:pt x="942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399" name="Google Shape;6399;p49"/>
            <p:cNvSpPr/>
            <p:nvPr/>
          </p:nvSpPr>
          <p:spPr>
            <a:xfrm>
              <a:off x="6975162" y="2160269"/>
              <a:ext cx="179761" cy="179952"/>
            </a:xfrm>
            <a:custGeom>
              <a:avLst/>
              <a:gdLst/>
              <a:ahLst/>
              <a:cxnLst/>
              <a:rect l="l" t="t" r="r" b="b"/>
              <a:pathLst>
                <a:path w="944" h="945" extrusionOk="0">
                  <a:moveTo>
                    <a:pt x="343" y="1"/>
                  </a:moveTo>
                  <a:lnTo>
                    <a:pt x="0" y="602"/>
                  </a:lnTo>
                  <a:lnTo>
                    <a:pt x="601" y="944"/>
                  </a:lnTo>
                  <a:lnTo>
                    <a:pt x="944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0" name="Google Shape;6400;p49"/>
            <p:cNvSpPr/>
            <p:nvPr/>
          </p:nvSpPr>
          <p:spPr>
            <a:xfrm>
              <a:off x="7122170" y="2247293"/>
              <a:ext cx="179380" cy="179761"/>
            </a:xfrm>
            <a:custGeom>
              <a:avLst/>
              <a:gdLst/>
              <a:ahLst/>
              <a:cxnLst/>
              <a:rect l="l" t="t" r="r" b="b"/>
              <a:pathLst>
                <a:path w="942" h="944" extrusionOk="0">
                  <a:moveTo>
                    <a:pt x="343" y="1"/>
                  </a:moveTo>
                  <a:lnTo>
                    <a:pt x="0" y="601"/>
                  </a:lnTo>
                  <a:lnTo>
                    <a:pt x="599" y="944"/>
                  </a:lnTo>
                  <a:lnTo>
                    <a:pt x="941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1" name="Google Shape;6401;p49"/>
            <p:cNvSpPr/>
            <p:nvPr/>
          </p:nvSpPr>
          <p:spPr>
            <a:xfrm>
              <a:off x="6600216" y="2138561"/>
              <a:ext cx="174239" cy="179761"/>
            </a:xfrm>
            <a:custGeom>
              <a:avLst/>
              <a:gdLst/>
              <a:ahLst/>
              <a:cxnLst/>
              <a:rect l="l" t="t" r="r" b="b"/>
              <a:pathLst>
                <a:path w="915" h="944" extrusionOk="0">
                  <a:moveTo>
                    <a:pt x="313" y="1"/>
                  </a:moveTo>
                  <a:lnTo>
                    <a:pt x="0" y="601"/>
                  </a:lnTo>
                  <a:lnTo>
                    <a:pt x="572" y="944"/>
                  </a:lnTo>
                  <a:lnTo>
                    <a:pt x="914" y="343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2" name="Google Shape;6402;p49"/>
            <p:cNvSpPr/>
            <p:nvPr/>
          </p:nvSpPr>
          <p:spPr>
            <a:xfrm>
              <a:off x="6746843" y="2225585"/>
              <a:ext cx="174048" cy="174239"/>
            </a:xfrm>
            <a:custGeom>
              <a:avLst/>
              <a:gdLst/>
              <a:ahLst/>
              <a:cxnLst/>
              <a:rect l="l" t="t" r="r" b="b"/>
              <a:pathLst>
                <a:path w="914" h="915" extrusionOk="0">
                  <a:moveTo>
                    <a:pt x="343" y="0"/>
                  </a:moveTo>
                  <a:lnTo>
                    <a:pt x="0" y="601"/>
                  </a:lnTo>
                  <a:lnTo>
                    <a:pt x="571" y="914"/>
                  </a:lnTo>
                  <a:lnTo>
                    <a:pt x="914" y="343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3" name="Google Shape;6403;p49"/>
            <p:cNvSpPr/>
            <p:nvPr/>
          </p:nvSpPr>
          <p:spPr>
            <a:xfrm>
              <a:off x="6893851" y="2312608"/>
              <a:ext cx="174048" cy="174048"/>
            </a:xfrm>
            <a:custGeom>
              <a:avLst/>
              <a:gdLst/>
              <a:ahLst/>
              <a:cxnLst/>
              <a:rect l="l" t="t" r="r" b="b"/>
              <a:pathLst>
                <a:path w="914" h="914" extrusionOk="0">
                  <a:moveTo>
                    <a:pt x="343" y="0"/>
                  </a:moveTo>
                  <a:lnTo>
                    <a:pt x="0" y="571"/>
                  </a:lnTo>
                  <a:lnTo>
                    <a:pt x="571" y="914"/>
                  </a:lnTo>
                  <a:lnTo>
                    <a:pt x="914" y="315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4" name="Google Shape;6404;p49"/>
            <p:cNvSpPr/>
            <p:nvPr/>
          </p:nvSpPr>
          <p:spPr>
            <a:xfrm>
              <a:off x="7040288" y="2394301"/>
              <a:ext cx="174239" cy="179380"/>
            </a:xfrm>
            <a:custGeom>
              <a:avLst/>
              <a:gdLst/>
              <a:ahLst/>
              <a:cxnLst/>
              <a:rect l="l" t="t" r="r" b="b"/>
              <a:pathLst>
                <a:path w="915" h="942" extrusionOk="0">
                  <a:moveTo>
                    <a:pt x="344" y="1"/>
                  </a:moveTo>
                  <a:lnTo>
                    <a:pt x="1" y="599"/>
                  </a:lnTo>
                  <a:lnTo>
                    <a:pt x="572" y="942"/>
                  </a:lnTo>
                  <a:lnTo>
                    <a:pt x="915" y="343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5" name="Google Shape;6405;p49"/>
            <p:cNvSpPr/>
            <p:nvPr/>
          </p:nvSpPr>
          <p:spPr>
            <a:xfrm>
              <a:off x="7779707" y="2747538"/>
              <a:ext cx="250409" cy="185093"/>
            </a:xfrm>
            <a:custGeom>
              <a:avLst/>
              <a:gdLst/>
              <a:ahLst/>
              <a:cxnLst/>
              <a:rect l="l" t="t" r="r" b="b"/>
              <a:pathLst>
                <a:path w="1315" h="972" extrusionOk="0">
                  <a:moveTo>
                    <a:pt x="202" y="0"/>
                  </a:moveTo>
                  <a:lnTo>
                    <a:pt x="1" y="316"/>
                  </a:lnTo>
                  <a:lnTo>
                    <a:pt x="1116" y="971"/>
                  </a:lnTo>
                  <a:lnTo>
                    <a:pt x="1314" y="6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6" name="Google Shape;6406;p49"/>
            <p:cNvSpPr/>
            <p:nvPr/>
          </p:nvSpPr>
          <p:spPr>
            <a:xfrm>
              <a:off x="7861590" y="2693076"/>
              <a:ext cx="891760" cy="761319"/>
            </a:xfrm>
            <a:custGeom>
              <a:avLst/>
              <a:gdLst/>
              <a:ahLst/>
              <a:cxnLst/>
              <a:rect l="l" t="t" r="r" b="b"/>
              <a:pathLst>
                <a:path w="4683" h="3998" extrusionOk="0">
                  <a:moveTo>
                    <a:pt x="1170" y="1"/>
                  </a:moveTo>
                  <a:lnTo>
                    <a:pt x="0" y="1972"/>
                  </a:lnTo>
                  <a:lnTo>
                    <a:pt x="3511" y="3998"/>
                  </a:lnTo>
                  <a:lnTo>
                    <a:pt x="4683" y="2029"/>
                  </a:lnTo>
                  <a:lnTo>
                    <a:pt x="11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7" name="Google Shape;6407;p49"/>
            <p:cNvSpPr/>
            <p:nvPr/>
          </p:nvSpPr>
          <p:spPr>
            <a:xfrm>
              <a:off x="8486565" y="3035840"/>
              <a:ext cx="174239" cy="179380"/>
            </a:xfrm>
            <a:custGeom>
              <a:avLst/>
              <a:gdLst/>
              <a:ahLst/>
              <a:cxnLst/>
              <a:rect l="l" t="t" r="r" b="b"/>
              <a:pathLst>
                <a:path w="915" h="942" extrusionOk="0">
                  <a:moveTo>
                    <a:pt x="343" y="1"/>
                  </a:moveTo>
                  <a:lnTo>
                    <a:pt x="1" y="599"/>
                  </a:lnTo>
                  <a:lnTo>
                    <a:pt x="572" y="942"/>
                  </a:lnTo>
                  <a:lnTo>
                    <a:pt x="914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8" name="Google Shape;6408;p49"/>
            <p:cNvSpPr/>
            <p:nvPr/>
          </p:nvSpPr>
          <p:spPr>
            <a:xfrm>
              <a:off x="8339938" y="2948816"/>
              <a:ext cx="174239" cy="179380"/>
            </a:xfrm>
            <a:custGeom>
              <a:avLst/>
              <a:gdLst/>
              <a:ahLst/>
              <a:cxnLst/>
              <a:rect l="l" t="t" r="r" b="b"/>
              <a:pathLst>
                <a:path w="915" h="942" extrusionOk="0">
                  <a:moveTo>
                    <a:pt x="343" y="1"/>
                  </a:moveTo>
                  <a:lnTo>
                    <a:pt x="1" y="599"/>
                  </a:lnTo>
                  <a:lnTo>
                    <a:pt x="572" y="942"/>
                  </a:lnTo>
                  <a:lnTo>
                    <a:pt x="914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09" name="Google Shape;6409;p49"/>
            <p:cNvSpPr/>
            <p:nvPr/>
          </p:nvSpPr>
          <p:spPr>
            <a:xfrm>
              <a:off x="8192930" y="2867124"/>
              <a:ext cx="174239" cy="174239"/>
            </a:xfrm>
            <a:custGeom>
              <a:avLst/>
              <a:gdLst/>
              <a:ahLst/>
              <a:cxnLst/>
              <a:rect l="l" t="t" r="r" b="b"/>
              <a:pathLst>
                <a:path w="915" h="915" extrusionOk="0">
                  <a:moveTo>
                    <a:pt x="343" y="0"/>
                  </a:moveTo>
                  <a:lnTo>
                    <a:pt x="1" y="571"/>
                  </a:lnTo>
                  <a:lnTo>
                    <a:pt x="572" y="914"/>
                  </a:lnTo>
                  <a:lnTo>
                    <a:pt x="914" y="343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0" name="Google Shape;6410;p49"/>
            <p:cNvSpPr/>
            <p:nvPr/>
          </p:nvSpPr>
          <p:spPr>
            <a:xfrm>
              <a:off x="8046493" y="2780100"/>
              <a:ext cx="174048" cy="179761"/>
            </a:xfrm>
            <a:custGeom>
              <a:avLst/>
              <a:gdLst/>
              <a:ahLst/>
              <a:cxnLst/>
              <a:rect l="l" t="t" r="r" b="b"/>
              <a:pathLst>
                <a:path w="914" h="944" extrusionOk="0">
                  <a:moveTo>
                    <a:pt x="343" y="1"/>
                  </a:moveTo>
                  <a:lnTo>
                    <a:pt x="0" y="601"/>
                  </a:lnTo>
                  <a:lnTo>
                    <a:pt x="571" y="944"/>
                  </a:lnTo>
                  <a:lnTo>
                    <a:pt x="914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1" name="Google Shape;6411;p49"/>
            <p:cNvSpPr/>
            <p:nvPr/>
          </p:nvSpPr>
          <p:spPr>
            <a:xfrm>
              <a:off x="8399541" y="3182467"/>
              <a:ext cx="179952" cy="179761"/>
            </a:xfrm>
            <a:custGeom>
              <a:avLst/>
              <a:gdLst/>
              <a:ahLst/>
              <a:cxnLst/>
              <a:rect l="l" t="t" r="r" b="b"/>
              <a:pathLst>
                <a:path w="945" h="944" extrusionOk="0">
                  <a:moveTo>
                    <a:pt x="343" y="0"/>
                  </a:moveTo>
                  <a:lnTo>
                    <a:pt x="1" y="601"/>
                  </a:lnTo>
                  <a:lnTo>
                    <a:pt x="601" y="944"/>
                  </a:lnTo>
                  <a:lnTo>
                    <a:pt x="944" y="343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2" name="Google Shape;6412;p49"/>
            <p:cNvSpPr/>
            <p:nvPr/>
          </p:nvSpPr>
          <p:spPr>
            <a:xfrm>
              <a:off x="8253104" y="3095443"/>
              <a:ext cx="179380" cy="179761"/>
            </a:xfrm>
            <a:custGeom>
              <a:avLst/>
              <a:gdLst/>
              <a:ahLst/>
              <a:cxnLst/>
              <a:rect l="l" t="t" r="r" b="b"/>
              <a:pathLst>
                <a:path w="942" h="944" extrusionOk="0">
                  <a:moveTo>
                    <a:pt x="343" y="1"/>
                  </a:moveTo>
                  <a:lnTo>
                    <a:pt x="0" y="601"/>
                  </a:lnTo>
                  <a:lnTo>
                    <a:pt x="598" y="944"/>
                  </a:lnTo>
                  <a:lnTo>
                    <a:pt x="941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3" name="Google Shape;6413;p49"/>
            <p:cNvSpPr/>
            <p:nvPr/>
          </p:nvSpPr>
          <p:spPr>
            <a:xfrm>
              <a:off x="8105905" y="3014132"/>
              <a:ext cx="179952" cy="174239"/>
            </a:xfrm>
            <a:custGeom>
              <a:avLst/>
              <a:gdLst/>
              <a:ahLst/>
              <a:cxnLst/>
              <a:rect l="l" t="t" r="r" b="b"/>
              <a:pathLst>
                <a:path w="945" h="915" extrusionOk="0">
                  <a:moveTo>
                    <a:pt x="344" y="0"/>
                  </a:moveTo>
                  <a:lnTo>
                    <a:pt x="1" y="571"/>
                  </a:lnTo>
                  <a:lnTo>
                    <a:pt x="602" y="914"/>
                  </a:lnTo>
                  <a:lnTo>
                    <a:pt x="944" y="343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4" name="Google Shape;6414;p49"/>
            <p:cNvSpPr/>
            <p:nvPr/>
          </p:nvSpPr>
          <p:spPr>
            <a:xfrm>
              <a:off x="7959469" y="2927108"/>
              <a:ext cx="174048" cy="179380"/>
            </a:xfrm>
            <a:custGeom>
              <a:avLst/>
              <a:gdLst/>
              <a:ahLst/>
              <a:cxnLst/>
              <a:rect l="l" t="t" r="r" b="b"/>
              <a:pathLst>
                <a:path w="914" h="942" extrusionOk="0">
                  <a:moveTo>
                    <a:pt x="343" y="1"/>
                  </a:moveTo>
                  <a:lnTo>
                    <a:pt x="0" y="599"/>
                  </a:lnTo>
                  <a:lnTo>
                    <a:pt x="599" y="942"/>
                  </a:lnTo>
                  <a:lnTo>
                    <a:pt x="914" y="343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5" name="Google Shape;6415;p49"/>
            <p:cNvSpPr/>
            <p:nvPr/>
          </p:nvSpPr>
          <p:spPr>
            <a:xfrm>
              <a:off x="7176441" y="2073245"/>
              <a:ext cx="978975" cy="1087708"/>
            </a:xfrm>
            <a:custGeom>
              <a:avLst/>
              <a:gdLst/>
              <a:ahLst/>
              <a:cxnLst/>
              <a:rect l="l" t="t" r="r" b="b"/>
              <a:pathLst>
                <a:path w="5141" h="5712" extrusionOk="0">
                  <a:moveTo>
                    <a:pt x="2399" y="1"/>
                  </a:moveTo>
                  <a:lnTo>
                    <a:pt x="1" y="4142"/>
                  </a:lnTo>
                  <a:lnTo>
                    <a:pt x="2742" y="5711"/>
                  </a:lnTo>
                  <a:lnTo>
                    <a:pt x="5140" y="1572"/>
                  </a:lnTo>
                  <a:lnTo>
                    <a:pt x="23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6" name="Google Shape;6416;p49"/>
            <p:cNvSpPr/>
            <p:nvPr/>
          </p:nvSpPr>
          <p:spPr>
            <a:xfrm>
              <a:off x="7551388" y="2073245"/>
              <a:ext cx="604028" cy="440834"/>
            </a:xfrm>
            <a:custGeom>
              <a:avLst/>
              <a:gdLst/>
              <a:ahLst/>
              <a:cxnLst/>
              <a:rect l="l" t="t" r="r" b="b"/>
              <a:pathLst>
                <a:path w="3172" h="2315" extrusionOk="0">
                  <a:moveTo>
                    <a:pt x="430" y="1"/>
                  </a:moveTo>
                  <a:lnTo>
                    <a:pt x="1" y="743"/>
                  </a:lnTo>
                  <a:lnTo>
                    <a:pt x="2714" y="2315"/>
                  </a:lnTo>
                  <a:lnTo>
                    <a:pt x="3171" y="1572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7" name="Google Shape;6417;p49"/>
            <p:cNvSpPr/>
            <p:nvPr/>
          </p:nvSpPr>
          <p:spPr>
            <a:xfrm>
              <a:off x="7633271" y="1872347"/>
              <a:ext cx="570704" cy="500437"/>
            </a:xfrm>
            <a:custGeom>
              <a:avLst/>
              <a:gdLst/>
              <a:ahLst/>
              <a:cxnLst/>
              <a:rect l="l" t="t" r="r" b="b"/>
              <a:pathLst>
                <a:path w="2997" h="2628" extrusionOk="0">
                  <a:moveTo>
                    <a:pt x="1314" y="1"/>
                  </a:moveTo>
                  <a:lnTo>
                    <a:pt x="0" y="1056"/>
                  </a:lnTo>
                  <a:lnTo>
                    <a:pt x="2741" y="2627"/>
                  </a:lnTo>
                  <a:lnTo>
                    <a:pt x="2997" y="971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8" name="Google Shape;6418;p49"/>
            <p:cNvSpPr/>
            <p:nvPr/>
          </p:nvSpPr>
          <p:spPr>
            <a:xfrm>
              <a:off x="7975464" y="1600612"/>
              <a:ext cx="408271" cy="271927"/>
            </a:xfrm>
            <a:custGeom>
              <a:avLst/>
              <a:gdLst/>
              <a:ahLst/>
              <a:cxnLst/>
              <a:rect l="l" t="t" r="r" b="b"/>
              <a:pathLst>
                <a:path w="2144" h="1428" extrusionOk="0">
                  <a:moveTo>
                    <a:pt x="1" y="0"/>
                  </a:moveTo>
                  <a:lnTo>
                    <a:pt x="544" y="1314"/>
                  </a:lnTo>
                  <a:lnTo>
                    <a:pt x="743" y="1428"/>
                  </a:lnTo>
                  <a:lnTo>
                    <a:pt x="2143" y="12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19" name="Google Shape;6419;p49"/>
            <p:cNvSpPr/>
            <p:nvPr/>
          </p:nvSpPr>
          <p:spPr>
            <a:xfrm>
              <a:off x="8160367" y="1581950"/>
              <a:ext cx="130632" cy="113303"/>
            </a:xfrm>
            <a:custGeom>
              <a:avLst/>
              <a:gdLst/>
              <a:ahLst/>
              <a:cxnLst/>
              <a:rect l="l" t="t" r="r" b="b"/>
              <a:pathLst>
                <a:path w="686" h="595" extrusionOk="0">
                  <a:moveTo>
                    <a:pt x="343" y="0"/>
                  </a:moveTo>
                  <a:cubicBezTo>
                    <a:pt x="242" y="0"/>
                    <a:pt x="145" y="58"/>
                    <a:pt x="87" y="155"/>
                  </a:cubicBezTo>
                  <a:cubicBezTo>
                    <a:pt x="0" y="297"/>
                    <a:pt x="58" y="468"/>
                    <a:pt x="201" y="555"/>
                  </a:cubicBezTo>
                  <a:cubicBezTo>
                    <a:pt x="247" y="582"/>
                    <a:pt x="295" y="594"/>
                    <a:pt x="342" y="594"/>
                  </a:cubicBezTo>
                  <a:cubicBezTo>
                    <a:pt x="444" y="594"/>
                    <a:pt x="542" y="537"/>
                    <a:pt x="601" y="441"/>
                  </a:cubicBezTo>
                  <a:cubicBezTo>
                    <a:pt x="686" y="297"/>
                    <a:pt x="629" y="126"/>
                    <a:pt x="487" y="41"/>
                  </a:cubicBezTo>
                  <a:cubicBezTo>
                    <a:pt x="441" y="13"/>
                    <a:pt x="391" y="0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420" name="Google Shape;6420;p49"/>
          <p:cNvGrpSpPr/>
          <p:nvPr/>
        </p:nvGrpSpPr>
        <p:grpSpPr>
          <a:xfrm>
            <a:off x="5059642" y="1339818"/>
            <a:ext cx="2894473" cy="3162133"/>
            <a:chOff x="5135828" y="1339805"/>
            <a:chExt cx="2894473" cy="3162133"/>
          </a:xfrm>
        </p:grpSpPr>
        <p:sp>
          <p:nvSpPr>
            <p:cNvPr id="6421" name="Google Shape;6421;p49"/>
            <p:cNvSpPr/>
            <p:nvPr/>
          </p:nvSpPr>
          <p:spPr>
            <a:xfrm rot="10800000">
              <a:off x="5135828" y="1970561"/>
              <a:ext cx="480477" cy="4809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22" name="Google Shape;6422;p49"/>
            <p:cNvSpPr/>
            <p:nvPr/>
          </p:nvSpPr>
          <p:spPr>
            <a:xfrm rot="10800000">
              <a:off x="6180003" y="4021011"/>
              <a:ext cx="480477" cy="4809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23" name="Google Shape;6423;p49"/>
            <p:cNvSpPr/>
            <p:nvPr/>
          </p:nvSpPr>
          <p:spPr>
            <a:xfrm rot="10800000">
              <a:off x="7737953" y="3459705"/>
              <a:ext cx="292349" cy="29262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24" name="Google Shape;6424;p49"/>
            <p:cNvSpPr/>
            <p:nvPr/>
          </p:nvSpPr>
          <p:spPr>
            <a:xfrm rot="10800000">
              <a:off x="6815528" y="1339805"/>
              <a:ext cx="292349" cy="29262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25" name="Google Shape;6425;p49"/>
            <p:cNvSpPr/>
            <p:nvPr/>
          </p:nvSpPr>
          <p:spPr>
            <a:xfrm rot="10800000">
              <a:off x="6180003" y="2788930"/>
              <a:ext cx="292349" cy="292624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426" name="Google Shape;6426;p49"/>
          <p:cNvGrpSpPr/>
          <p:nvPr/>
        </p:nvGrpSpPr>
        <p:grpSpPr>
          <a:xfrm>
            <a:off x="4495808" y="1467374"/>
            <a:ext cx="4233994" cy="3154716"/>
            <a:chOff x="4572006" y="1467374"/>
            <a:chExt cx="4233994" cy="3154716"/>
          </a:xfrm>
        </p:grpSpPr>
        <p:grpSp>
          <p:nvGrpSpPr>
            <p:cNvPr id="6427" name="Google Shape;6427;p49"/>
            <p:cNvGrpSpPr/>
            <p:nvPr/>
          </p:nvGrpSpPr>
          <p:grpSpPr>
            <a:xfrm>
              <a:off x="4572006" y="1694914"/>
              <a:ext cx="858544" cy="356719"/>
              <a:chOff x="219125" y="484675"/>
              <a:chExt cx="1622650" cy="674200"/>
            </a:xfrm>
          </p:grpSpPr>
          <p:sp>
            <p:nvSpPr>
              <p:cNvPr id="6428" name="Google Shape;6428;p49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6429" name="Google Shape;6429;p49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6430" name="Google Shape;6430;p49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431" name="Google Shape;6431;p49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432" name="Google Shape;6432;p49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6433" name="Google Shape;6433;p49"/>
            <p:cNvGrpSpPr/>
            <p:nvPr/>
          </p:nvGrpSpPr>
          <p:grpSpPr>
            <a:xfrm>
              <a:off x="7362938" y="3900848"/>
              <a:ext cx="498909" cy="721242"/>
              <a:chOff x="8233275" y="1900925"/>
              <a:chExt cx="753525" cy="1089325"/>
            </a:xfrm>
          </p:grpSpPr>
          <p:sp>
            <p:nvSpPr>
              <p:cNvPr id="6434" name="Google Shape;6434;p49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435" name="Google Shape;6435;p49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436" name="Google Shape;6436;p49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437" name="Google Shape;6437;p49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438" name="Google Shape;6438;p49"/>
            <p:cNvGrpSpPr/>
            <p:nvPr/>
          </p:nvGrpSpPr>
          <p:grpSpPr>
            <a:xfrm>
              <a:off x="6552434" y="3438728"/>
              <a:ext cx="438102" cy="483364"/>
              <a:chOff x="6715777" y="3950739"/>
              <a:chExt cx="586325" cy="646900"/>
            </a:xfrm>
          </p:grpSpPr>
          <p:sp>
            <p:nvSpPr>
              <p:cNvPr id="6439" name="Google Shape;6439;p49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440" name="Google Shape;6440;p49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441" name="Google Shape;6441;p49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442" name="Google Shape;6442;p49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443" name="Google Shape;6443;p49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444" name="Google Shape;6444;p49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6445" name="Google Shape;6445;p49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6446" name="Google Shape;6446;p49"/>
            <p:cNvGrpSpPr/>
            <p:nvPr/>
          </p:nvGrpSpPr>
          <p:grpSpPr>
            <a:xfrm>
              <a:off x="8307102" y="1467374"/>
              <a:ext cx="498898" cy="708105"/>
              <a:chOff x="8082452" y="285774"/>
              <a:chExt cx="498898" cy="708105"/>
            </a:xfrm>
          </p:grpSpPr>
          <p:grpSp>
            <p:nvGrpSpPr>
              <p:cNvPr id="6447" name="Google Shape;6447;p49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6448" name="Google Shape;6448;p49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449" name="Google Shape;6449;p49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450" name="Google Shape;6450;p49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451" name="Google Shape;6451;p49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6452" name="Google Shape;6452;p49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sp>
            <p:nvSpPr>
              <p:cNvPr id="6453" name="Google Shape;6453;p49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sp>
        <p:nvSpPr>
          <p:cNvPr id="6454" name="Google Shape;6454;p49"/>
          <p:cNvSpPr txBox="1">
            <a:spLocks noGrp="1"/>
          </p:cNvSpPr>
          <p:nvPr>
            <p:ph type="title"/>
          </p:nvPr>
        </p:nvSpPr>
        <p:spPr>
          <a:xfrm>
            <a:off x="713226" y="6402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lt1"/>
              </a:buClr>
              <a:buSzPts val="1100"/>
            </a:pPr>
            <a:r>
              <a:rPr lang="en" dirty="0"/>
              <a:t>BIBLIOGRAPHICAL REFERENCES</a:t>
            </a:r>
            <a:endParaRPr dirty="0"/>
          </a:p>
        </p:txBody>
      </p:sp>
      <p:sp>
        <p:nvSpPr>
          <p:cNvPr id="6359" name="Google Shape;6359;p49"/>
          <p:cNvSpPr txBox="1">
            <a:spLocks noGrp="1"/>
          </p:cNvSpPr>
          <p:nvPr>
            <p:ph type="body" idx="1"/>
          </p:nvPr>
        </p:nvSpPr>
        <p:spPr>
          <a:xfrm>
            <a:off x="192881" y="789125"/>
            <a:ext cx="4641548" cy="40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300"/>
              </a:spcBef>
            </a:pPr>
            <a:r>
              <a:rPr lang="en" sz="1200" b="1" dirty="0"/>
              <a:t>J. A. Klimchuk, </a:t>
            </a:r>
            <a:r>
              <a:rPr lang="en" sz="1200" b="1" i="1" dirty="0"/>
              <a:t>et al.</a:t>
            </a:r>
            <a:r>
              <a:rPr lang="en" sz="1200" b="1" dirty="0"/>
              <a:t> 2008, </a:t>
            </a:r>
            <a:r>
              <a:rPr lang="en" sz="1200" b="1" i="1" dirty="0"/>
              <a:t>ApJ</a:t>
            </a:r>
            <a:r>
              <a:rPr lang="en" sz="1200" b="1" dirty="0"/>
              <a:t>, 682, 1351.</a:t>
            </a:r>
          </a:p>
          <a:p>
            <a:pPr marL="139710" indent="0">
              <a:spcBef>
                <a:spcPts val="300"/>
              </a:spcBef>
              <a:buNone/>
            </a:pPr>
            <a:r>
              <a:rPr lang="en" sz="1200" dirty="0"/>
              <a:t>Highly Efficient Modeling of Dynamic Coronal Loops</a:t>
            </a:r>
            <a:endParaRPr sz="1200" dirty="0"/>
          </a:p>
          <a:p>
            <a:pPr>
              <a:spcBef>
                <a:spcPts val="300"/>
              </a:spcBef>
            </a:pPr>
            <a:r>
              <a:rPr lang="en" sz="1200" b="1" dirty="0"/>
              <a:t>Jiong Qiu, </a:t>
            </a:r>
            <a:r>
              <a:rPr lang="en" sz="1200" b="1" i="1" dirty="0"/>
              <a:t>et al.</a:t>
            </a:r>
            <a:r>
              <a:rPr lang="en" sz="1200" b="1" dirty="0"/>
              <a:t> 2012, </a:t>
            </a:r>
            <a:r>
              <a:rPr lang="en" sz="1200" b="1" i="1" dirty="0"/>
              <a:t>ApJ,</a:t>
            </a:r>
            <a:r>
              <a:rPr lang="en" sz="1200" b="1" dirty="0"/>
              <a:t> 752, 124. </a:t>
            </a:r>
          </a:p>
          <a:p>
            <a:pPr marL="139710" indent="0">
              <a:spcBef>
                <a:spcPts val="300"/>
              </a:spcBef>
              <a:buNone/>
            </a:pPr>
            <a:r>
              <a:rPr lang="en" sz="1200" dirty="0"/>
              <a:t>Heating of Flare Loops with Observationally Constrained Heating Functions (UFC or UV Footprint Calorimeter Method)</a:t>
            </a:r>
            <a:endParaRPr sz="1200" dirty="0"/>
          </a:p>
          <a:p>
            <a:pPr>
              <a:spcBef>
                <a:spcPts val="300"/>
              </a:spcBef>
            </a:pPr>
            <a:r>
              <a:rPr lang="en" sz="1200" b="1" dirty="0"/>
              <a:t>Jiong Qiu and Longcope, Dana 2016, </a:t>
            </a:r>
            <a:r>
              <a:rPr lang="en" sz="1200" b="1" i="1" dirty="0"/>
              <a:t>ApJ,</a:t>
            </a:r>
            <a:r>
              <a:rPr lang="en" sz="1200" b="1" dirty="0"/>
              <a:t> 820, 14. </a:t>
            </a:r>
          </a:p>
          <a:p>
            <a:pPr marL="139710" indent="0">
              <a:spcBef>
                <a:spcPts val="300"/>
              </a:spcBef>
              <a:buNone/>
            </a:pPr>
            <a:r>
              <a:rPr lang="en" sz="1200" dirty="0"/>
              <a:t>Long Duration Flare Emission: Impulsive Heating or Gradual Heating?</a:t>
            </a:r>
            <a:endParaRPr sz="1200" dirty="0"/>
          </a:p>
          <a:p>
            <a:pPr>
              <a:spcBef>
                <a:spcPts val="300"/>
              </a:spcBef>
            </a:pPr>
            <a:r>
              <a:rPr lang="en" sz="1200" b="1" dirty="0"/>
              <a:t>Chunming Zhu, </a:t>
            </a:r>
            <a:r>
              <a:rPr lang="en" sz="1200" b="1" i="1" dirty="0"/>
              <a:t>et al.</a:t>
            </a:r>
            <a:r>
              <a:rPr lang="en" sz="1200" b="1" dirty="0"/>
              <a:t> 2018, </a:t>
            </a:r>
            <a:r>
              <a:rPr lang="en" sz="1200" b="1" i="1" dirty="0"/>
              <a:t>ApJ</a:t>
            </a:r>
            <a:r>
              <a:rPr lang="en" sz="1200" b="1" dirty="0"/>
              <a:t>, 856, 27.</a:t>
            </a:r>
          </a:p>
          <a:p>
            <a:pPr marL="139710" indent="0">
              <a:spcBef>
                <a:spcPts val="300"/>
              </a:spcBef>
              <a:buNone/>
            </a:pPr>
            <a:r>
              <a:rPr lang="en" sz="1200" dirty="0"/>
              <a:t>Two-Phase Heating in Flaring Loops</a:t>
            </a:r>
            <a:endParaRPr sz="1200" dirty="0"/>
          </a:p>
          <a:p>
            <a:pPr>
              <a:spcBef>
                <a:spcPts val="300"/>
              </a:spcBef>
            </a:pPr>
            <a:r>
              <a:rPr lang="en" sz="1200" b="1" dirty="0"/>
              <a:t>W. T. Barnes, </a:t>
            </a:r>
            <a:r>
              <a:rPr lang="en" sz="1200" b="1" i="1" dirty="0"/>
              <a:t>et al. </a:t>
            </a:r>
            <a:r>
              <a:rPr lang="en" sz="1200" b="1" dirty="0"/>
              <a:t>2019, </a:t>
            </a:r>
            <a:r>
              <a:rPr lang="en" sz="1200" b="1" i="1" dirty="0"/>
              <a:t>ApJ,</a:t>
            </a:r>
            <a:r>
              <a:rPr lang="en" sz="1200" b="1" dirty="0"/>
              <a:t> 880, 56.</a:t>
            </a:r>
          </a:p>
          <a:p>
            <a:pPr marL="139710" indent="0">
              <a:spcBef>
                <a:spcPts val="300"/>
              </a:spcBef>
              <a:buNone/>
            </a:pPr>
            <a:r>
              <a:rPr lang="en" sz="1200" dirty="0"/>
              <a:t>Understanding Heating in Active Region Cores through Machine Learning. I. Numerical Modeling and Predicted Observables</a:t>
            </a:r>
            <a:endParaRPr lang="en" sz="1200" b="1" dirty="0"/>
          </a:p>
          <a:p>
            <a:pPr>
              <a:spcBef>
                <a:spcPts val="300"/>
              </a:spcBef>
            </a:pPr>
            <a:r>
              <a:rPr lang="da-DK" sz="1200" b="1" dirty="0"/>
              <a:t>R. Rosner, </a:t>
            </a:r>
            <a:r>
              <a:rPr lang="da-DK" sz="1200" b="1" i="1" dirty="0"/>
              <a:t>et al. </a:t>
            </a:r>
            <a:r>
              <a:rPr lang="da-DK" sz="1200" b="1" dirty="0"/>
              <a:t>1978, ApJ, 220, 634.</a:t>
            </a:r>
          </a:p>
          <a:p>
            <a:pPr marL="139710" indent="0">
              <a:spcBef>
                <a:spcPts val="300"/>
              </a:spcBef>
              <a:buNone/>
            </a:pPr>
            <a:r>
              <a:rPr lang="en-US" sz="1200" dirty="0"/>
              <a:t>Initial Calibration of the Atmospheric Imaging Assembly (AIA) on the Solar Dynamics Observatory (SDO)</a:t>
            </a:r>
            <a:endParaRPr lang="en" sz="1200" dirty="0"/>
          </a:p>
          <a:p>
            <a:pPr>
              <a:spcBef>
                <a:spcPts val="300"/>
              </a:spcBef>
            </a:pPr>
            <a:r>
              <a:rPr lang="da-DK" sz="1200" b="1" dirty="0"/>
              <a:t>Paul Boerner, </a:t>
            </a:r>
            <a:r>
              <a:rPr lang="da-DK" sz="1200" b="1" i="1" dirty="0"/>
              <a:t>et al. </a:t>
            </a:r>
            <a:r>
              <a:rPr lang="da-DK" sz="1200" b="1" dirty="0"/>
              <a:t>2012, Solar Physics 275, 41.</a:t>
            </a:r>
            <a:endParaRPr lang="en" sz="1200" b="1" dirty="0"/>
          </a:p>
          <a:p>
            <a:pPr marL="139710" indent="0">
              <a:spcBef>
                <a:spcPts val="300"/>
              </a:spcBef>
              <a:buNone/>
            </a:pPr>
            <a:r>
              <a:rPr lang="en-US" sz="1200" dirty="0"/>
              <a:t>Dynamics of the quiescent solar corona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9" name="Google Shape;6459;p50"/>
          <p:cNvSpPr txBox="1">
            <a:spLocks noGrp="1"/>
          </p:cNvSpPr>
          <p:nvPr>
            <p:ph type="ctrTitle"/>
          </p:nvPr>
        </p:nvSpPr>
        <p:spPr>
          <a:xfrm flipH="1">
            <a:off x="3006001" y="552928"/>
            <a:ext cx="313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THANKS!</a:t>
            </a:r>
            <a:endParaRPr/>
          </a:p>
        </p:txBody>
      </p:sp>
      <p:sp>
        <p:nvSpPr>
          <p:cNvPr id="6460" name="Google Shape;6460;p50"/>
          <p:cNvSpPr txBox="1">
            <a:spLocks noGrp="1"/>
          </p:cNvSpPr>
          <p:nvPr>
            <p:ph type="subTitle" idx="1"/>
          </p:nvPr>
        </p:nvSpPr>
        <p:spPr>
          <a:xfrm flipH="1">
            <a:off x="3006001" y="1487876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rgbClr val="252C40"/>
              </a:buClr>
              <a:buSzPts val="1100"/>
            </a:pPr>
            <a:r>
              <a:rPr lang="en"/>
              <a:t>Do you have any questions?</a:t>
            </a:r>
            <a:endParaRPr/>
          </a:p>
        </p:txBody>
      </p:sp>
      <p:sp>
        <p:nvSpPr>
          <p:cNvPr id="6461" name="Google Shape;6461;p50"/>
          <p:cNvSpPr txBox="1">
            <a:spLocks noGrp="1"/>
          </p:cNvSpPr>
          <p:nvPr>
            <p:ph type="subTitle" idx="2"/>
          </p:nvPr>
        </p:nvSpPr>
        <p:spPr>
          <a:xfrm flipH="1">
            <a:off x="3006001" y="2360991"/>
            <a:ext cx="3132000" cy="9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rgbClr val="252C40"/>
              </a:buClr>
              <a:buSzPts val="1100"/>
            </a:pPr>
            <a:r>
              <a:rPr lang="en" dirty="0"/>
              <a:t>bparke13@uwyo.edu</a:t>
            </a:r>
            <a:endParaRPr dirty="0"/>
          </a:p>
          <a:p>
            <a:pPr marL="0" indent="0">
              <a:buClr>
                <a:srgbClr val="252C40"/>
              </a:buClr>
              <a:buSzPts val="1100"/>
            </a:pPr>
            <a:r>
              <a:rPr lang="en" sz="1200" dirty="0"/>
              <a:t>https://solar.physics.montana.edu/home/www/reu/2022/bparker/index.html</a:t>
            </a:r>
            <a:endParaRPr sz="1200" dirty="0"/>
          </a:p>
        </p:txBody>
      </p:sp>
      <p:sp>
        <p:nvSpPr>
          <p:cNvPr id="6462" name="Google Shape;6462;p50"/>
          <p:cNvSpPr txBox="1">
            <a:spLocks noGrp="1"/>
          </p:cNvSpPr>
          <p:nvPr>
            <p:ph type="subTitle" idx="1"/>
          </p:nvPr>
        </p:nvSpPr>
        <p:spPr>
          <a:xfrm flipH="1">
            <a:off x="3006001" y="3320327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rgbClr val="252C40"/>
              </a:buClr>
              <a:buSzPts val="1100"/>
            </a:pPr>
            <a:r>
              <a:rPr lang="en" sz="1200">
                <a:solidFill>
                  <a:schemeClr val="lt2"/>
                </a:solidFill>
              </a:rPr>
              <a:t>Advisor: Dr. Chunming Zhu</a:t>
            </a:r>
            <a:endParaRPr sz="1200">
              <a:solidFill>
                <a:schemeClr val="lt2"/>
              </a:solidFill>
            </a:endParaRPr>
          </a:p>
        </p:txBody>
      </p:sp>
      <p:grpSp>
        <p:nvGrpSpPr>
          <p:cNvPr id="6463" name="Google Shape;6463;p50"/>
          <p:cNvGrpSpPr/>
          <p:nvPr/>
        </p:nvGrpSpPr>
        <p:grpSpPr>
          <a:xfrm>
            <a:off x="3729347" y="1986294"/>
            <a:ext cx="362921" cy="356865"/>
            <a:chOff x="2866317" y="3817357"/>
            <a:chExt cx="362920" cy="356865"/>
          </a:xfrm>
        </p:grpSpPr>
        <p:sp>
          <p:nvSpPr>
            <p:cNvPr id="6464" name="Google Shape;6464;p50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65" name="Google Shape;6465;p50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66" name="Google Shape;6466;p50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467" name="Google Shape;6467;p50"/>
          <p:cNvGrpSpPr/>
          <p:nvPr/>
        </p:nvGrpSpPr>
        <p:grpSpPr>
          <a:xfrm>
            <a:off x="4177779" y="1986294"/>
            <a:ext cx="362921" cy="356865"/>
            <a:chOff x="3314750" y="3817357"/>
            <a:chExt cx="362920" cy="356865"/>
          </a:xfrm>
        </p:grpSpPr>
        <p:sp>
          <p:nvSpPr>
            <p:cNvPr id="6468" name="Google Shape;6468;p50"/>
            <p:cNvSpPr/>
            <p:nvPr/>
          </p:nvSpPr>
          <p:spPr>
            <a:xfrm>
              <a:off x="33147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69" name="Google Shape;6469;p50"/>
            <p:cNvSpPr/>
            <p:nvPr/>
          </p:nvSpPr>
          <p:spPr>
            <a:xfrm>
              <a:off x="3469891" y="3817357"/>
              <a:ext cx="207780" cy="356865"/>
            </a:xfrm>
            <a:custGeom>
              <a:avLst/>
              <a:gdLst/>
              <a:ahLst/>
              <a:cxnLst/>
              <a:rect l="l" t="t" r="r" b="b"/>
              <a:pathLst>
                <a:path w="7926" h="13613" extrusionOk="0">
                  <a:moveTo>
                    <a:pt x="881" y="0"/>
                  </a:moveTo>
                  <a:cubicBezTo>
                    <a:pt x="884" y="0"/>
                    <a:pt x="886" y="0"/>
                    <a:pt x="888" y="0"/>
                  </a:cubicBezTo>
                  <a:lnTo>
                    <a:pt x="888" y="0"/>
                  </a:lnTo>
                  <a:cubicBezTo>
                    <a:pt x="891" y="0"/>
                    <a:pt x="893" y="0"/>
                    <a:pt x="896" y="0"/>
                  </a:cubicBezTo>
                  <a:close/>
                  <a:moveTo>
                    <a:pt x="888" y="0"/>
                  </a:moveTo>
                  <a:lnTo>
                    <a:pt x="888" y="0"/>
                  </a:lnTo>
                  <a:cubicBezTo>
                    <a:pt x="588" y="0"/>
                    <a:pt x="301" y="15"/>
                    <a:pt x="1" y="58"/>
                  </a:cubicBezTo>
                  <a:cubicBezTo>
                    <a:pt x="3393" y="491"/>
                    <a:pt x="5934" y="3378"/>
                    <a:pt x="5934" y="6799"/>
                  </a:cubicBezTo>
                  <a:cubicBezTo>
                    <a:pt x="5934" y="10220"/>
                    <a:pt x="3393" y="13107"/>
                    <a:pt x="1" y="13555"/>
                  </a:cubicBezTo>
                  <a:cubicBezTo>
                    <a:pt x="299" y="13594"/>
                    <a:pt x="595" y="13612"/>
                    <a:pt x="887" y="13612"/>
                  </a:cubicBezTo>
                  <a:cubicBezTo>
                    <a:pt x="4418" y="13612"/>
                    <a:pt x="7441" y="10873"/>
                    <a:pt x="7680" y="7247"/>
                  </a:cubicBezTo>
                  <a:cubicBezTo>
                    <a:pt x="7926" y="3323"/>
                    <a:pt x="4826" y="4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70" name="Google Shape;6470;p50"/>
            <p:cNvSpPr/>
            <p:nvPr/>
          </p:nvSpPr>
          <p:spPr>
            <a:xfrm>
              <a:off x="3379082" y="3881296"/>
              <a:ext cx="228595" cy="228595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71" name="Google Shape;6471;p50"/>
            <p:cNvSpPr/>
            <p:nvPr/>
          </p:nvSpPr>
          <p:spPr>
            <a:xfrm>
              <a:off x="3412768" y="3935430"/>
              <a:ext cx="140408" cy="12027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72" name="Google Shape;6472;p50"/>
            <p:cNvSpPr/>
            <p:nvPr/>
          </p:nvSpPr>
          <p:spPr>
            <a:xfrm>
              <a:off x="3539518" y="3910447"/>
              <a:ext cx="31065" cy="31039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473" name="Google Shape;6473;p50"/>
          <p:cNvGrpSpPr/>
          <p:nvPr/>
        </p:nvGrpSpPr>
        <p:grpSpPr>
          <a:xfrm>
            <a:off x="4626211" y="1986283"/>
            <a:ext cx="363314" cy="356576"/>
            <a:chOff x="3763184" y="3817357"/>
            <a:chExt cx="363314" cy="356576"/>
          </a:xfrm>
        </p:grpSpPr>
        <p:sp>
          <p:nvSpPr>
            <p:cNvPr id="6474" name="Google Shape;6474;p50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75" name="Google Shape;6475;p50"/>
            <p:cNvSpPr/>
            <p:nvPr/>
          </p:nvSpPr>
          <p:spPr>
            <a:xfrm>
              <a:off x="3918324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76" name="Google Shape;6476;p50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77" name="Google Shape;6477;p50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78" name="Google Shape;6478;p50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479" name="Google Shape;6479;p50"/>
          <p:cNvGrpSpPr/>
          <p:nvPr/>
        </p:nvGrpSpPr>
        <p:grpSpPr>
          <a:xfrm>
            <a:off x="5075019" y="1986283"/>
            <a:ext cx="362948" cy="356576"/>
            <a:chOff x="4211985" y="3817357"/>
            <a:chExt cx="362947" cy="356576"/>
          </a:xfrm>
        </p:grpSpPr>
        <p:sp>
          <p:nvSpPr>
            <p:cNvPr id="6480" name="Google Shape;6480;p50"/>
            <p:cNvSpPr/>
            <p:nvPr/>
          </p:nvSpPr>
          <p:spPr>
            <a:xfrm>
              <a:off x="4211985" y="3817357"/>
              <a:ext cx="356498" cy="356498"/>
            </a:xfrm>
            <a:custGeom>
              <a:avLst/>
              <a:gdLst/>
              <a:ahLst/>
              <a:cxnLst/>
              <a:rect l="l" t="t" r="r" b="b"/>
              <a:pathLst>
                <a:path w="13599" h="13599" extrusionOk="0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53" y="13598"/>
                    <a:pt x="13599" y="10552"/>
                    <a:pt x="13599" y="6799"/>
                  </a:cubicBezTo>
                  <a:cubicBezTo>
                    <a:pt x="13599" y="3046"/>
                    <a:pt x="10553" y="0"/>
                    <a:pt x="6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81" name="Google Shape;6481;p50"/>
            <p:cNvSpPr/>
            <p:nvPr/>
          </p:nvSpPr>
          <p:spPr>
            <a:xfrm>
              <a:off x="4366758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82" name="Google Shape;6482;p50"/>
            <p:cNvSpPr/>
            <p:nvPr/>
          </p:nvSpPr>
          <p:spPr>
            <a:xfrm>
              <a:off x="4288061" y="3909555"/>
              <a:ext cx="227756" cy="187463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6483" name="Google Shape;6483;p50"/>
          <p:cNvGrpSpPr/>
          <p:nvPr/>
        </p:nvGrpSpPr>
        <p:grpSpPr>
          <a:xfrm rot="899985">
            <a:off x="1244548" y="2019539"/>
            <a:ext cx="1043163" cy="1353736"/>
            <a:chOff x="6156488" y="1968077"/>
            <a:chExt cx="665975" cy="864197"/>
          </a:xfrm>
        </p:grpSpPr>
        <p:sp>
          <p:nvSpPr>
            <p:cNvPr id="6484" name="Google Shape;6484;p50"/>
            <p:cNvSpPr/>
            <p:nvPr/>
          </p:nvSpPr>
          <p:spPr>
            <a:xfrm>
              <a:off x="6222296" y="2385897"/>
              <a:ext cx="324251" cy="428994"/>
            </a:xfrm>
            <a:custGeom>
              <a:avLst/>
              <a:gdLst/>
              <a:ahLst/>
              <a:cxnLst/>
              <a:rect l="l" t="t" r="r" b="b"/>
              <a:pathLst>
                <a:path w="3656" h="4837" extrusionOk="0">
                  <a:moveTo>
                    <a:pt x="2625" y="1"/>
                  </a:moveTo>
                  <a:cubicBezTo>
                    <a:pt x="2510" y="1"/>
                    <a:pt x="2479" y="159"/>
                    <a:pt x="2312" y="492"/>
                  </a:cubicBezTo>
                  <a:cubicBezTo>
                    <a:pt x="2027" y="979"/>
                    <a:pt x="1" y="4718"/>
                    <a:pt x="200" y="4832"/>
                  </a:cubicBezTo>
                  <a:cubicBezTo>
                    <a:pt x="204" y="4835"/>
                    <a:pt x="209" y="4836"/>
                    <a:pt x="215" y="4836"/>
                  </a:cubicBezTo>
                  <a:cubicBezTo>
                    <a:pt x="500" y="4836"/>
                    <a:pt x="2890" y="1483"/>
                    <a:pt x="3199" y="1036"/>
                  </a:cubicBezTo>
                  <a:cubicBezTo>
                    <a:pt x="3569" y="522"/>
                    <a:pt x="3655" y="606"/>
                    <a:pt x="3084" y="236"/>
                  </a:cubicBezTo>
                  <a:cubicBezTo>
                    <a:pt x="2834" y="81"/>
                    <a:pt x="2708" y="1"/>
                    <a:pt x="2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85" name="Google Shape;6485;p50"/>
            <p:cNvSpPr/>
            <p:nvPr/>
          </p:nvSpPr>
          <p:spPr>
            <a:xfrm>
              <a:off x="6422292" y="2358580"/>
              <a:ext cx="141904" cy="124255"/>
            </a:xfrm>
            <a:custGeom>
              <a:avLst/>
              <a:gdLst/>
              <a:ahLst/>
              <a:cxnLst/>
              <a:rect l="l" t="t" r="r" b="b"/>
              <a:pathLst>
                <a:path w="1600" h="1401" extrusionOk="0">
                  <a:moveTo>
                    <a:pt x="258" y="1"/>
                  </a:moveTo>
                  <a:lnTo>
                    <a:pt x="0" y="716"/>
                  </a:lnTo>
                  <a:cubicBezTo>
                    <a:pt x="0" y="716"/>
                    <a:pt x="201" y="743"/>
                    <a:pt x="571" y="972"/>
                  </a:cubicBezTo>
                  <a:cubicBezTo>
                    <a:pt x="887" y="1200"/>
                    <a:pt x="1058" y="1401"/>
                    <a:pt x="1058" y="1401"/>
                  </a:cubicBezTo>
                  <a:lnTo>
                    <a:pt x="1599" y="887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86" name="Google Shape;6486;p50"/>
            <p:cNvSpPr/>
            <p:nvPr/>
          </p:nvSpPr>
          <p:spPr>
            <a:xfrm>
              <a:off x="6422292" y="1968077"/>
              <a:ext cx="392631" cy="491875"/>
            </a:xfrm>
            <a:custGeom>
              <a:avLst/>
              <a:gdLst/>
              <a:ahLst/>
              <a:cxnLst/>
              <a:rect l="l" t="t" r="r" b="b"/>
              <a:pathLst>
                <a:path w="4427" h="5546" extrusionOk="0">
                  <a:moveTo>
                    <a:pt x="3454" y="1"/>
                  </a:moveTo>
                  <a:cubicBezTo>
                    <a:pt x="3093" y="1"/>
                    <a:pt x="2720" y="136"/>
                    <a:pt x="2428" y="350"/>
                  </a:cubicBezTo>
                  <a:cubicBezTo>
                    <a:pt x="2227" y="521"/>
                    <a:pt x="1999" y="779"/>
                    <a:pt x="1828" y="1007"/>
                  </a:cubicBezTo>
                  <a:cubicBezTo>
                    <a:pt x="1400" y="1636"/>
                    <a:pt x="514" y="3063"/>
                    <a:pt x="201" y="3947"/>
                  </a:cubicBezTo>
                  <a:cubicBezTo>
                    <a:pt x="144" y="4091"/>
                    <a:pt x="87" y="4233"/>
                    <a:pt x="57" y="4404"/>
                  </a:cubicBezTo>
                  <a:cubicBezTo>
                    <a:pt x="0" y="4518"/>
                    <a:pt x="0" y="4575"/>
                    <a:pt x="0" y="4575"/>
                  </a:cubicBezTo>
                  <a:cubicBezTo>
                    <a:pt x="544" y="4833"/>
                    <a:pt x="1028" y="5146"/>
                    <a:pt x="1485" y="5546"/>
                  </a:cubicBezTo>
                  <a:lnTo>
                    <a:pt x="1629" y="5404"/>
                  </a:lnTo>
                  <a:cubicBezTo>
                    <a:pt x="1743" y="5290"/>
                    <a:pt x="1857" y="5203"/>
                    <a:pt x="1972" y="5089"/>
                  </a:cubicBezTo>
                  <a:cubicBezTo>
                    <a:pt x="2657" y="4404"/>
                    <a:pt x="3570" y="3063"/>
                    <a:pt x="3970" y="2378"/>
                  </a:cubicBezTo>
                  <a:cubicBezTo>
                    <a:pt x="4112" y="2149"/>
                    <a:pt x="4256" y="1834"/>
                    <a:pt x="4313" y="1578"/>
                  </a:cubicBezTo>
                  <a:cubicBezTo>
                    <a:pt x="4427" y="1035"/>
                    <a:pt x="4313" y="464"/>
                    <a:pt x="3940" y="94"/>
                  </a:cubicBezTo>
                  <a:cubicBezTo>
                    <a:pt x="3787" y="30"/>
                    <a:pt x="3622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87" name="Google Shape;6487;p50"/>
            <p:cNvSpPr/>
            <p:nvPr/>
          </p:nvSpPr>
          <p:spPr>
            <a:xfrm>
              <a:off x="6422292" y="2318138"/>
              <a:ext cx="174897" cy="141815"/>
            </a:xfrm>
            <a:custGeom>
              <a:avLst/>
              <a:gdLst/>
              <a:ahLst/>
              <a:cxnLst/>
              <a:rect l="l" t="t" r="r" b="b"/>
              <a:pathLst>
                <a:path w="1972" h="1599" extrusionOk="0">
                  <a:moveTo>
                    <a:pt x="201" y="0"/>
                  </a:moveTo>
                  <a:cubicBezTo>
                    <a:pt x="144" y="144"/>
                    <a:pt x="87" y="286"/>
                    <a:pt x="57" y="457"/>
                  </a:cubicBezTo>
                  <a:cubicBezTo>
                    <a:pt x="0" y="571"/>
                    <a:pt x="0" y="628"/>
                    <a:pt x="0" y="628"/>
                  </a:cubicBezTo>
                  <a:cubicBezTo>
                    <a:pt x="544" y="886"/>
                    <a:pt x="1028" y="1199"/>
                    <a:pt x="1485" y="1599"/>
                  </a:cubicBezTo>
                  <a:lnTo>
                    <a:pt x="1629" y="1457"/>
                  </a:lnTo>
                  <a:cubicBezTo>
                    <a:pt x="1743" y="1343"/>
                    <a:pt x="1857" y="1256"/>
                    <a:pt x="1972" y="1142"/>
                  </a:cubicBezTo>
                  <a:cubicBezTo>
                    <a:pt x="1515" y="715"/>
                    <a:pt x="800" y="228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88" name="Google Shape;6488;p50"/>
            <p:cNvSpPr/>
            <p:nvPr/>
          </p:nvSpPr>
          <p:spPr>
            <a:xfrm>
              <a:off x="6637632" y="1968077"/>
              <a:ext cx="184830" cy="140042"/>
            </a:xfrm>
            <a:custGeom>
              <a:avLst/>
              <a:gdLst/>
              <a:ahLst/>
              <a:cxnLst/>
              <a:rect l="l" t="t" r="r" b="b"/>
              <a:pathLst>
                <a:path w="2084" h="1579" extrusionOk="0">
                  <a:moveTo>
                    <a:pt x="1019" y="0"/>
                  </a:moveTo>
                  <a:cubicBezTo>
                    <a:pt x="745" y="0"/>
                    <a:pt x="383" y="79"/>
                    <a:pt x="0" y="379"/>
                  </a:cubicBezTo>
                  <a:cubicBezTo>
                    <a:pt x="1341" y="493"/>
                    <a:pt x="1855" y="1549"/>
                    <a:pt x="1885" y="1578"/>
                  </a:cubicBezTo>
                  <a:cubicBezTo>
                    <a:pt x="2083" y="608"/>
                    <a:pt x="1512" y="94"/>
                    <a:pt x="1512" y="94"/>
                  </a:cubicBezTo>
                  <a:cubicBezTo>
                    <a:pt x="1512" y="94"/>
                    <a:pt x="1318" y="0"/>
                    <a:pt x="10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89" name="Google Shape;6489;p50"/>
            <p:cNvSpPr/>
            <p:nvPr/>
          </p:nvSpPr>
          <p:spPr>
            <a:xfrm>
              <a:off x="6407126" y="2467581"/>
              <a:ext cx="243099" cy="364693"/>
            </a:xfrm>
            <a:custGeom>
              <a:avLst/>
              <a:gdLst/>
              <a:ahLst/>
              <a:cxnLst/>
              <a:rect l="l" t="t" r="r" b="b"/>
              <a:pathLst>
                <a:path w="2741" h="4112" extrusionOk="0">
                  <a:moveTo>
                    <a:pt x="2284" y="1"/>
                  </a:moveTo>
                  <a:lnTo>
                    <a:pt x="0" y="4112"/>
                  </a:lnTo>
                  <a:lnTo>
                    <a:pt x="2741" y="286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0" name="Google Shape;6490;p50"/>
            <p:cNvSpPr/>
            <p:nvPr/>
          </p:nvSpPr>
          <p:spPr>
            <a:xfrm>
              <a:off x="6581935" y="2315654"/>
              <a:ext cx="81063" cy="134188"/>
            </a:xfrm>
            <a:custGeom>
              <a:avLst/>
              <a:gdLst/>
              <a:ahLst/>
              <a:cxnLst/>
              <a:rect l="l" t="t" r="r" b="b"/>
              <a:pathLst>
                <a:path w="914" h="1513" extrusionOk="0">
                  <a:moveTo>
                    <a:pt x="599" y="1"/>
                  </a:moveTo>
                  <a:lnTo>
                    <a:pt x="0" y="1086"/>
                  </a:lnTo>
                  <a:lnTo>
                    <a:pt x="656" y="1513"/>
                  </a:lnTo>
                  <a:lnTo>
                    <a:pt x="914" y="1113"/>
                  </a:lnTo>
                  <a:lnTo>
                    <a:pt x="685" y="58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1" name="Google Shape;6491;p50"/>
            <p:cNvSpPr/>
            <p:nvPr/>
          </p:nvSpPr>
          <p:spPr>
            <a:xfrm>
              <a:off x="6576879" y="2315654"/>
              <a:ext cx="81063" cy="129133"/>
            </a:xfrm>
            <a:custGeom>
              <a:avLst/>
              <a:gdLst/>
              <a:ahLst/>
              <a:cxnLst/>
              <a:rect l="l" t="t" r="r" b="b"/>
              <a:pathLst>
                <a:path w="914" h="1456" extrusionOk="0">
                  <a:moveTo>
                    <a:pt x="656" y="1"/>
                  </a:moveTo>
                  <a:lnTo>
                    <a:pt x="0" y="1028"/>
                  </a:lnTo>
                  <a:lnTo>
                    <a:pt x="656" y="1456"/>
                  </a:lnTo>
                  <a:lnTo>
                    <a:pt x="914" y="1056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2" name="Google Shape;6492;p50"/>
            <p:cNvSpPr/>
            <p:nvPr/>
          </p:nvSpPr>
          <p:spPr>
            <a:xfrm>
              <a:off x="6597101" y="2319911"/>
              <a:ext cx="146959" cy="196626"/>
            </a:xfrm>
            <a:custGeom>
              <a:avLst/>
              <a:gdLst/>
              <a:ahLst/>
              <a:cxnLst/>
              <a:rect l="l" t="t" r="r" b="b"/>
              <a:pathLst>
                <a:path w="1657" h="2217" extrusionOk="0">
                  <a:moveTo>
                    <a:pt x="1535" y="0"/>
                  </a:moveTo>
                  <a:cubicBezTo>
                    <a:pt x="1406" y="0"/>
                    <a:pt x="996" y="199"/>
                    <a:pt x="743" y="581"/>
                  </a:cubicBezTo>
                  <a:cubicBezTo>
                    <a:pt x="599" y="809"/>
                    <a:pt x="256" y="1380"/>
                    <a:pt x="1" y="1894"/>
                  </a:cubicBezTo>
                  <a:cubicBezTo>
                    <a:pt x="1" y="2045"/>
                    <a:pt x="243" y="2217"/>
                    <a:pt x="379" y="2217"/>
                  </a:cubicBezTo>
                  <a:cubicBezTo>
                    <a:pt x="398" y="2217"/>
                    <a:pt x="414" y="2214"/>
                    <a:pt x="428" y="2207"/>
                  </a:cubicBezTo>
                  <a:cubicBezTo>
                    <a:pt x="827" y="1750"/>
                    <a:pt x="1227" y="1209"/>
                    <a:pt x="1371" y="1008"/>
                  </a:cubicBezTo>
                  <a:cubicBezTo>
                    <a:pt x="1656" y="581"/>
                    <a:pt x="1656" y="67"/>
                    <a:pt x="1570" y="10"/>
                  </a:cubicBezTo>
                  <a:cubicBezTo>
                    <a:pt x="1563" y="3"/>
                    <a:pt x="1551" y="0"/>
                    <a:pt x="1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3" name="Google Shape;6493;p50"/>
            <p:cNvSpPr/>
            <p:nvPr/>
          </p:nvSpPr>
          <p:spPr>
            <a:xfrm>
              <a:off x="6665392" y="2353525"/>
              <a:ext cx="70952" cy="48336"/>
            </a:xfrm>
            <a:custGeom>
              <a:avLst/>
              <a:gdLst/>
              <a:ahLst/>
              <a:cxnLst/>
              <a:rect l="l" t="t" r="r" b="b"/>
              <a:pathLst>
                <a:path w="800" h="545" extrusionOk="0">
                  <a:moveTo>
                    <a:pt x="30" y="1"/>
                  </a:moveTo>
                  <a:lnTo>
                    <a:pt x="0" y="58"/>
                  </a:lnTo>
                  <a:cubicBezTo>
                    <a:pt x="57" y="202"/>
                    <a:pt x="144" y="316"/>
                    <a:pt x="286" y="400"/>
                  </a:cubicBezTo>
                  <a:cubicBezTo>
                    <a:pt x="430" y="487"/>
                    <a:pt x="601" y="544"/>
                    <a:pt x="772" y="544"/>
                  </a:cubicBezTo>
                  <a:lnTo>
                    <a:pt x="800" y="458"/>
                  </a:lnTo>
                  <a:lnTo>
                    <a:pt x="800" y="458"/>
                  </a:lnTo>
                  <a:cubicBezTo>
                    <a:pt x="766" y="465"/>
                    <a:pt x="731" y="468"/>
                    <a:pt x="694" y="468"/>
                  </a:cubicBezTo>
                  <a:cubicBezTo>
                    <a:pt x="577" y="468"/>
                    <a:pt x="446" y="430"/>
                    <a:pt x="315" y="343"/>
                  </a:cubicBezTo>
                  <a:cubicBezTo>
                    <a:pt x="201" y="259"/>
                    <a:pt x="87" y="145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4" name="Google Shape;6494;p50"/>
            <p:cNvSpPr/>
            <p:nvPr/>
          </p:nvSpPr>
          <p:spPr>
            <a:xfrm>
              <a:off x="6589385" y="2464920"/>
              <a:ext cx="73613" cy="48336"/>
            </a:xfrm>
            <a:custGeom>
              <a:avLst/>
              <a:gdLst/>
              <a:ahLst/>
              <a:cxnLst/>
              <a:rect l="l" t="t" r="r" b="b"/>
              <a:pathLst>
                <a:path w="830" h="545" extrusionOk="0">
                  <a:moveTo>
                    <a:pt x="58" y="1"/>
                  </a:moveTo>
                  <a:lnTo>
                    <a:pt x="1" y="88"/>
                  </a:lnTo>
                  <a:cubicBezTo>
                    <a:pt x="58" y="202"/>
                    <a:pt x="172" y="316"/>
                    <a:pt x="316" y="401"/>
                  </a:cubicBezTo>
                  <a:cubicBezTo>
                    <a:pt x="458" y="487"/>
                    <a:pt x="629" y="545"/>
                    <a:pt x="773" y="545"/>
                  </a:cubicBezTo>
                  <a:lnTo>
                    <a:pt x="830" y="458"/>
                  </a:lnTo>
                  <a:lnTo>
                    <a:pt x="830" y="458"/>
                  </a:lnTo>
                  <a:cubicBezTo>
                    <a:pt x="796" y="465"/>
                    <a:pt x="758" y="469"/>
                    <a:pt x="719" y="469"/>
                  </a:cubicBezTo>
                  <a:cubicBezTo>
                    <a:pt x="594" y="469"/>
                    <a:pt x="453" y="431"/>
                    <a:pt x="343" y="344"/>
                  </a:cubicBezTo>
                  <a:cubicBezTo>
                    <a:pt x="202" y="259"/>
                    <a:pt x="115" y="1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5" name="Google Shape;6495;p50"/>
            <p:cNvSpPr/>
            <p:nvPr/>
          </p:nvSpPr>
          <p:spPr>
            <a:xfrm>
              <a:off x="6156488" y="2295433"/>
              <a:ext cx="235472" cy="395114"/>
            </a:xfrm>
            <a:custGeom>
              <a:avLst/>
              <a:gdLst/>
              <a:ahLst/>
              <a:cxnLst/>
              <a:rect l="l" t="t" r="r" b="b"/>
              <a:pathLst>
                <a:path w="2655" h="4455" extrusionOk="0">
                  <a:moveTo>
                    <a:pt x="2228" y="0"/>
                  </a:moveTo>
                  <a:lnTo>
                    <a:pt x="1" y="4454"/>
                  </a:lnTo>
                  <a:lnTo>
                    <a:pt x="2655" y="256"/>
                  </a:lnTo>
                  <a:lnTo>
                    <a:pt x="22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6" name="Google Shape;6496;p50"/>
            <p:cNvSpPr/>
            <p:nvPr/>
          </p:nvSpPr>
          <p:spPr>
            <a:xfrm>
              <a:off x="6394532" y="2234591"/>
              <a:ext cx="121594" cy="93745"/>
            </a:xfrm>
            <a:custGeom>
              <a:avLst/>
              <a:gdLst/>
              <a:ahLst/>
              <a:cxnLst/>
              <a:rect l="l" t="t" r="r" b="b"/>
              <a:pathLst>
                <a:path w="1371" h="1057" extrusionOk="0">
                  <a:moveTo>
                    <a:pt x="1314" y="1"/>
                  </a:moveTo>
                  <a:lnTo>
                    <a:pt x="229" y="229"/>
                  </a:lnTo>
                  <a:lnTo>
                    <a:pt x="0" y="629"/>
                  </a:lnTo>
                  <a:lnTo>
                    <a:pt x="656" y="1056"/>
                  </a:lnTo>
                  <a:lnTo>
                    <a:pt x="1371" y="58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7" name="Google Shape;6497;p50"/>
            <p:cNvSpPr/>
            <p:nvPr/>
          </p:nvSpPr>
          <p:spPr>
            <a:xfrm>
              <a:off x="6399587" y="2239736"/>
              <a:ext cx="116539" cy="91173"/>
            </a:xfrm>
            <a:custGeom>
              <a:avLst/>
              <a:gdLst/>
              <a:ahLst/>
              <a:cxnLst/>
              <a:rect l="l" t="t" r="r" b="b"/>
              <a:pathLst>
                <a:path w="1314" h="1028" extrusionOk="0">
                  <a:moveTo>
                    <a:pt x="1314" y="0"/>
                  </a:moveTo>
                  <a:lnTo>
                    <a:pt x="256" y="228"/>
                  </a:lnTo>
                  <a:lnTo>
                    <a:pt x="1" y="628"/>
                  </a:lnTo>
                  <a:lnTo>
                    <a:pt x="656" y="1028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8" name="Google Shape;6498;p50"/>
            <p:cNvSpPr/>
            <p:nvPr/>
          </p:nvSpPr>
          <p:spPr>
            <a:xfrm>
              <a:off x="6336174" y="2148296"/>
              <a:ext cx="141904" cy="199641"/>
            </a:xfrm>
            <a:custGeom>
              <a:avLst/>
              <a:gdLst/>
              <a:ahLst/>
              <a:cxnLst/>
              <a:rect l="l" t="t" r="r" b="b"/>
              <a:pathLst>
                <a:path w="1600" h="2251" extrusionOk="0">
                  <a:moveTo>
                    <a:pt x="1499" y="0"/>
                  </a:moveTo>
                  <a:cubicBezTo>
                    <a:pt x="1396" y="0"/>
                    <a:pt x="953" y="202"/>
                    <a:pt x="686" y="602"/>
                  </a:cubicBezTo>
                  <a:cubicBezTo>
                    <a:pt x="572" y="830"/>
                    <a:pt x="259" y="1401"/>
                    <a:pt x="1" y="1945"/>
                  </a:cubicBezTo>
                  <a:cubicBezTo>
                    <a:pt x="1" y="2088"/>
                    <a:pt x="221" y="2250"/>
                    <a:pt x="376" y="2250"/>
                  </a:cubicBezTo>
                  <a:cubicBezTo>
                    <a:pt x="406" y="2250"/>
                    <a:pt x="434" y="2244"/>
                    <a:pt x="457" y="2230"/>
                  </a:cubicBezTo>
                  <a:cubicBezTo>
                    <a:pt x="830" y="1773"/>
                    <a:pt x="1200" y="1230"/>
                    <a:pt x="1344" y="1001"/>
                  </a:cubicBezTo>
                  <a:cubicBezTo>
                    <a:pt x="1599" y="574"/>
                    <a:pt x="1599" y="60"/>
                    <a:pt x="1515" y="3"/>
                  </a:cubicBezTo>
                  <a:cubicBezTo>
                    <a:pt x="1511" y="1"/>
                    <a:pt x="1506" y="0"/>
                    <a:pt x="14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499" name="Google Shape;6499;p50"/>
            <p:cNvSpPr/>
            <p:nvPr/>
          </p:nvSpPr>
          <p:spPr>
            <a:xfrm>
              <a:off x="6399587" y="2178894"/>
              <a:ext cx="68380" cy="53214"/>
            </a:xfrm>
            <a:custGeom>
              <a:avLst/>
              <a:gdLst/>
              <a:ahLst/>
              <a:cxnLst/>
              <a:rect l="l" t="t" r="r" b="b"/>
              <a:pathLst>
                <a:path w="771" h="600" extrusionOk="0">
                  <a:moveTo>
                    <a:pt x="28" y="1"/>
                  </a:moveTo>
                  <a:lnTo>
                    <a:pt x="1" y="85"/>
                  </a:lnTo>
                  <a:cubicBezTo>
                    <a:pt x="58" y="229"/>
                    <a:pt x="172" y="371"/>
                    <a:pt x="313" y="458"/>
                  </a:cubicBezTo>
                  <a:cubicBezTo>
                    <a:pt x="457" y="542"/>
                    <a:pt x="599" y="599"/>
                    <a:pt x="743" y="599"/>
                  </a:cubicBezTo>
                  <a:lnTo>
                    <a:pt x="770" y="515"/>
                  </a:lnTo>
                  <a:lnTo>
                    <a:pt x="770" y="515"/>
                  </a:lnTo>
                  <a:cubicBezTo>
                    <a:pt x="751" y="519"/>
                    <a:pt x="729" y="522"/>
                    <a:pt x="707" y="522"/>
                  </a:cubicBezTo>
                  <a:cubicBezTo>
                    <a:pt x="598" y="522"/>
                    <a:pt x="460" y="471"/>
                    <a:pt x="343" y="401"/>
                  </a:cubicBezTo>
                  <a:cubicBezTo>
                    <a:pt x="199" y="314"/>
                    <a:pt x="85" y="142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500" name="Google Shape;6500;p50"/>
            <p:cNvSpPr/>
            <p:nvPr/>
          </p:nvSpPr>
          <p:spPr>
            <a:xfrm>
              <a:off x="6328724" y="2295433"/>
              <a:ext cx="68291" cy="50731"/>
            </a:xfrm>
            <a:custGeom>
              <a:avLst/>
              <a:gdLst/>
              <a:ahLst/>
              <a:cxnLst/>
              <a:rect l="l" t="t" r="r" b="b"/>
              <a:pathLst>
                <a:path w="770" h="572" extrusionOk="0">
                  <a:moveTo>
                    <a:pt x="57" y="0"/>
                  </a:moveTo>
                  <a:lnTo>
                    <a:pt x="0" y="57"/>
                  </a:lnTo>
                  <a:cubicBezTo>
                    <a:pt x="57" y="199"/>
                    <a:pt x="171" y="343"/>
                    <a:pt x="313" y="427"/>
                  </a:cubicBezTo>
                  <a:cubicBezTo>
                    <a:pt x="457" y="514"/>
                    <a:pt x="599" y="571"/>
                    <a:pt x="742" y="571"/>
                  </a:cubicBezTo>
                  <a:lnTo>
                    <a:pt x="770" y="484"/>
                  </a:lnTo>
                  <a:lnTo>
                    <a:pt x="770" y="484"/>
                  </a:lnTo>
                  <a:cubicBezTo>
                    <a:pt x="749" y="490"/>
                    <a:pt x="726" y="492"/>
                    <a:pt x="703" y="492"/>
                  </a:cubicBezTo>
                  <a:cubicBezTo>
                    <a:pt x="595" y="492"/>
                    <a:pt x="464" y="441"/>
                    <a:pt x="370" y="370"/>
                  </a:cubicBezTo>
                  <a:cubicBezTo>
                    <a:pt x="199" y="286"/>
                    <a:pt x="85" y="142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501" name="Google Shape;6501;p50"/>
            <p:cNvSpPr/>
            <p:nvPr/>
          </p:nvSpPr>
          <p:spPr>
            <a:xfrm>
              <a:off x="6556569" y="2081335"/>
              <a:ext cx="192546" cy="167269"/>
            </a:xfrm>
            <a:custGeom>
              <a:avLst/>
              <a:gdLst/>
              <a:ahLst/>
              <a:cxnLst/>
              <a:rect l="l" t="t" r="r" b="b"/>
              <a:pathLst>
                <a:path w="2171" h="1886" extrusionOk="0">
                  <a:moveTo>
                    <a:pt x="1075" y="0"/>
                  </a:moveTo>
                  <a:cubicBezTo>
                    <a:pt x="768" y="0"/>
                    <a:pt x="466" y="146"/>
                    <a:pt x="286" y="416"/>
                  </a:cubicBezTo>
                  <a:cubicBezTo>
                    <a:pt x="1" y="872"/>
                    <a:pt x="142" y="1443"/>
                    <a:pt x="572" y="1729"/>
                  </a:cubicBezTo>
                  <a:cubicBezTo>
                    <a:pt x="731" y="1835"/>
                    <a:pt x="913" y="1886"/>
                    <a:pt x="1095" y="1886"/>
                  </a:cubicBezTo>
                  <a:cubicBezTo>
                    <a:pt x="1402" y="1886"/>
                    <a:pt x="1706" y="1741"/>
                    <a:pt x="1885" y="1471"/>
                  </a:cubicBezTo>
                  <a:cubicBezTo>
                    <a:pt x="2171" y="1014"/>
                    <a:pt x="2027" y="443"/>
                    <a:pt x="1600" y="158"/>
                  </a:cubicBezTo>
                  <a:cubicBezTo>
                    <a:pt x="1440" y="51"/>
                    <a:pt x="1257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502" name="Google Shape;6502;p50"/>
            <p:cNvSpPr/>
            <p:nvPr/>
          </p:nvSpPr>
          <p:spPr>
            <a:xfrm>
              <a:off x="6566680" y="2090559"/>
              <a:ext cx="172325" cy="148822"/>
            </a:xfrm>
            <a:custGeom>
              <a:avLst/>
              <a:gdLst/>
              <a:ahLst/>
              <a:cxnLst/>
              <a:rect l="l" t="t" r="r" b="b"/>
              <a:pathLst>
                <a:path w="1943" h="1678" extrusionOk="0">
                  <a:moveTo>
                    <a:pt x="960" y="1"/>
                  </a:moveTo>
                  <a:cubicBezTo>
                    <a:pt x="686" y="1"/>
                    <a:pt x="420" y="133"/>
                    <a:pt x="257" y="369"/>
                  </a:cubicBezTo>
                  <a:cubicBezTo>
                    <a:pt x="1" y="768"/>
                    <a:pt x="115" y="1282"/>
                    <a:pt x="515" y="1538"/>
                  </a:cubicBezTo>
                  <a:cubicBezTo>
                    <a:pt x="651" y="1633"/>
                    <a:pt x="810" y="1678"/>
                    <a:pt x="970" y="1678"/>
                  </a:cubicBezTo>
                  <a:cubicBezTo>
                    <a:pt x="1245" y="1678"/>
                    <a:pt x="1522" y="1545"/>
                    <a:pt x="1684" y="1310"/>
                  </a:cubicBezTo>
                  <a:cubicBezTo>
                    <a:pt x="1942" y="910"/>
                    <a:pt x="1828" y="396"/>
                    <a:pt x="1428" y="140"/>
                  </a:cubicBezTo>
                  <a:cubicBezTo>
                    <a:pt x="1282" y="46"/>
                    <a:pt x="1119" y="1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6503" name="Google Shape;6503;p50"/>
            <p:cNvSpPr/>
            <p:nvPr/>
          </p:nvSpPr>
          <p:spPr>
            <a:xfrm>
              <a:off x="6586990" y="2105991"/>
              <a:ext cx="131705" cy="117958"/>
            </a:xfrm>
            <a:custGeom>
              <a:avLst/>
              <a:gdLst/>
              <a:ahLst/>
              <a:cxnLst/>
              <a:rect l="l" t="t" r="r" b="b"/>
              <a:pathLst>
                <a:path w="1485" h="1330" extrusionOk="0">
                  <a:moveTo>
                    <a:pt x="744" y="1"/>
                  </a:moveTo>
                  <a:cubicBezTo>
                    <a:pt x="522" y="1"/>
                    <a:pt x="308" y="108"/>
                    <a:pt x="199" y="309"/>
                  </a:cubicBezTo>
                  <a:cubicBezTo>
                    <a:pt x="0" y="594"/>
                    <a:pt x="85" y="1022"/>
                    <a:pt x="370" y="1223"/>
                  </a:cubicBezTo>
                  <a:cubicBezTo>
                    <a:pt x="485" y="1295"/>
                    <a:pt x="610" y="1330"/>
                    <a:pt x="733" y="1330"/>
                  </a:cubicBezTo>
                  <a:cubicBezTo>
                    <a:pt x="949" y="1330"/>
                    <a:pt x="1157" y="1222"/>
                    <a:pt x="1284" y="1022"/>
                  </a:cubicBezTo>
                  <a:cubicBezTo>
                    <a:pt x="1485" y="736"/>
                    <a:pt x="1398" y="309"/>
                    <a:pt x="1113" y="108"/>
                  </a:cubicBezTo>
                  <a:cubicBezTo>
                    <a:pt x="999" y="36"/>
                    <a:pt x="870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0" name="Google Shape;5730;p35"/>
          <p:cNvGrpSpPr/>
          <p:nvPr/>
        </p:nvGrpSpPr>
        <p:grpSpPr>
          <a:xfrm>
            <a:off x="4403088" y="266548"/>
            <a:ext cx="4163047" cy="4160039"/>
            <a:chOff x="4403077" y="266538"/>
            <a:chExt cx="4163047" cy="4160039"/>
          </a:xfrm>
        </p:grpSpPr>
        <p:sp>
          <p:nvSpPr>
            <p:cNvPr id="5731" name="Google Shape;5731;p35"/>
            <p:cNvSpPr/>
            <p:nvPr/>
          </p:nvSpPr>
          <p:spPr>
            <a:xfrm>
              <a:off x="7271841" y="3805575"/>
              <a:ext cx="620422" cy="62100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2" name="Google Shape;5732;p35"/>
            <p:cNvSpPr/>
            <p:nvPr/>
          </p:nvSpPr>
          <p:spPr>
            <a:xfrm>
              <a:off x="6715779" y="266538"/>
              <a:ext cx="356395" cy="3567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3" name="Google Shape;5733;p35"/>
            <p:cNvSpPr/>
            <p:nvPr/>
          </p:nvSpPr>
          <p:spPr>
            <a:xfrm>
              <a:off x="4464616" y="653025"/>
              <a:ext cx="620422" cy="62100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4" name="Google Shape;5734;p35"/>
            <p:cNvSpPr/>
            <p:nvPr/>
          </p:nvSpPr>
          <p:spPr>
            <a:xfrm>
              <a:off x="7524349" y="3053297"/>
              <a:ext cx="270175" cy="27040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5" name="Google Shape;5735;p35"/>
            <p:cNvSpPr/>
            <p:nvPr/>
          </p:nvSpPr>
          <p:spPr>
            <a:xfrm>
              <a:off x="4403077" y="2299677"/>
              <a:ext cx="270175" cy="270419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6" name="Google Shape;5736;p35"/>
            <p:cNvSpPr/>
            <p:nvPr/>
          </p:nvSpPr>
          <p:spPr>
            <a:xfrm>
              <a:off x="8295949" y="1563697"/>
              <a:ext cx="270175" cy="27040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5737" name="Google Shape;5737;p35"/>
          <p:cNvGrpSpPr/>
          <p:nvPr/>
        </p:nvGrpSpPr>
        <p:grpSpPr>
          <a:xfrm>
            <a:off x="4673251" y="615501"/>
            <a:ext cx="3668096" cy="3418800"/>
            <a:chOff x="4673251" y="615500"/>
            <a:chExt cx="3668096" cy="3418800"/>
          </a:xfrm>
        </p:grpSpPr>
        <p:grpSp>
          <p:nvGrpSpPr>
            <p:cNvPr id="5738" name="Google Shape;5738;p35"/>
            <p:cNvGrpSpPr/>
            <p:nvPr/>
          </p:nvGrpSpPr>
          <p:grpSpPr>
            <a:xfrm>
              <a:off x="4922547" y="615500"/>
              <a:ext cx="3418800" cy="3418800"/>
              <a:chOff x="4922547" y="615500"/>
              <a:chExt cx="3418800" cy="3418800"/>
            </a:xfrm>
          </p:grpSpPr>
          <p:sp>
            <p:nvSpPr>
              <p:cNvPr id="5739" name="Google Shape;5739;p35"/>
              <p:cNvSpPr/>
              <p:nvPr/>
            </p:nvSpPr>
            <p:spPr>
              <a:xfrm rot="2700000">
                <a:off x="5917063" y="622329"/>
                <a:ext cx="1429770" cy="3405143"/>
              </a:xfrm>
              <a:prstGeom prst="ellipse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40" name="Google Shape;5740;p35"/>
              <p:cNvSpPr/>
              <p:nvPr/>
            </p:nvSpPr>
            <p:spPr>
              <a:xfrm rot="2700000">
                <a:off x="6011397" y="925555"/>
                <a:ext cx="1158665" cy="2758989"/>
              </a:xfrm>
              <a:prstGeom prst="ellipse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grpSp>
            <p:nvGrpSpPr>
              <p:cNvPr id="5741" name="Google Shape;5741;p35"/>
              <p:cNvGrpSpPr/>
              <p:nvPr/>
            </p:nvGrpSpPr>
            <p:grpSpPr>
              <a:xfrm flipH="1">
                <a:off x="4934918" y="910475"/>
                <a:ext cx="2146916" cy="1873435"/>
                <a:chOff x="7370668" y="1170600"/>
                <a:chExt cx="2146916" cy="1873435"/>
              </a:xfrm>
            </p:grpSpPr>
            <p:sp>
              <p:nvSpPr>
                <p:cNvPr id="5742" name="Google Shape;5742;p35"/>
                <p:cNvSpPr/>
                <p:nvPr/>
              </p:nvSpPr>
              <p:spPr>
                <a:xfrm>
                  <a:off x="7644151" y="1232874"/>
                  <a:ext cx="1620711" cy="162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11164" extrusionOk="0">
                      <a:moveTo>
                        <a:pt x="5569" y="1"/>
                      </a:moveTo>
                      <a:cubicBezTo>
                        <a:pt x="2513" y="1"/>
                        <a:pt x="0" y="2484"/>
                        <a:pt x="0" y="5567"/>
                      </a:cubicBezTo>
                      <a:cubicBezTo>
                        <a:pt x="0" y="8651"/>
                        <a:pt x="2513" y="11163"/>
                        <a:pt x="5569" y="11163"/>
                      </a:cubicBezTo>
                      <a:cubicBezTo>
                        <a:pt x="8653" y="11163"/>
                        <a:pt x="11165" y="8651"/>
                        <a:pt x="11165" y="5567"/>
                      </a:cubicBezTo>
                      <a:cubicBezTo>
                        <a:pt x="11165" y="2484"/>
                        <a:pt x="8653" y="1"/>
                        <a:pt x="55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3" name="Google Shape;5743;p35"/>
                <p:cNvSpPr/>
                <p:nvPr/>
              </p:nvSpPr>
              <p:spPr>
                <a:xfrm>
                  <a:off x="7988328" y="1232874"/>
                  <a:ext cx="1036297" cy="315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2173" extrusionOk="0">
                      <a:moveTo>
                        <a:pt x="3198" y="1"/>
                      </a:moveTo>
                      <a:cubicBezTo>
                        <a:pt x="2026" y="1"/>
                        <a:pt x="914" y="371"/>
                        <a:pt x="0" y="999"/>
                      </a:cubicBezTo>
                      <a:cubicBezTo>
                        <a:pt x="990" y="1824"/>
                        <a:pt x="2351" y="2172"/>
                        <a:pt x="3648" y="2172"/>
                      </a:cubicBezTo>
                      <a:cubicBezTo>
                        <a:pt x="3698" y="2172"/>
                        <a:pt x="3747" y="2172"/>
                        <a:pt x="3796" y="2171"/>
                      </a:cubicBezTo>
                      <a:cubicBezTo>
                        <a:pt x="4938" y="2141"/>
                        <a:pt x="6023" y="1798"/>
                        <a:pt x="7138" y="1600"/>
                      </a:cubicBezTo>
                      <a:cubicBezTo>
                        <a:pt x="6110" y="599"/>
                        <a:pt x="4740" y="1"/>
                        <a:pt x="31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4" name="Google Shape;5744;p35"/>
                <p:cNvSpPr/>
                <p:nvPr/>
              </p:nvSpPr>
              <p:spPr>
                <a:xfrm>
                  <a:off x="8124925" y="2463696"/>
                  <a:ext cx="1019604" cy="389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" h="2685" extrusionOk="0">
                      <a:moveTo>
                        <a:pt x="7024" y="0"/>
                      </a:moveTo>
                      <a:lnTo>
                        <a:pt x="7024" y="0"/>
                      </a:lnTo>
                      <a:cubicBezTo>
                        <a:pt x="5768" y="229"/>
                        <a:pt x="4569" y="743"/>
                        <a:pt x="3369" y="1343"/>
                      </a:cubicBezTo>
                      <a:cubicBezTo>
                        <a:pt x="2380" y="1864"/>
                        <a:pt x="1259" y="2201"/>
                        <a:pt x="132" y="2201"/>
                      </a:cubicBezTo>
                      <a:cubicBezTo>
                        <a:pt x="88" y="2201"/>
                        <a:pt x="44" y="2201"/>
                        <a:pt x="0" y="2200"/>
                      </a:cubicBezTo>
                      <a:lnTo>
                        <a:pt x="0" y="2200"/>
                      </a:lnTo>
                      <a:cubicBezTo>
                        <a:pt x="686" y="2513"/>
                        <a:pt x="1458" y="2684"/>
                        <a:pt x="2257" y="2684"/>
                      </a:cubicBezTo>
                      <a:cubicBezTo>
                        <a:pt x="4283" y="2684"/>
                        <a:pt x="6053" y="1599"/>
                        <a:pt x="7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5" name="Google Shape;5745;p35"/>
                <p:cNvSpPr/>
                <p:nvPr/>
              </p:nvSpPr>
              <p:spPr>
                <a:xfrm>
                  <a:off x="7644151" y="1667922"/>
                  <a:ext cx="1620711" cy="743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5119" extrusionOk="0">
                      <a:moveTo>
                        <a:pt x="10537" y="0"/>
                      </a:moveTo>
                      <a:cubicBezTo>
                        <a:pt x="10194" y="430"/>
                        <a:pt x="9623" y="800"/>
                        <a:pt x="9251" y="1028"/>
                      </a:cubicBezTo>
                      <a:cubicBezTo>
                        <a:pt x="8441" y="1526"/>
                        <a:pt x="7486" y="1808"/>
                        <a:pt x="6521" y="1808"/>
                      </a:cubicBezTo>
                      <a:cubicBezTo>
                        <a:pt x="6432" y="1808"/>
                        <a:pt x="6343" y="1805"/>
                        <a:pt x="6254" y="1800"/>
                      </a:cubicBezTo>
                      <a:cubicBezTo>
                        <a:pt x="5083" y="1714"/>
                        <a:pt x="4112" y="971"/>
                        <a:pt x="2999" y="686"/>
                      </a:cubicBezTo>
                      <a:cubicBezTo>
                        <a:pt x="2650" y="598"/>
                        <a:pt x="2305" y="561"/>
                        <a:pt x="1961" y="561"/>
                      </a:cubicBezTo>
                      <a:cubicBezTo>
                        <a:pt x="1405" y="561"/>
                        <a:pt x="851" y="659"/>
                        <a:pt x="286" y="800"/>
                      </a:cubicBezTo>
                      <a:cubicBezTo>
                        <a:pt x="115" y="1344"/>
                        <a:pt x="0" y="1942"/>
                        <a:pt x="0" y="2570"/>
                      </a:cubicBezTo>
                      <a:cubicBezTo>
                        <a:pt x="0" y="3141"/>
                        <a:pt x="87" y="3712"/>
                        <a:pt x="259" y="4226"/>
                      </a:cubicBezTo>
                      <a:cubicBezTo>
                        <a:pt x="1225" y="4920"/>
                        <a:pt x="2592" y="5118"/>
                        <a:pt x="3839" y="5118"/>
                      </a:cubicBezTo>
                      <a:cubicBezTo>
                        <a:pt x="4287" y="5118"/>
                        <a:pt x="4720" y="5093"/>
                        <a:pt x="5112" y="5055"/>
                      </a:cubicBezTo>
                      <a:cubicBezTo>
                        <a:pt x="6426" y="4941"/>
                        <a:pt x="7652" y="4541"/>
                        <a:pt x="8794" y="3883"/>
                      </a:cubicBezTo>
                      <a:cubicBezTo>
                        <a:pt x="9594" y="3427"/>
                        <a:pt x="10366" y="2885"/>
                        <a:pt x="11165" y="2371"/>
                      </a:cubicBezTo>
                      <a:cubicBezTo>
                        <a:pt x="11135" y="1515"/>
                        <a:pt x="10907" y="715"/>
                        <a:pt x="105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6" name="Google Shape;5746;p35"/>
                <p:cNvSpPr/>
                <p:nvPr/>
              </p:nvSpPr>
              <p:spPr>
                <a:xfrm>
                  <a:off x="7370668" y="1170600"/>
                  <a:ext cx="2146916" cy="18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0" h="12906" extrusionOk="0">
                      <a:moveTo>
                        <a:pt x="658" y="0"/>
                      </a:moveTo>
                      <a:cubicBezTo>
                        <a:pt x="571" y="0"/>
                        <a:pt x="429" y="30"/>
                        <a:pt x="286" y="115"/>
                      </a:cubicBezTo>
                      <a:cubicBezTo>
                        <a:pt x="171" y="201"/>
                        <a:pt x="87" y="373"/>
                        <a:pt x="57" y="514"/>
                      </a:cubicBezTo>
                      <a:cubicBezTo>
                        <a:pt x="0" y="772"/>
                        <a:pt x="57" y="944"/>
                        <a:pt x="114" y="1085"/>
                      </a:cubicBezTo>
                      <a:cubicBezTo>
                        <a:pt x="228" y="1401"/>
                        <a:pt x="372" y="1656"/>
                        <a:pt x="514" y="1914"/>
                      </a:cubicBezTo>
                      <a:cubicBezTo>
                        <a:pt x="799" y="2428"/>
                        <a:pt x="1142" y="2885"/>
                        <a:pt x="1514" y="3342"/>
                      </a:cubicBezTo>
                      <a:cubicBezTo>
                        <a:pt x="2942" y="5082"/>
                        <a:pt x="4568" y="6654"/>
                        <a:pt x="6281" y="8139"/>
                      </a:cubicBezTo>
                      <a:cubicBezTo>
                        <a:pt x="7138" y="8851"/>
                        <a:pt x="7994" y="9566"/>
                        <a:pt x="8908" y="10222"/>
                      </a:cubicBezTo>
                      <a:cubicBezTo>
                        <a:pt x="9822" y="10879"/>
                        <a:pt x="10765" y="11535"/>
                        <a:pt x="11763" y="12079"/>
                      </a:cubicBezTo>
                      <a:cubicBezTo>
                        <a:pt x="12277" y="12334"/>
                        <a:pt x="12791" y="12620"/>
                        <a:pt x="13362" y="12791"/>
                      </a:cubicBezTo>
                      <a:cubicBezTo>
                        <a:pt x="13506" y="12848"/>
                        <a:pt x="13677" y="12878"/>
                        <a:pt x="13848" y="12905"/>
                      </a:cubicBezTo>
                      <a:lnTo>
                        <a:pt x="14134" y="12905"/>
                      </a:lnTo>
                      <a:cubicBezTo>
                        <a:pt x="14248" y="12878"/>
                        <a:pt x="14362" y="12878"/>
                        <a:pt x="14504" y="12764"/>
                      </a:cubicBezTo>
                      <a:cubicBezTo>
                        <a:pt x="14648" y="12677"/>
                        <a:pt x="14732" y="12535"/>
                        <a:pt x="14762" y="12392"/>
                      </a:cubicBezTo>
                      <a:cubicBezTo>
                        <a:pt x="14789" y="12250"/>
                        <a:pt x="14762" y="12163"/>
                        <a:pt x="14762" y="12049"/>
                      </a:cubicBezTo>
                      <a:cubicBezTo>
                        <a:pt x="14732" y="11850"/>
                        <a:pt x="14648" y="11706"/>
                        <a:pt x="14591" y="11565"/>
                      </a:cubicBezTo>
                      <a:cubicBezTo>
                        <a:pt x="14447" y="11307"/>
                        <a:pt x="14276" y="11051"/>
                        <a:pt x="14104" y="10822"/>
                      </a:cubicBezTo>
                      <a:cubicBezTo>
                        <a:pt x="13933" y="10594"/>
                        <a:pt x="13762" y="10366"/>
                        <a:pt x="13563" y="10165"/>
                      </a:cubicBezTo>
                      <a:cubicBezTo>
                        <a:pt x="13191" y="9737"/>
                        <a:pt x="12791" y="9338"/>
                        <a:pt x="12391" y="8965"/>
                      </a:cubicBezTo>
                      <a:cubicBezTo>
                        <a:pt x="12358" y="8932"/>
                        <a:pt x="12325" y="8918"/>
                        <a:pt x="12292" y="8918"/>
                      </a:cubicBezTo>
                      <a:cubicBezTo>
                        <a:pt x="12268" y="8918"/>
                        <a:pt x="12244" y="8926"/>
                        <a:pt x="12220" y="8938"/>
                      </a:cubicBezTo>
                      <a:cubicBezTo>
                        <a:pt x="12163" y="8995"/>
                        <a:pt x="12163" y="9080"/>
                        <a:pt x="12192" y="9109"/>
                      </a:cubicBezTo>
                      <a:cubicBezTo>
                        <a:pt x="12535" y="9566"/>
                        <a:pt x="12878" y="9993"/>
                        <a:pt x="13191" y="10450"/>
                      </a:cubicBezTo>
                      <a:cubicBezTo>
                        <a:pt x="13506" y="10907"/>
                        <a:pt x="13819" y="11364"/>
                        <a:pt x="13990" y="11820"/>
                      </a:cubicBezTo>
                      <a:cubicBezTo>
                        <a:pt x="14047" y="11935"/>
                        <a:pt x="14077" y="12049"/>
                        <a:pt x="14077" y="12136"/>
                      </a:cubicBezTo>
                      <a:lnTo>
                        <a:pt x="14077" y="12178"/>
                      </a:lnTo>
                      <a:lnTo>
                        <a:pt x="14077" y="12178"/>
                      </a:lnTo>
                      <a:cubicBezTo>
                        <a:pt x="14075" y="12178"/>
                        <a:pt x="14074" y="12178"/>
                        <a:pt x="14073" y="12178"/>
                      </a:cubicBezTo>
                      <a:cubicBezTo>
                        <a:pt x="14040" y="12178"/>
                        <a:pt x="13990" y="12178"/>
                        <a:pt x="13933" y="12163"/>
                      </a:cubicBezTo>
                      <a:cubicBezTo>
                        <a:pt x="13848" y="12136"/>
                        <a:pt x="13734" y="12106"/>
                        <a:pt x="13620" y="12049"/>
                      </a:cubicBezTo>
                      <a:cubicBezTo>
                        <a:pt x="13134" y="11878"/>
                        <a:pt x="12677" y="11592"/>
                        <a:pt x="12220" y="11307"/>
                      </a:cubicBezTo>
                      <a:cubicBezTo>
                        <a:pt x="11279" y="10736"/>
                        <a:pt x="10393" y="10080"/>
                        <a:pt x="9536" y="9422"/>
                      </a:cubicBezTo>
                      <a:cubicBezTo>
                        <a:pt x="8652" y="8737"/>
                        <a:pt x="7796" y="8052"/>
                        <a:pt x="6967" y="7309"/>
                      </a:cubicBezTo>
                      <a:cubicBezTo>
                        <a:pt x="6110" y="6597"/>
                        <a:pt x="5311" y="5854"/>
                        <a:pt x="4511" y="5112"/>
                      </a:cubicBezTo>
                      <a:cubicBezTo>
                        <a:pt x="3684" y="4370"/>
                        <a:pt x="2912" y="3570"/>
                        <a:pt x="2200" y="2771"/>
                      </a:cubicBezTo>
                      <a:cubicBezTo>
                        <a:pt x="1827" y="2342"/>
                        <a:pt x="1485" y="1942"/>
                        <a:pt x="1172" y="1515"/>
                      </a:cubicBezTo>
                      <a:cubicBezTo>
                        <a:pt x="1028" y="1286"/>
                        <a:pt x="886" y="1058"/>
                        <a:pt x="799" y="857"/>
                      </a:cubicBezTo>
                      <a:cubicBezTo>
                        <a:pt x="759" y="777"/>
                        <a:pt x="734" y="696"/>
                        <a:pt x="722" y="656"/>
                      </a:cubicBezTo>
                      <a:lnTo>
                        <a:pt x="722" y="656"/>
                      </a:lnTo>
                      <a:cubicBezTo>
                        <a:pt x="763" y="643"/>
                        <a:pt x="810" y="636"/>
                        <a:pt x="860" y="636"/>
                      </a:cubicBezTo>
                      <a:cubicBezTo>
                        <a:pt x="914" y="636"/>
                        <a:pt x="971" y="643"/>
                        <a:pt x="1028" y="658"/>
                      </a:cubicBezTo>
                      <a:cubicBezTo>
                        <a:pt x="1142" y="686"/>
                        <a:pt x="1256" y="715"/>
                        <a:pt x="1400" y="772"/>
                      </a:cubicBezTo>
                      <a:cubicBezTo>
                        <a:pt x="1656" y="857"/>
                        <a:pt x="1884" y="971"/>
                        <a:pt x="2143" y="1058"/>
                      </a:cubicBezTo>
                      <a:cubicBezTo>
                        <a:pt x="2656" y="1286"/>
                        <a:pt x="3141" y="1542"/>
                        <a:pt x="3627" y="1828"/>
                      </a:cubicBezTo>
                      <a:cubicBezTo>
                        <a:pt x="3643" y="1836"/>
                        <a:pt x="3658" y="1839"/>
                        <a:pt x="3673" y="1839"/>
                      </a:cubicBezTo>
                      <a:cubicBezTo>
                        <a:pt x="3713" y="1839"/>
                        <a:pt x="3749" y="1812"/>
                        <a:pt x="3769" y="1771"/>
                      </a:cubicBezTo>
                      <a:cubicBezTo>
                        <a:pt x="3826" y="1743"/>
                        <a:pt x="3826" y="1656"/>
                        <a:pt x="3769" y="1599"/>
                      </a:cubicBezTo>
                      <a:cubicBezTo>
                        <a:pt x="3312" y="1257"/>
                        <a:pt x="2855" y="944"/>
                        <a:pt x="2371" y="658"/>
                      </a:cubicBezTo>
                      <a:cubicBezTo>
                        <a:pt x="2113" y="514"/>
                        <a:pt x="1857" y="373"/>
                        <a:pt x="1599" y="258"/>
                      </a:cubicBezTo>
                      <a:cubicBezTo>
                        <a:pt x="1457" y="172"/>
                        <a:pt x="1313" y="115"/>
                        <a:pt x="1172" y="87"/>
                      </a:cubicBezTo>
                      <a:cubicBezTo>
                        <a:pt x="1028" y="30"/>
                        <a:pt x="857" y="0"/>
                        <a:pt x="6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7" name="Google Shape;5747;p35"/>
                <p:cNvSpPr/>
                <p:nvPr/>
              </p:nvSpPr>
              <p:spPr>
                <a:xfrm>
                  <a:off x="7403765" y="1199777"/>
                  <a:ext cx="2080723" cy="180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4" h="12465" extrusionOk="0">
                      <a:moveTo>
                        <a:pt x="457" y="0"/>
                      </a:moveTo>
                      <a:cubicBezTo>
                        <a:pt x="373" y="28"/>
                        <a:pt x="286" y="28"/>
                        <a:pt x="201" y="85"/>
                      </a:cubicBezTo>
                      <a:cubicBezTo>
                        <a:pt x="115" y="142"/>
                        <a:pt x="58" y="256"/>
                        <a:pt x="58" y="343"/>
                      </a:cubicBezTo>
                      <a:cubicBezTo>
                        <a:pt x="0" y="514"/>
                        <a:pt x="58" y="686"/>
                        <a:pt x="115" y="800"/>
                      </a:cubicBezTo>
                      <a:cubicBezTo>
                        <a:pt x="201" y="1085"/>
                        <a:pt x="343" y="1341"/>
                        <a:pt x="487" y="1570"/>
                      </a:cubicBezTo>
                      <a:cubicBezTo>
                        <a:pt x="800" y="2056"/>
                        <a:pt x="1143" y="2513"/>
                        <a:pt x="1515" y="2940"/>
                      </a:cubicBezTo>
                      <a:cubicBezTo>
                        <a:pt x="2942" y="4653"/>
                        <a:pt x="4569" y="6195"/>
                        <a:pt x="6254" y="7652"/>
                      </a:cubicBezTo>
                      <a:cubicBezTo>
                        <a:pt x="7111" y="8394"/>
                        <a:pt x="7995" y="9080"/>
                        <a:pt x="8881" y="9765"/>
                      </a:cubicBezTo>
                      <a:cubicBezTo>
                        <a:pt x="9795" y="10420"/>
                        <a:pt x="10708" y="11078"/>
                        <a:pt x="11679" y="11619"/>
                      </a:cubicBezTo>
                      <a:cubicBezTo>
                        <a:pt x="12163" y="11905"/>
                        <a:pt x="12677" y="12163"/>
                        <a:pt x="13221" y="12362"/>
                      </a:cubicBezTo>
                      <a:lnTo>
                        <a:pt x="13648" y="12449"/>
                      </a:lnTo>
                      <a:cubicBezTo>
                        <a:pt x="13700" y="12459"/>
                        <a:pt x="13756" y="12465"/>
                        <a:pt x="13814" y="12465"/>
                      </a:cubicBezTo>
                      <a:cubicBezTo>
                        <a:pt x="13916" y="12465"/>
                        <a:pt x="14025" y="12445"/>
                        <a:pt x="14134" y="12392"/>
                      </a:cubicBezTo>
                      <a:cubicBezTo>
                        <a:pt x="14219" y="12305"/>
                        <a:pt x="14276" y="12220"/>
                        <a:pt x="14306" y="12133"/>
                      </a:cubicBezTo>
                      <a:cubicBezTo>
                        <a:pt x="14333" y="12049"/>
                        <a:pt x="14333" y="11962"/>
                        <a:pt x="14306" y="11878"/>
                      </a:cubicBezTo>
                      <a:cubicBezTo>
                        <a:pt x="14276" y="11734"/>
                        <a:pt x="14219" y="11592"/>
                        <a:pt x="14162" y="11448"/>
                      </a:cubicBezTo>
                      <a:cubicBezTo>
                        <a:pt x="13906" y="10934"/>
                        <a:pt x="13563" y="10477"/>
                        <a:pt x="13221" y="10050"/>
                      </a:cubicBezTo>
                      <a:cubicBezTo>
                        <a:pt x="12848" y="9621"/>
                        <a:pt x="12478" y="9221"/>
                        <a:pt x="12106" y="8821"/>
                      </a:cubicBezTo>
                      <a:cubicBezTo>
                        <a:pt x="12079" y="8794"/>
                        <a:pt x="12049" y="8794"/>
                        <a:pt x="12022" y="8794"/>
                      </a:cubicBezTo>
                      <a:lnTo>
                        <a:pt x="12022" y="8879"/>
                      </a:lnTo>
                      <a:cubicBezTo>
                        <a:pt x="12392" y="9278"/>
                        <a:pt x="12764" y="9708"/>
                        <a:pt x="13077" y="10165"/>
                      </a:cubicBezTo>
                      <a:cubicBezTo>
                        <a:pt x="13419" y="10592"/>
                        <a:pt x="13735" y="11048"/>
                        <a:pt x="13963" y="11535"/>
                      </a:cubicBezTo>
                      <a:cubicBezTo>
                        <a:pt x="14020" y="11677"/>
                        <a:pt x="14048" y="11791"/>
                        <a:pt x="14077" y="11905"/>
                      </a:cubicBezTo>
                      <a:cubicBezTo>
                        <a:pt x="14105" y="12049"/>
                        <a:pt x="14077" y="12133"/>
                        <a:pt x="13990" y="12163"/>
                      </a:cubicBezTo>
                      <a:cubicBezTo>
                        <a:pt x="13957" y="12196"/>
                        <a:pt x="13905" y="12210"/>
                        <a:pt x="13839" y="12210"/>
                      </a:cubicBezTo>
                      <a:cubicBezTo>
                        <a:pt x="13791" y="12210"/>
                        <a:pt x="13737" y="12203"/>
                        <a:pt x="13678" y="12191"/>
                      </a:cubicBezTo>
                      <a:cubicBezTo>
                        <a:pt x="13563" y="12191"/>
                        <a:pt x="13419" y="12133"/>
                        <a:pt x="13305" y="12106"/>
                      </a:cubicBezTo>
                      <a:cubicBezTo>
                        <a:pt x="12791" y="11905"/>
                        <a:pt x="12307" y="11649"/>
                        <a:pt x="11850" y="11364"/>
                      </a:cubicBezTo>
                      <a:cubicBezTo>
                        <a:pt x="9936" y="10192"/>
                        <a:pt x="8196" y="8821"/>
                        <a:pt x="6510" y="7394"/>
                      </a:cubicBezTo>
                      <a:cubicBezTo>
                        <a:pt x="5654" y="6652"/>
                        <a:pt x="4827" y="5909"/>
                        <a:pt x="4027" y="5140"/>
                      </a:cubicBezTo>
                      <a:cubicBezTo>
                        <a:pt x="3228" y="4368"/>
                        <a:pt x="2456" y="3568"/>
                        <a:pt x="1743" y="2741"/>
                      </a:cubicBezTo>
                      <a:cubicBezTo>
                        <a:pt x="1371" y="2312"/>
                        <a:pt x="1028" y="1885"/>
                        <a:pt x="715" y="1428"/>
                      </a:cubicBezTo>
                      <a:cubicBezTo>
                        <a:pt x="571" y="1200"/>
                        <a:pt x="430" y="971"/>
                        <a:pt x="343" y="743"/>
                      </a:cubicBezTo>
                      <a:cubicBezTo>
                        <a:pt x="286" y="599"/>
                        <a:pt x="259" y="485"/>
                        <a:pt x="286" y="370"/>
                      </a:cubicBezTo>
                      <a:cubicBezTo>
                        <a:pt x="286" y="286"/>
                        <a:pt x="343" y="256"/>
                        <a:pt x="457" y="229"/>
                      </a:cubicBezTo>
                      <a:cubicBezTo>
                        <a:pt x="715" y="229"/>
                        <a:pt x="971" y="313"/>
                        <a:pt x="1229" y="400"/>
                      </a:cubicBezTo>
                      <a:cubicBezTo>
                        <a:pt x="1485" y="485"/>
                        <a:pt x="1743" y="599"/>
                        <a:pt x="1999" y="743"/>
                      </a:cubicBezTo>
                      <a:cubicBezTo>
                        <a:pt x="2486" y="971"/>
                        <a:pt x="2970" y="1257"/>
                        <a:pt x="3456" y="1542"/>
                      </a:cubicBezTo>
                      <a:cubicBezTo>
                        <a:pt x="3456" y="1551"/>
                        <a:pt x="3459" y="1554"/>
                        <a:pt x="3464" y="1554"/>
                      </a:cubicBezTo>
                      <a:cubicBezTo>
                        <a:pt x="3475" y="1554"/>
                        <a:pt x="3494" y="1542"/>
                        <a:pt x="3513" y="1542"/>
                      </a:cubicBezTo>
                      <a:cubicBezTo>
                        <a:pt x="3513" y="1512"/>
                        <a:pt x="3513" y="1485"/>
                        <a:pt x="3484" y="1485"/>
                      </a:cubicBezTo>
                      <a:cubicBezTo>
                        <a:pt x="3027" y="1170"/>
                        <a:pt x="2570" y="857"/>
                        <a:pt x="2056" y="599"/>
                      </a:cubicBezTo>
                      <a:cubicBezTo>
                        <a:pt x="1828" y="457"/>
                        <a:pt x="1572" y="313"/>
                        <a:pt x="1314" y="229"/>
                      </a:cubicBezTo>
                      <a:cubicBezTo>
                        <a:pt x="1028" y="115"/>
                        <a:pt x="772" y="0"/>
                        <a:pt x="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5748" name="Google Shape;5748;p35"/>
              <p:cNvGrpSpPr/>
              <p:nvPr/>
            </p:nvGrpSpPr>
            <p:grpSpPr>
              <a:xfrm>
                <a:off x="5917972" y="2840377"/>
                <a:ext cx="1011136" cy="1014413"/>
                <a:chOff x="4353350" y="1738470"/>
                <a:chExt cx="1256069" cy="1260141"/>
              </a:xfrm>
            </p:grpSpPr>
            <p:sp>
              <p:nvSpPr>
                <p:cNvPr id="5749" name="Google Shape;5749;p35"/>
                <p:cNvSpPr/>
                <p:nvPr/>
              </p:nvSpPr>
              <p:spPr>
                <a:xfrm>
                  <a:off x="4353350" y="1738470"/>
                  <a:ext cx="1256069" cy="1260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3" h="8681" extrusionOk="0">
                      <a:moveTo>
                        <a:pt x="4313" y="1"/>
                      </a:moveTo>
                      <a:cubicBezTo>
                        <a:pt x="1942" y="1"/>
                        <a:pt x="1" y="1942"/>
                        <a:pt x="1" y="4341"/>
                      </a:cubicBezTo>
                      <a:cubicBezTo>
                        <a:pt x="1" y="6739"/>
                        <a:pt x="1942" y="8681"/>
                        <a:pt x="4313" y="8681"/>
                      </a:cubicBezTo>
                      <a:cubicBezTo>
                        <a:pt x="6712" y="8681"/>
                        <a:pt x="8653" y="6739"/>
                        <a:pt x="8653" y="4341"/>
                      </a:cubicBezTo>
                      <a:cubicBezTo>
                        <a:pt x="8653" y="1942"/>
                        <a:pt x="6712" y="1"/>
                        <a:pt x="4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0" name="Google Shape;5750;p35"/>
                <p:cNvSpPr/>
                <p:nvPr/>
              </p:nvSpPr>
              <p:spPr>
                <a:xfrm>
                  <a:off x="4730769" y="1738470"/>
                  <a:ext cx="468286" cy="8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601" extrusionOk="0">
                      <a:moveTo>
                        <a:pt x="1713" y="1"/>
                      </a:moveTo>
                      <a:cubicBezTo>
                        <a:pt x="1113" y="1"/>
                        <a:pt x="514" y="143"/>
                        <a:pt x="0" y="371"/>
                      </a:cubicBezTo>
                      <a:cubicBezTo>
                        <a:pt x="481" y="521"/>
                        <a:pt x="969" y="601"/>
                        <a:pt x="1461" y="601"/>
                      </a:cubicBezTo>
                      <a:cubicBezTo>
                        <a:pt x="1904" y="601"/>
                        <a:pt x="2351" y="536"/>
                        <a:pt x="2798" y="401"/>
                      </a:cubicBezTo>
                      <a:cubicBezTo>
                        <a:pt x="2940" y="371"/>
                        <a:pt x="3084" y="314"/>
                        <a:pt x="3225" y="287"/>
                      </a:cubicBezTo>
                      <a:cubicBezTo>
                        <a:pt x="2741" y="115"/>
                        <a:pt x="2255" y="1"/>
                        <a:pt x="17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1" name="Google Shape;5751;p35"/>
                <p:cNvSpPr/>
                <p:nvPr/>
              </p:nvSpPr>
              <p:spPr>
                <a:xfrm>
                  <a:off x="4353350" y="2044906"/>
                  <a:ext cx="1256069" cy="609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3" h="4199" extrusionOk="0">
                      <a:moveTo>
                        <a:pt x="4841" y="1"/>
                      </a:moveTo>
                      <a:cubicBezTo>
                        <a:pt x="3816" y="1"/>
                        <a:pt x="2779" y="302"/>
                        <a:pt x="1761" y="302"/>
                      </a:cubicBezTo>
                      <a:cubicBezTo>
                        <a:pt x="1352" y="302"/>
                        <a:pt x="946" y="253"/>
                        <a:pt x="545" y="117"/>
                      </a:cubicBezTo>
                      <a:cubicBezTo>
                        <a:pt x="259" y="631"/>
                        <a:pt x="58" y="1202"/>
                        <a:pt x="1" y="1830"/>
                      </a:cubicBezTo>
                      <a:cubicBezTo>
                        <a:pt x="1143" y="2744"/>
                        <a:pt x="2657" y="2744"/>
                        <a:pt x="4142" y="2744"/>
                      </a:cubicBezTo>
                      <a:cubicBezTo>
                        <a:pt x="4941" y="2744"/>
                        <a:pt x="5654" y="2744"/>
                        <a:pt x="6396" y="3086"/>
                      </a:cubicBezTo>
                      <a:cubicBezTo>
                        <a:pt x="7024" y="3372"/>
                        <a:pt x="7595" y="3799"/>
                        <a:pt x="8167" y="4199"/>
                      </a:cubicBezTo>
                      <a:cubicBezTo>
                        <a:pt x="8482" y="3600"/>
                        <a:pt x="8653" y="2942"/>
                        <a:pt x="8653" y="2257"/>
                      </a:cubicBezTo>
                      <a:cubicBezTo>
                        <a:pt x="7881" y="1259"/>
                        <a:pt x="6997" y="345"/>
                        <a:pt x="5711" y="87"/>
                      </a:cubicBezTo>
                      <a:cubicBezTo>
                        <a:pt x="5422" y="25"/>
                        <a:pt x="5132" y="1"/>
                        <a:pt x="48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2" name="Google Shape;5752;p35"/>
                <p:cNvSpPr/>
                <p:nvPr/>
              </p:nvSpPr>
              <p:spPr>
                <a:xfrm>
                  <a:off x="4523479" y="2603486"/>
                  <a:ext cx="932508" cy="39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4" h="2722" extrusionOk="0">
                      <a:moveTo>
                        <a:pt x="3727" y="0"/>
                      </a:moveTo>
                      <a:cubicBezTo>
                        <a:pt x="3656" y="0"/>
                        <a:pt x="3584" y="3"/>
                        <a:pt x="3511" y="8"/>
                      </a:cubicBezTo>
                      <a:cubicBezTo>
                        <a:pt x="2228" y="95"/>
                        <a:pt x="1200" y="922"/>
                        <a:pt x="1" y="1351"/>
                      </a:cubicBezTo>
                      <a:cubicBezTo>
                        <a:pt x="770" y="2178"/>
                        <a:pt x="1912" y="2722"/>
                        <a:pt x="3141" y="2722"/>
                      </a:cubicBezTo>
                      <a:cubicBezTo>
                        <a:pt x="4455" y="2722"/>
                        <a:pt x="5624" y="2121"/>
                        <a:pt x="6423" y="1207"/>
                      </a:cubicBezTo>
                      <a:cubicBezTo>
                        <a:pt x="5621" y="566"/>
                        <a:pt x="4769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5753" name="Google Shape;5753;p35"/>
              <p:cNvGrpSpPr/>
              <p:nvPr/>
            </p:nvGrpSpPr>
            <p:grpSpPr>
              <a:xfrm>
                <a:off x="7524360" y="1017713"/>
                <a:ext cx="561021" cy="545994"/>
                <a:chOff x="6135492" y="1597374"/>
                <a:chExt cx="758751" cy="738429"/>
              </a:xfrm>
            </p:grpSpPr>
            <p:sp>
              <p:nvSpPr>
                <p:cNvPr id="5754" name="Google Shape;5754;p35"/>
                <p:cNvSpPr/>
                <p:nvPr/>
              </p:nvSpPr>
              <p:spPr>
                <a:xfrm>
                  <a:off x="6135492" y="1597374"/>
                  <a:ext cx="758751" cy="738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5087" extrusionOk="0">
                      <a:moveTo>
                        <a:pt x="2591" y="0"/>
                      </a:moveTo>
                      <a:cubicBezTo>
                        <a:pt x="2556" y="0"/>
                        <a:pt x="2521" y="1"/>
                        <a:pt x="2486" y="2"/>
                      </a:cubicBezTo>
                      <a:cubicBezTo>
                        <a:pt x="1086" y="87"/>
                        <a:pt x="1" y="1286"/>
                        <a:pt x="88" y="2686"/>
                      </a:cubicBezTo>
                      <a:cubicBezTo>
                        <a:pt x="143" y="4048"/>
                        <a:pt x="1283" y="5087"/>
                        <a:pt x="2634" y="5087"/>
                      </a:cubicBezTo>
                      <a:cubicBezTo>
                        <a:pt x="2670" y="5087"/>
                        <a:pt x="2706" y="5086"/>
                        <a:pt x="2742" y="5084"/>
                      </a:cubicBezTo>
                      <a:cubicBezTo>
                        <a:pt x="4142" y="4998"/>
                        <a:pt x="5227" y="3828"/>
                        <a:pt x="5140" y="2428"/>
                      </a:cubicBezTo>
                      <a:cubicBezTo>
                        <a:pt x="5084" y="1065"/>
                        <a:pt x="3944" y="0"/>
                        <a:pt x="25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5" name="Google Shape;5755;p35"/>
                <p:cNvSpPr/>
                <p:nvPr/>
              </p:nvSpPr>
              <p:spPr>
                <a:xfrm>
                  <a:off x="6313895" y="1597664"/>
                  <a:ext cx="435190" cy="1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" h="776" extrusionOk="0">
                      <a:moveTo>
                        <a:pt x="1399" y="0"/>
                      </a:moveTo>
                      <a:cubicBezTo>
                        <a:pt x="885" y="0"/>
                        <a:pt x="400" y="172"/>
                        <a:pt x="1" y="427"/>
                      </a:cubicBezTo>
                      <a:cubicBezTo>
                        <a:pt x="85" y="457"/>
                        <a:pt x="172" y="484"/>
                        <a:pt x="257" y="542"/>
                      </a:cubicBezTo>
                      <a:cubicBezTo>
                        <a:pt x="572" y="685"/>
                        <a:pt x="885" y="743"/>
                        <a:pt x="1257" y="770"/>
                      </a:cubicBezTo>
                      <a:cubicBezTo>
                        <a:pt x="1337" y="774"/>
                        <a:pt x="1417" y="776"/>
                        <a:pt x="1497" y="776"/>
                      </a:cubicBezTo>
                      <a:cubicBezTo>
                        <a:pt x="2009" y="776"/>
                        <a:pt x="2503" y="698"/>
                        <a:pt x="2997" y="599"/>
                      </a:cubicBezTo>
                      <a:cubicBezTo>
                        <a:pt x="2570" y="229"/>
                        <a:pt x="1999" y="0"/>
                        <a:pt x="13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6" name="Google Shape;5756;p35"/>
                <p:cNvSpPr/>
                <p:nvPr/>
              </p:nvSpPr>
              <p:spPr>
                <a:xfrm>
                  <a:off x="6148121" y="1755164"/>
                  <a:ext cx="733639" cy="391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" h="2695" extrusionOk="0">
                      <a:moveTo>
                        <a:pt x="4596" y="0"/>
                      </a:moveTo>
                      <a:cubicBezTo>
                        <a:pt x="4197" y="0"/>
                        <a:pt x="3769" y="172"/>
                        <a:pt x="3397" y="256"/>
                      </a:cubicBezTo>
                      <a:cubicBezTo>
                        <a:pt x="2997" y="370"/>
                        <a:pt x="2570" y="457"/>
                        <a:pt x="2141" y="484"/>
                      </a:cubicBezTo>
                      <a:cubicBezTo>
                        <a:pt x="1962" y="497"/>
                        <a:pt x="1778" y="504"/>
                        <a:pt x="1593" y="504"/>
                      </a:cubicBezTo>
                      <a:cubicBezTo>
                        <a:pt x="1336" y="504"/>
                        <a:pt x="1077" y="490"/>
                        <a:pt x="827" y="457"/>
                      </a:cubicBezTo>
                      <a:cubicBezTo>
                        <a:pt x="629" y="427"/>
                        <a:pt x="428" y="400"/>
                        <a:pt x="229" y="400"/>
                      </a:cubicBezTo>
                      <a:cubicBezTo>
                        <a:pt x="85" y="713"/>
                        <a:pt x="1" y="1085"/>
                        <a:pt x="1" y="1455"/>
                      </a:cubicBezTo>
                      <a:cubicBezTo>
                        <a:pt x="1" y="1912"/>
                        <a:pt x="115" y="2312"/>
                        <a:pt x="314" y="2684"/>
                      </a:cubicBezTo>
                      <a:cubicBezTo>
                        <a:pt x="384" y="2691"/>
                        <a:pt x="455" y="2694"/>
                        <a:pt x="526" y="2694"/>
                      </a:cubicBezTo>
                      <a:cubicBezTo>
                        <a:pt x="742" y="2694"/>
                        <a:pt x="963" y="2663"/>
                        <a:pt x="1200" y="2597"/>
                      </a:cubicBezTo>
                      <a:cubicBezTo>
                        <a:pt x="1714" y="2426"/>
                        <a:pt x="2171" y="2140"/>
                        <a:pt x="2684" y="1912"/>
                      </a:cubicBezTo>
                      <a:cubicBezTo>
                        <a:pt x="3454" y="1599"/>
                        <a:pt x="4254" y="1341"/>
                        <a:pt x="5053" y="1113"/>
                      </a:cubicBezTo>
                      <a:cubicBezTo>
                        <a:pt x="4996" y="685"/>
                        <a:pt x="4825" y="313"/>
                        <a:pt x="45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7" name="Google Shape;5757;p35"/>
                <p:cNvSpPr/>
                <p:nvPr/>
              </p:nvSpPr>
              <p:spPr>
                <a:xfrm>
                  <a:off x="6405056" y="2077857"/>
                  <a:ext cx="460012" cy="25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9" h="1775" extrusionOk="0">
                      <a:moveTo>
                        <a:pt x="2840" y="1"/>
                      </a:moveTo>
                      <a:cubicBezTo>
                        <a:pt x="2625" y="1"/>
                        <a:pt x="2405" y="14"/>
                        <a:pt x="2198" y="89"/>
                      </a:cubicBezTo>
                      <a:cubicBezTo>
                        <a:pt x="1771" y="203"/>
                        <a:pt x="1399" y="461"/>
                        <a:pt x="1029" y="717"/>
                      </a:cubicBezTo>
                      <a:cubicBezTo>
                        <a:pt x="656" y="975"/>
                        <a:pt x="286" y="1288"/>
                        <a:pt x="1" y="1660"/>
                      </a:cubicBezTo>
                      <a:cubicBezTo>
                        <a:pt x="229" y="1745"/>
                        <a:pt x="485" y="1774"/>
                        <a:pt x="771" y="1774"/>
                      </a:cubicBezTo>
                      <a:cubicBezTo>
                        <a:pt x="1885" y="1774"/>
                        <a:pt x="2856" y="1032"/>
                        <a:pt x="3169" y="4"/>
                      </a:cubicBezTo>
                      <a:cubicBezTo>
                        <a:pt x="3062" y="4"/>
                        <a:pt x="2951" y="1"/>
                        <a:pt x="284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5758" name="Google Shape;5758;p35"/>
              <p:cNvGrpSpPr/>
              <p:nvPr/>
            </p:nvGrpSpPr>
            <p:grpSpPr>
              <a:xfrm>
                <a:off x="7975817" y="2571751"/>
                <a:ext cx="270184" cy="270184"/>
                <a:chOff x="8736342" y="1127801"/>
                <a:chExt cx="270184" cy="270184"/>
              </a:xfrm>
            </p:grpSpPr>
            <p:sp>
              <p:nvSpPr>
                <p:cNvPr id="5759" name="Google Shape;5759;p35"/>
                <p:cNvSpPr/>
                <p:nvPr/>
              </p:nvSpPr>
              <p:spPr>
                <a:xfrm>
                  <a:off x="8736342" y="1127801"/>
                  <a:ext cx="270184" cy="270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429" extrusionOk="0">
                      <a:moveTo>
                        <a:pt x="1199" y="0"/>
                      </a:moveTo>
                      <a:cubicBezTo>
                        <a:pt x="544" y="0"/>
                        <a:pt x="0" y="544"/>
                        <a:pt x="0" y="1229"/>
                      </a:cubicBezTo>
                      <a:cubicBezTo>
                        <a:pt x="0" y="1457"/>
                        <a:pt x="57" y="1686"/>
                        <a:pt x="172" y="1884"/>
                      </a:cubicBezTo>
                      <a:cubicBezTo>
                        <a:pt x="400" y="2200"/>
                        <a:pt x="772" y="2428"/>
                        <a:pt x="1199" y="2428"/>
                      </a:cubicBezTo>
                      <a:cubicBezTo>
                        <a:pt x="1857" y="2428"/>
                        <a:pt x="2428" y="1884"/>
                        <a:pt x="2428" y="1229"/>
                      </a:cubicBezTo>
                      <a:cubicBezTo>
                        <a:pt x="2428" y="1000"/>
                        <a:pt x="2341" y="772"/>
                        <a:pt x="2227" y="571"/>
                      </a:cubicBezTo>
                      <a:cubicBezTo>
                        <a:pt x="2029" y="228"/>
                        <a:pt x="1629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0" name="Google Shape;5760;p35"/>
                <p:cNvSpPr/>
                <p:nvPr/>
              </p:nvSpPr>
              <p:spPr>
                <a:xfrm>
                  <a:off x="8869709" y="1191314"/>
                  <a:ext cx="41490" cy="4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373" extrusionOk="0">
                      <a:moveTo>
                        <a:pt x="0" y="201"/>
                      </a:moveTo>
                      <a:cubicBezTo>
                        <a:pt x="8" y="221"/>
                        <a:pt x="16" y="242"/>
                        <a:pt x="27" y="261"/>
                      </a:cubicBezTo>
                      <a:lnTo>
                        <a:pt x="27" y="261"/>
                      </a:lnTo>
                      <a:cubicBezTo>
                        <a:pt x="20" y="245"/>
                        <a:pt x="13" y="226"/>
                        <a:pt x="0" y="201"/>
                      </a:cubicBezTo>
                      <a:close/>
                      <a:moveTo>
                        <a:pt x="201" y="0"/>
                      </a:moveTo>
                      <a:cubicBezTo>
                        <a:pt x="245" y="15"/>
                        <a:pt x="289" y="38"/>
                        <a:pt x="321" y="71"/>
                      </a:cubicBezTo>
                      <a:lnTo>
                        <a:pt x="321" y="71"/>
                      </a:lnTo>
                      <a:cubicBezTo>
                        <a:pt x="292" y="57"/>
                        <a:pt x="252" y="57"/>
                        <a:pt x="229" y="57"/>
                      </a:cubicBezTo>
                      <a:cubicBezTo>
                        <a:pt x="115" y="57"/>
                        <a:pt x="58" y="114"/>
                        <a:pt x="58" y="228"/>
                      </a:cubicBezTo>
                      <a:lnTo>
                        <a:pt x="58" y="306"/>
                      </a:lnTo>
                      <a:lnTo>
                        <a:pt x="58" y="306"/>
                      </a:lnTo>
                      <a:cubicBezTo>
                        <a:pt x="46" y="292"/>
                        <a:pt x="36" y="277"/>
                        <a:pt x="27" y="261"/>
                      </a:cubicBezTo>
                      <a:lnTo>
                        <a:pt x="27" y="261"/>
                      </a:lnTo>
                      <a:cubicBezTo>
                        <a:pt x="35" y="282"/>
                        <a:pt x="42" y="298"/>
                        <a:pt x="58" y="315"/>
                      </a:cubicBezTo>
                      <a:lnTo>
                        <a:pt x="58" y="306"/>
                      </a:lnTo>
                      <a:lnTo>
                        <a:pt x="58" y="306"/>
                      </a:lnTo>
                      <a:cubicBezTo>
                        <a:pt x="91" y="345"/>
                        <a:pt x="137" y="372"/>
                        <a:pt x="201" y="372"/>
                      </a:cubicBezTo>
                      <a:cubicBezTo>
                        <a:pt x="286" y="372"/>
                        <a:pt x="373" y="286"/>
                        <a:pt x="373" y="201"/>
                      </a:cubicBezTo>
                      <a:cubicBezTo>
                        <a:pt x="373" y="145"/>
                        <a:pt x="352" y="103"/>
                        <a:pt x="321" y="71"/>
                      </a:cubicBezTo>
                      <a:lnTo>
                        <a:pt x="321" y="71"/>
                      </a:lnTo>
                      <a:cubicBezTo>
                        <a:pt x="329" y="75"/>
                        <a:pt x="337" y="80"/>
                        <a:pt x="343" y="87"/>
                      </a:cubicBezTo>
                      <a:cubicBezTo>
                        <a:pt x="316" y="57"/>
                        <a:pt x="259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1" name="Google Shape;5761;p35"/>
                <p:cNvSpPr/>
                <p:nvPr/>
              </p:nvSpPr>
              <p:spPr>
                <a:xfrm>
                  <a:off x="8869709" y="1191314"/>
                  <a:ext cx="38264" cy="35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6" extrusionOk="0">
                      <a:moveTo>
                        <a:pt x="201" y="0"/>
                      </a:moveTo>
                      <a:cubicBezTo>
                        <a:pt x="87" y="0"/>
                        <a:pt x="0" y="87"/>
                        <a:pt x="0" y="201"/>
                      </a:cubicBezTo>
                      <a:cubicBezTo>
                        <a:pt x="30" y="258"/>
                        <a:pt x="30" y="286"/>
                        <a:pt x="58" y="315"/>
                      </a:cubicBezTo>
                      <a:lnTo>
                        <a:pt x="58" y="228"/>
                      </a:lnTo>
                      <a:cubicBezTo>
                        <a:pt x="58" y="114"/>
                        <a:pt x="115" y="57"/>
                        <a:pt x="229" y="57"/>
                      </a:cubicBezTo>
                      <a:cubicBezTo>
                        <a:pt x="259" y="57"/>
                        <a:pt x="316" y="57"/>
                        <a:pt x="343" y="87"/>
                      </a:cubicBezTo>
                      <a:cubicBezTo>
                        <a:pt x="316" y="57"/>
                        <a:pt x="259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2" name="Google Shape;5762;p35"/>
                <p:cNvSpPr/>
                <p:nvPr/>
              </p:nvSpPr>
              <p:spPr>
                <a:xfrm>
                  <a:off x="8911088" y="1321567"/>
                  <a:ext cx="41267" cy="3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344" extrusionOk="0">
                      <a:moveTo>
                        <a:pt x="1" y="200"/>
                      </a:moveTo>
                      <a:cubicBezTo>
                        <a:pt x="1" y="234"/>
                        <a:pt x="14" y="263"/>
                        <a:pt x="35" y="287"/>
                      </a:cubicBezTo>
                      <a:lnTo>
                        <a:pt x="35" y="287"/>
                      </a:lnTo>
                      <a:cubicBezTo>
                        <a:pt x="16" y="258"/>
                        <a:pt x="1" y="221"/>
                        <a:pt x="1" y="200"/>
                      </a:cubicBezTo>
                      <a:close/>
                      <a:moveTo>
                        <a:pt x="199" y="1"/>
                      </a:moveTo>
                      <a:lnTo>
                        <a:pt x="199" y="1"/>
                      </a:lnTo>
                      <a:cubicBezTo>
                        <a:pt x="256" y="1"/>
                        <a:pt x="311" y="36"/>
                        <a:pt x="343" y="85"/>
                      </a:cubicBezTo>
                      <a:lnTo>
                        <a:pt x="343" y="85"/>
                      </a:lnTo>
                      <a:cubicBezTo>
                        <a:pt x="313" y="58"/>
                        <a:pt x="256" y="28"/>
                        <a:pt x="229" y="28"/>
                      </a:cubicBezTo>
                      <a:cubicBezTo>
                        <a:pt x="115" y="28"/>
                        <a:pt x="28" y="115"/>
                        <a:pt x="28" y="200"/>
                      </a:cubicBezTo>
                      <a:cubicBezTo>
                        <a:pt x="28" y="252"/>
                        <a:pt x="53" y="281"/>
                        <a:pt x="57" y="307"/>
                      </a:cubicBezTo>
                      <a:lnTo>
                        <a:pt x="57" y="307"/>
                      </a:lnTo>
                      <a:cubicBezTo>
                        <a:pt x="49" y="301"/>
                        <a:pt x="42" y="294"/>
                        <a:pt x="35" y="287"/>
                      </a:cubicBezTo>
                      <a:lnTo>
                        <a:pt x="35" y="287"/>
                      </a:lnTo>
                      <a:cubicBezTo>
                        <a:pt x="42" y="297"/>
                        <a:pt x="50" y="306"/>
                        <a:pt x="58" y="314"/>
                      </a:cubicBezTo>
                      <a:cubicBezTo>
                        <a:pt x="58" y="311"/>
                        <a:pt x="58" y="309"/>
                        <a:pt x="57" y="307"/>
                      </a:cubicBezTo>
                      <a:lnTo>
                        <a:pt x="57" y="307"/>
                      </a:lnTo>
                      <a:cubicBezTo>
                        <a:pt x="89" y="330"/>
                        <a:pt x="130" y="343"/>
                        <a:pt x="172" y="343"/>
                      </a:cubicBezTo>
                      <a:cubicBezTo>
                        <a:pt x="286" y="343"/>
                        <a:pt x="371" y="286"/>
                        <a:pt x="371" y="172"/>
                      </a:cubicBezTo>
                      <a:cubicBezTo>
                        <a:pt x="371" y="142"/>
                        <a:pt x="360" y="111"/>
                        <a:pt x="343" y="85"/>
                      </a:cubicBezTo>
                      <a:lnTo>
                        <a:pt x="343" y="85"/>
                      </a:lnTo>
                      <a:cubicBezTo>
                        <a:pt x="343" y="85"/>
                        <a:pt x="343" y="85"/>
                        <a:pt x="343" y="85"/>
                      </a:cubicBezTo>
                      <a:cubicBezTo>
                        <a:pt x="314" y="28"/>
                        <a:pt x="257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3" name="Google Shape;5763;p35"/>
                <p:cNvSpPr/>
                <p:nvPr/>
              </p:nvSpPr>
              <p:spPr>
                <a:xfrm>
                  <a:off x="8911088" y="1321567"/>
                  <a:ext cx="38264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4" extrusionOk="0">
                      <a:moveTo>
                        <a:pt x="172" y="1"/>
                      </a:moveTo>
                      <a:cubicBezTo>
                        <a:pt x="85" y="1"/>
                        <a:pt x="1" y="85"/>
                        <a:pt x="1" y="172"/>
                      </a:cubicBezTo>
                      <a:lnTo>
                        <a:pt x="1" y="200"/>
                      </a:lnTo>
                      <a:cubicBezTo>
                        <a:pt x="1" y="229"/>
                        <a:pt x="28" y="286"/>
                        <a:pt x="58" y="314"/>
                      </a:cubicBezTo>
                      <a:cubicBezTo>
                        <a:pt x="58" y="286"/>
                        <a:pt x="28" y="257"/>
                        <a:pt x="28" y="200"/>
                      </a:cubicBezTo>
                      <a:cubicBezTo>
                        <a:pt x="28" y="115"/>
                        <a:pt x="115" y="28"/>
                        <a:pt x="229" y="28"/>
                      </a:cubicBezTo>
                      <a:cubicBezTo>
                        <a:pt x="257" y="28"/>
                        <a:pt x="314" y="58"/>
                        <a:pt x="343" y="85"/>
                      </a:cubicBezTo>
                      <a:cubicBezTo>
                        <a:pt x="314" y="28"/>
                        <a:pt x="257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4" name="Google Shape;5764;p35"/>
                <p:cNvSpPr/>
                <p:nvPr/>
              </p:nvSpPr>
              <p:spPr>
                <a:xfrm>
                  <a:off x="8844348" y="1347040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114" y="0"/>
                      </a:moveTo>
                      <a:cubicBezTo>
                        <a:pt x="87" y="0"/>
                        <a:pt x="30" y="0"/>
                        <a:pt x="30" y="28"/>
                      </a:cubicBezTo>
                      <a:cubicBezTo>
                        <a:pt x="12" y="45"/>
                        <a:pt x="5" y="62"/>
                        <a:pt x="2" y="72"/>
                      </a:cubicBezTo>
                      <a:lnTo>
                        <a:pt x="2" y="72"/>
                      </a:lnTo>
                      <a:cubicBezTo>
                        <a:pt x="1" y="67"/>
                        <a:pt x="0" y="62"/>
                        <a:pt x="0" y="57"/>
                      </a:cubicBezTo>
                      <a:lnTo>
                        <a:pt x="0" y="85"/>
                      </a:lnTo>
                      <a:cubicBezTo>
                        <a:pt x="0" y="85"/>
                        <a:pt x="0" y="80"/>
                        <a:pt x="2" y="72"/>
                      </a:cubicBezTo>
                      <a:lnTo>
                        <a:pt x="2" y="72"/>
                      </a:lnTo>
                      <a:cubicBezTo>
                        <a:pt x="9" y="101"/>
                        <a:pt x="34" y="142"/>
                        <a:pt x="57" y="142"/>
                      </a:cubicBezTo>
                      <a:cubicBezTo>
                        <a:pt x="57" y="172"/>
                        <a:pt x="87" y="172"/>
                        <a:pt x="114" y="172"/>
                      </a:cubicBezTo>
                      <a:cubicBezTo>
                        <a:pt x="144" y="172"/>
                        <a:pt x="171" y="142"/>
                        <a:pt x="201" y="114"/>
                      </a:cubicBezTo>
                      <a:lnTo>
                        <a:pt x="201" y="57"/>
                      </a:lnTo>
                      <a:cubicBezTo>
                        <a:pt x="201" y="57"/>
                        <a:pt x="171" y="28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5" name="Google Shape;5765;p35"/>
                <p:cNvSpPr/>
                <p:nvPr/>
              </p:nvSpPr>
              <p:spPr>
                <a:xfrm>
                  <a:off x="8844348" y="1343703"/>
                  <a:ext cx="22469" cy="12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15" extrusionOk="0">
                      <a:moveTo>
                        <a:pt x="87" y="1"/>
                      </a:moveTo>
                      <a:cubicBezTo>
                        <a:pt x="57" y="1"/>
                        <a:pt x="30" y="1"/>
                        <a:pt x="30" y="30"/>
                      </a:cubicBezTo>
                      <a:lnTo>
                        <a:pt x="0" y="58"/>
                      </a:lnTo>
                      <a:lnTo>
                        <a:pt x="0" y="115"/>
                      </a:lnTo>
                      <a:cubicBezTo>
                        <a:pt x="0" y="115"/>
                        <a:pt x="0" y="87"/>
                        <a:pt x="30" y="58"/>
                      </a:cubicBezTo>
                      <a:cubicBezTo>
                        <a:pt x="30" y="30"/>
                        <a:pt x="87" y="30"/>
                        <a:pt x="114" y="30"/>
                      </a:cubicBezTo>
                      <a:lnTo>
                        <a:pt x="171" y="30"/>
                      </a:lnTo>
                      <a:cubicBezTo>
                        <a:pt x="171" y="58"/>
                        <a:pt x="201" y="87"/>
                        <a:pt x="201" y="87"/>
                      </a:cubicBezTo>
                      <a:cubicBezTo>
                        <a:pt x="201" y="58"/>
                        <a:pt x="201" y="30"/>
                        <a:pt x="1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6" name="Google Shape;5766;p35"/>
                <p:cNvSpPr/>
                <p:nvPr/>
              </p:nvSpPr>
              <p:spPr>
                <a:xfrm>
                  <a:off x="8850689" y="1273849"/>
                  <a:ext cx="22469" cy="22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02" extrusionOk="0">
                      <a:moveTo>
                        <a:pt x="144" y="0"/>
                      </a:moveTo>
                      <a:cubicBezTo>
                        <a:pt x="158" y="16"/>
                        <a:pt x="174" y="23"/>
                        <a:pt x="185" y="31"/>
                      </a:cubicBezTo>
                      <a:lnTo>
                        <a:pt x="185" y="31"/>
                      </a:lnTo>
                      <a:cubicBezTo>
                        <a:pt x="176" y="20"/>
                        <a:pt x="163" y="10"/>
                        <a:pt x="144" y="0"/>
                      </a:cubicBezTo>
                      <a:close/>
                      <a:moveTo>
                        <a:pt x="0" y="115"/>
                      </a:moveTo>
                      <a:lnTo>
                        <a:pt x="0" y="115"/>
                      </a:lnTo>
                      <a:cubicBezTo>
                        <a:pt x="0" y="123"/>
                        <a:pt x="2" y="128"/>
                        <a:pt x="5" y="133"/>
                      </a:cubicBezTo>
                      <a:lnTo>
                        <a:pt x="5" y="133"/>
                      </a:lnTo>
                      <a:cubicBezTo>
                        <a:pt x="2" y="126"/>
                        <a:pt x="0" y="120"/>
                        <a:pt x="0" y="115"/>
                      </a:cubicBezTo>
                      <a:close/>
                      <a:moveTo>
                        <a:pt x="5" y="133"/>
                      </a:moveTo>
                      <a:lnTo>
                        <a:pt x="5" y="133"/>
                      </a:lnTo>
                      <a:cubicBezTo>
                        <a:pt x="11" y="144"/>
                        <a:pt x="19" y="155"/>
                        <a:pt x="29" y="166"/>
                      </a:cubicBezTo>
                      <a:lnTo>
                        <a:pt x="29" y="166"/>
                      </a:lnTo>
                      <a:cubicBezTo>
                        <a:pt x="27" y="150"/>
                        <a:pt x="13" y="145"/>
                        <a:pt x="5" y="133"/>
                      </a:cubicBezTo>
                      <a:close/>
                      <a:moveTo>
                        <a:pt x="114" y="30"/>
                      </a:moveTo>
                      <a:cubicBezTo>
                        <a:pt x="87" y="30"/>
                        <a:pt x="30" y="58"/>
                        <a:pt x="30" y="115"/>
                      </a:cubicBezTo>
                      <a:lnTo>
                        <a:pt x="30" y="167"/>
                      </a:lnTo>
                      <a:lnTo>
                        <a:pt x="30" y="167"/>
                      </a:lnTo>
                      <a:cubicBezTo>
                        <a:pt x="30" y="166"/>
                        <a:pt x="30" y="166"/>
                        <a:pt x="29" y="166"/>
                      </a:cubicBezTo>
                      <a:lnTo>
                        <a:pt x="29" y="166"/>
                      </a:lnTo>
                      <a:cubicBezTo>
                        <a:pt x="30" y="168"/>
                        <a:pt x="30" y="170"/>
                        <a:pt x="30" y="172"/>
                      </a:cubicBezTo>
                      <a:lnTo>
                        <a:pt x="30" y="167"/>
                      </a:lnTo>
                      <a:lnTo>
                        <a:pt x="30" y="167"/>
                      </a:lnTo>
                      <a:cubicBezTo>
                        <a:pt x="48" y="186"/>
                        <a:pt x="71" y="201"/>
                        <a:pt x="87" y="201"/>
                      </a:cubicBezTo>
                      <a:lnTo>
                        <a:pt x="114" y="201"/>
                      </a:lnTo>
                      <a:cubicBezTo>
                        <a:pt x="171" y="201"/>
                        <a:pt x="201" y="172"/>
                        <a:pt x="201" y="115"/>
                      </a:cubicBezTo>
                      <a:cubicBezTo>
                        <a:pt x="201" y="89"/>
                        <a:pt x="201" y="70"/>
                        <a:pt x="196" y="53"/>
                      </a:cubicBezTo>
                      <a:lnTo>
                        <a:pt x="196" y="53"/>
                      </a:lnTo>
                      <a:cubicBezTo>
                        <a:pt x="199" y="56"/>
                        <a:pt x="201" y="58"/>
                        <a:pt x="201" y="58"/>
                      </a:cubicBezTo>
                      <a:cubicBezTo>
                        <a:pt x="201" y="45"/>
                        <a:pt x="194" y="38"/>
                        <a:pt x="185" y="31"/>
                      </a:cubicBezTo>
                      <a:lnTo>
                        <a:pt x="185" y="31"/>
                      </a:lnTo>
                      <a:cubicBezTo>
                        <a:pt x="190" y="38"/>
                        <a:pt x="194" y="45"/>
                        <a:pt x="196" y="53"/>
                      </a:cubicBezTo>
                      <a:lnTo>
                        <a:pt x="196" y="53"/>
                      </a:lnTo>
                      <a:cubicBezTo>
                        <a:pt x="187" y="46"/>
                        <a:pt x="165" y="30"/>
                        <a:pt x="144" y="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7" name="Google Shape;5767;p35"/>
                <p:cNvSpPr/>
                <p:nvPr/>
              </p:nvSpPr>
              <p:spPr>
                <a:xfrm>
                  <a:off x="8850689" y="1273849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114" y="0"/>
                      </a:moveTo>
                      <a:cubicBezTo>
                        <a:pt x="57" y="0"/>
                        <a:pt x="30" y="30"/>
                        <a:pt x="0" y="87"/>
                      </a:cubicBezTo>
                      <a:lnTo>
                        <a:pt x="0" y="115"/>
                      </a:lnTo>
                      <a:cubicBezTo>
                        <a:pt x="0" y="144"/>
                        <a:pt x="30" y="144"/>
                        <a:pt x="30" y="172"/>
                      </a:cubicBezTo>
                      <a:lnTo>
                        <a:pt x="30" y="115"/>
                      </a:lnTo>
                      <a:cubicBezTo>
                        <a:pt x="30" y="58"/>
                        <a:pt x="87" y="30"/>
                        <a:pt x="114" y="30"/>
                      </a:cubicBezTo>
                      <a:lnTo>
                        <a:pt x="144" y="30"/>
                      </a:lnTo>
                      <a:cubicBezTo>
                        <a:pt x="171" y="30"/>
                        <a:pt x="201" y="58"/>
                        <a:pt x="201" y="58"/>
                      </a:cubicBezTo>
                      <a:cubicBezTo>
                        <a:pt x="201" y="30"/>
                        <a:pt x="171" y="30"/>
                        <a:pt x="14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8" name="Google Shape;5768;p35"/>
                <p:cNvSpPr/>
                <p:nvPr/>
              </p:nvSpPr>
              <p:spPr>
                <a:xfrm>
                  <a:off x="8980942" y="1296206"/>
                  <a:ext cx="12903" cy="12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15" extrusionOk="0">
                      <a:moveTo>
                        <a:pt x="58" y="0"/>
                      </a:moveTo>
                      <a:cubicBezTo>
                        <a:pt x="28" y="0"/>
                        <a:pt x="28" y="28"/>
                        <a:pt x="1" y="58"/>
                      </a:cubicBezTo>
                      <a:cubicBezTo>
                        <a:pt x="1" y="85"/>
                        <a:pt x="28" y="115"/>
                        <a:pt x="58" y="115"/>
                      </a:cubicBezTo>
                      <a:cubicBezTo>
                        <a:pt x="85" y="115"/>
                        <a:pt x="115" y="85"/>
                        <a:pt x="115" y="58"/>
                      </a:cubicBezTo>
                      <a:cubicBezTo>
                        <a:pt x="115" y="47"/>
                        <a:pt x="115" y="37"/>
                        <a:pt x="114" y="28"/>
                      </a:cubicBezTo>
                      <a:lnTo>
                        <a:pt x="114" y="28"/>
                      </a:lnTo>
                      <a:cubicBezTo>
                        <a:pt x="115" y="28"/>
                        <a:pt x="115" y="28"/>
                        <a:pt x="115" y="28"/>
                      </a:cubicBezTo>
                      <a:lnTo>
                        <a:pt x="113" y="26"/>
                      </a:lnTo>
                      <a:lnTo>
                        <a:pt x="113" y="26"/>
                      </a:lnTo>
                      <a:cubicBezTo>
                        <a:pt x="114" y="27"/>
                        <a:pt x="114" y="27"/>
                        <a:pt x="114" y="28"/>
                      </a:cubicBezTo>
                      <a:lnTo>
                        <a:pt x="114" y="28"/>
                      </a:lnTo>
                      <a:cubicBezTo>
                        <a:pt x="108" y="27"/>
                        <a:pt x="85" y="24"/>
                        <a:pt x="85" y="0"/>
                      </a:cubicBezTo>
                      <a:lnTo>
                        <a:pt x="85" y="0"/>
                      </a:lnTo>
                      <a:lnTo>
                        <a:pt x="113" y="26"/>
                      </a:lnTo>
                      <a:lnTo>
                        <a:pt x="113" y="26"/>
                      </a:lnTo>
                      <a:cubicBezTo>
                        <a:pt x="111" y="11"/>
                        <a:pt x="104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9" name="Google Shape;5769;p35"/>
                <p:cNvSpPr/>
                <p:nvPr/>
              </p:nvSpPr>
              <p:spPr>
                <a:xfrm>
                  <a:off x="8980942" y="1296206"/>
                  <a:ext cx="12903" cy="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58" extrusionOk="0">
                      <a:moveTo>
                        <a:pt x="85" y="0"/>
                      </a:moveTo>
                      <a:cubicBezTo>
                        <a:pt x="85" y="28"/>
                        <a:pt x="115" y="28"/>
                        <a:pt x="115" y="28"/>
                      </a:cubicBezTo>
                      <a:lnTo>
                        <a:pt x="85" y="0"/>
                      </a:lnTo>
                      <a:close/>
                      <a:moveTo>
                        <a:pt x="58" y="0"/>
                      </a:moveTo>
                      <a:cubicBezTo>
                        <a:pt x="28" y="0"/>
                        <a:pt x="1" y="28"/>
                        <a:pt x="1" y="58"/>
                      </a:cubicBezTo>
                      <a:cubicBezTo>
                        <a:pt x="28" y="28"/>
                        <a:pt x="28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0" name="Google Shape;5770;p35"/>
                <p:cNvSpPr/>
                <p:nvPr/>
              </p:nvSpPr>
              <p:spPr>
                <a:xfrm>
                  <a:off x="8761703" y="1229467"/>
                  <a:ext cx="12792" cy="1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14" extrusionOk="0">
                      <a:moveTo>
                        <a:pt x="88" y="0"/>
                      </a:moveTo>
                      <a:cubicBezTo>
                        <a:pt x="102" y="15"/>
                        <a:pt x="108" y="22"/>
                        <a:pt x="112" y="29"/>
                      </a:cubicBezTo>
                      <a:lnTo>
                        <a:pt x="115" y="29"/>
                      </a:lnTo>
                      <a:lnTo>
                        <a:pt x="88" y="0"/>
                      </a:lnTo>
                      <a:close/>
                      <a:moveTo>
                        <a:pt x="58" y="29"/>
                      </a:moveTo>
                      <a:cubicBezTo>
                        <a:pt x="30" y="29"/>
                        <a:pt x="1" y="29"/>
                        <a:pt x="1" y="57"/>
                      </a:cubicBezTo>
                      <a:cubicBezTo>
                        <a:pt x="1" y="86"/>
                        <a:pt x="30" y="114"/>
                        <a:pt x="58" y="114"/>
                      </a:cubicBezTo>
                      <a:cubicBezTo>
                        <a:pt x="87" y="114"/>
                        <a:pt x="115" y="114"/>
                        <a:pt x="115" y="86"/>
                      </a:cubicBezTo>
                      <a:lnTo>
                        <a:pt x="115" y="57"/>
                      </a:lnTo>
                      <a:cubicBezTo>
                        <a:pt x="115" y="43"/>
                        <a:pt x="115" y="36"/>
                        <a:pt x="112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1" name="Google Shape;5771;p35"/>
                <p:cNvSpPr/>
                <p:nvPr/>
              </p:nvSpPr>
              <p:spPr>
                <a:xfrm>
                  <a:off x="8761703" y="1229356"/>
                  <a:ext cx="12792" cy="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58" extrusionOk="0">
                      <a:moveTo>
                        <a:pt x="58" y="1"/>
                      </a:moveTo>
                      <a:cubicBezTo>
                        <a:pt x="30" y="1"/>
                        <a:pt x="1" y="30"/>
                        <a:pt x="1" y="58"/>
                      </a:cubicBezTo>
                      <a:lnTo>
                        <a:pt x="1" y="58"/>
                      </a:lnTo>
                      <a:cubicBezTo>
                        <a:pt x="1" y="30"/>
                        <a:pt x="30" y="30"/>
                        <a:pt x="58" y="30"/>
                      </a:cubicBezTo>
                      <a:lnTo>
                        <a:pt x="115" y="30"/>
                      </a:lnTo>
                      <a:lnTo>
                        <a:pt x="8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2" name="Google Shape;5772;p35"/>
                <p:cNvSpPr/>
                <p:nvPr/>
              </p:nvSpPr>
              <p:spPr>
                <a:xfrm>
                  <a:off x="8803192" y="1150158"/>
                  <a:ext cx="38153" cy="4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71" extrusionOk="0">
                      <a:moveTo>
                        <a:pt x="199" y="0"/>
                      </a:moveTo>
                      <a:cubicBezTo>
                        <a:pt x="224" y="8"/>
                        <a:pt x="247" y="19"/>
                        <a:pt x="267" y="32"/>
                      </a:cubicBezTo>
                      <a:lnTo>
                        <a:pt x="267" y="32"/>
                      </a:lnTo>
                      <a:cubicBezTo>
                        <a:pt x="249" y="14"/>
                        <a:pt x="227" y="0"/>
                        <a:pt x="199" y="0"/>
                      </a:cubicBezTo>
                      <a:close/>
                      <a:moveTo>
                        <a:pt x="0" y="199"/>
                      </a:moveTo>
                      <a:cubicBezTo>
                        <a:pt x="0" y="224"/>
                        <a:pt x="5" y="243"/>
                        <a:pt x="14" y="260"/>
                      </a:cubicBezTo>
                      <a:lnTo>
                        <a:pt x="14" y="260"/>
                      </a:lnTo>
                      <a:cubicBezTo>
                        <a:pt x="5" y="240"/>
                        <a:pt x="0" y="220"/>
                        <a:pt x="0" y="199"/>
                      </a:cubicBezTo>
                      <a:close/>
                      <a:moveTo>
                        <a:pt x="267" y="32"/>
                      </a:moveTo>
                      <a:cubicBezTo>
                        <a:pt x="285" y="50"/>
                        <a:pt x="299" y="71"/>
                        <a:pt x="313" y="85"/>
                      </a:cubicBezTo>
                      <a:cubicBezTo>
                        <a:pt x="286" y="57"/>
                        <a:pt x="256" y="57"/>
                        <a:pt x="199" y="57"/>
                      </a:cubicBezTo>
                      <a:cubicBezTo>
                        <a:pt x="114" y="57"/>
                        <a:pt x="27" y="114"/>
                        <a:pt x="27" y="228"/>
                      </a:cubicBezTo>
                      <a:cubicBezTo>
                        <a:pt x="27" y="256"/>
                        <a:pt x="27" y="286"/>
                        <a:pt x="57" y="313"/>
                      </a:cubicBezTo>
                      <a:cubicBezTo>
                        <a:pt x="40" y="298"/>
                        <a:pt x="24" y="281"/>
                        <a:pt x="14" y="260"/>
                      </a:cubicBezTo>
                      <a:lnTo>
                        <a:pt x="14" y="260"/>
                      </a:lnTo>
                      <a:cubicBezTo>
                        <a:pt x="41" y="321"/>
                        <a:pt x="105" y="370"/>
                        <a:pt x="171" y="370"/>
                      </a:cubicBezTo>
                      <a:cubicBezTo>
                        <a:pt x="286" y="370"/>
                        <a:pt x="343" y="286"/>
                        <a:pt x="343" y="171"/>
                      </a:cubicBezTo>
                      <a:cubicBezTo>
                        <a:pt x="343" y="110"/>
                        <a:pt x="314" y="64"/>
                        <a:pt x="267" y="3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3" name="Google Shape;5773;p35"/>
                <p:cNvSpPr/>
                <p:nvPr/>
              </p:nvSpPr>
              <p:spPr>
                <a:xfrm>
                  <a:off x="8803192" y="1150158"/>
                  <a:ext cx="34816" cy="3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313" extrusionOk="0">
                      <a:moveTo>
                        <a:pt x="171" y="0"/>
                      </a:moveTo>
                      <a:cubicBezTo>
                        <a:pt x="85" y="0"/>
                        <a:pt x="0" y="85"/>
                        <a:pt x="0" y="171"/>
                      </a:cubicBezTo>
                      <a:lnTo>
                        <a:pt x="0" y="199"/>
                      </a:lnTo>
                      <a:cubicBezTo>
                        <a:pt x="0" y="256"/>
                        <a:pt x="27" y="286"/>
                        <a:pt x="57" y="313"/>
                      </a:cubicBezTo>
                      <a:cubicBezTo>
                        <a:pt x="27" y="286"/>
                        <a:pt x="27" y="256"/>
                        <a:pt x="27" y="228"/>
                      </a:cubicBezTo>
                      <a:cubicBezTo>
                        <a:pt x="27" y="114"/>
                        <a:pt x="114" y="57"/>
                        <a:pt x="199" y="57"/>
                      </a:cubicBezTo>
                      <a:cubicBezTo>
                        <a:pt x="256" y="57"/>
                        <a:pt x="286" y="57"/>
                        <a:pt x="313" y="85"/>
                      </a:cubicBezTo>
                      <a:cubicBezTo>
                        <a:pt x="286" y="57"/>
                        <a:pt x="256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4" name="Google Shape;5774;p35"/>
                <p:cNvSpPr/>
                <p:nvPr/>
              </p:nvSpPr>
              <p:spPr>
                <a:xfrm>
                  <a:off x="8920542" y="1159502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87" y="1"/>
                      </a:moveTo>
                      <a:cubicBezTo>
                        <a:pt x="57" y="1"/>
                        <a:pt x="30" y="30"/>
                        <a:pt x="0" y="58"/>
                      </a:cubicBezTo>
                      <a:lnTo>
                        <a:pt x="0" y="87"/>
                      </a:lnTo>
                      <a:cubicBezTo>
                        <a:pt x="0" y="115"/>
                        <a:pt x="0" y="144"/>
                        <a:pt x="30" y="172"/>
                      </a:cubicBezTo>
                      <a:lnTo>
                        <a:pt x="87" y="172"/>
                      </a:lnTo>
                      <a:cubicBezTo>
                        <a:pt x="114" y="172"/>
                        <a:pt x="172" y="172"/>
                        <a:pt x="172" y="144"/>
                      </a:cubicBezTo>
                      <a:cubicBezTo>
                        <a:pt x="201" y="115"/>
                        <a:pt x="201" y="87"/>
                        <a:pt x="201" y="87"/>
                      </a:cubicBezTo>
                      <a:cubicBezTo>
                        <a:pt x="201" y="58"/>
                        <a:pt x="172" y="30"/>
                        <a:pt x="144" y="30"/>
                      </a:cubicBezTo>
                      <a:cubicBezTo>
                        <a:pt x="144" y="1"/>
                        <a:pt x="11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5" name="Google Shape;5775;p35"/>
                <p:cNvSpPr/>
                <p:nvPr/>
              </p:nvSpPr>
              <p:spPr>
                <a:xfrm>
                  <a:off x="8920542" y="1156499"/>
                  <a:ext cx="22469" cy="1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14" extrusionOk="0">
                      <a:moveTo>
                        <a:pt x="87" y="0"/>
                      </a:moveTo>
                      <a:cubicBezTo>
                        <a:pt x="57" y="0"/>
                        <a:pt x="30" y="28"/>
                        <a:pt x="0" y="28"/>
                      </a:cubicBezTo>
                      <a:lnTo>
                        <a:pt x="0" y="57"/>
                      </a:lnTo>
                      <a:lnTo>
                        <a:pt x="0" y="85"/>
                      </a:lnTo>
                      <a:cubicBezTo>
                        <a:pt x="30" y="57"/>
                        <a:pt x="57" y="28"/>
                        <a:pt x="87" y="28"/>
                      </a:cubicBezTo>
                      <a:cubicBezTo>
                        <a:pt x="114" y="28"/>
                        <a:pt x="144" y="28"/>
                        <a:pt x="144" y="57"/>
                      </a:cubicBezTo>
                      <a:cubicBezTo>
                        <a:pt x="171" y="57"/>
                        <a:pt x="201" y="84"/>
                        <a:pt x="201" y="114"/>
                      </a:cubicBezTo>
                      <a:lnTo>
                        <a:pt x="201" y="114"/>
                      </a:lnTo>
                      <a:cubicBezTo>
                        <a:pt x="201" y="84"/>
                        <a:pt x="172" y="57"/>
                        <a:pt x="172" y="28"/>
                      </a:cubicBezTo>
                      <a:lnTo>
                        <a:pt x="144" y="28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6" name="Google Shape;5776;p35"/>
                <p:cNvSpPr/>
                <p:nvPr/>
              </p:nvSpPr>
              <p:spPr>
                <a:xfrm>
                  <a:off x="8952244" y="1226352"/>
                  <a:ext cx="41601" cy="4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371" extrusionOk="0">
                      <a:moveTo>
                        <a:pt x="1" y="199"/>
                      </a:moveTo>
                      <a:cubicBezTo>
                        <a:pt x="1" y="220"/>
                        <a:pt x="5" y="237"/>
                        <a:pt x="11" y="252"/>
                      </a:cubicBezTo>
                      <a:lnTo>
                        <a:pt x="11" y="252"/>
                      </a:lnTo>
                      <a:cubicBezTo>
                        <a:pt x="5" y="235"/>
                        <a:pt x="1" y="217"/>
                        <a:pt x="1" y="199"/>
                      </a:cubicBezTo>
                      <a:close/>
                      <a:moveTo>
                        <a:pt x="202" y="0"/>
                      </a:moveTo>
                      <a:cubicBezTo>
                        <a:pt x="246" y="15"/>
                        <a:pt x="290" y="37"/>
                        <a:pt x="323" y="71"/>
                      </a:cubicBezTo>
                      <a:lnTo>
                        <a:pt x="323" y="71"/>
                      </a:lnTo>
                      <a:cubicBezTo>
                        <a:pt x="293" y="57"/>
                        <a:pt x="253" y="57"/>
                        <a:pt x="229" y="57"/>
                      </a:cubicBezTo>
                      <a:cubicBezTo>
                        <a:pt x="115" y="57"/>
                        <a:pt x="30" y="114"/>
                        <a:pt x="30" y="229"/>
                      </a:cubicBezTo>
                      <a:cubicBezTo>
                        <a:pt x="30" y="256"/>
                        <a:pt x="58" y="286"/>
                        <a:pt x="58" y="313"/>
                      </a:cubicBezTo>
                      <a:cubicBezTo>
                        <a:pt x="41" y="296"/>
                        <a:pt x="22" y="278"/>
                        <a:pt x="11" y="252"/>
                      </a:cubicBezTo>
                      <a:lnTo>
                        <a:pt x="11" y="252"/>
                      </a:lnTo>
                      <a:cubicBezTo>
                        <a:pt x="37" y="317"/>
                        <a:pt x="105" y="370"/>
                        <a:pt x="172" y="370"/>
                      </a:cubicBezTo>
                      <a:cubicBezTo>
                        <a:pt x="286" y="370"/>
                        <a:pt x="373" y="286"/>
                        <a:pt x="373" y="199"/>
                      </a:cubicBezTo>
                      <a:cubicBezTo>
                        <a:pt x="373" y="144"/>
                        <a:pt x="353" y="103"/>
                        <a:pt x="323" y="71"/>
                      </a:cubicBezTo>
                      <a:lnTo>
                        <a:pt x="323" y="71"/>
                      </a:lnTo>
                      <a:cubicBezTo>
                        <a:pt x="331" y="75"/>
                        <a:pt x="338" y="79"/>
                        <a:pt x="343" y="85"/>
                      </a:cubicBezTo>
                      <a:cubicBezTo>
                        <a:pt x="316" y="57"/>
                        <a:pt x="25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7" name="Google Shape;5777;p35"/>
                <p:cNvSpPr/>
                <p:nvPr/>
              </p:nvSpPr>
              <p:spPr>
                <a:xfrm>
                  <a:off x="8952244" y="1226352"/>
                  <a:ext cx="38264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4" extrusionOk="0">
                      <a:moveTo>
                        <a:pt x="172" y="0"/>
                      </a:moveTo>
                      <a:cubicBezTo>
                        <a:pt x="88" y="0"/>
                        <a:pt x="1" y="85"/>
                        <a:pt x="1" y="199"/>
                      </a:cubicBezTo>
                      <a:cubicBezTo>
                        <a:pt x="1" y="256"/>
                        <a:pt x="30" y="286"/>
                        <a:pt x="58" y="313"/>
                      </a:cubicBezTo>
                      <a:cubicBezTo>
                        <a:pt x="58" y="286"/>
                        <a:pt x="30" y="256"/>
                        <a:pt x="30" y="229"/>
                      </a:cubicBezTo>
                      <a:cubicBezTo>
                        <a:pt x="30" y="114"/>
                        <a:pt x="115" y="57"/>
                        <a:pt x="229" y="57"/>
                      </a:cubicBezTo>
                      <a:cubicBezTo>
                        <a:pt x="259" y="57"/>
                        <a:pt x="316" y="57"/>
                        <a:pt x="343" y="85"/>
                      </a:cubicBezTo>
                      <a:cubicBezTo>
                        <a:pt x="316" y="57"/>
                        <a:pt x="25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8" name="Google Shape;5778;p35"/>
                <p:cNvSpPr/>
                <p:nvPr/>
              </p:nvSpPr>
              <p:spPr>
                <a:xfrm>
                  <a:off x="8768043" y="1286529"/>
                  <a:ext cx="28809" cy="28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259" extrusionOk="0">
                      <a:moveTo>
                        <a:pt x="172" y="1"/>
                      </a:moveTo>
                      <a:lnTo>
                        <a:pt x="172" y="1"/>
                      </a:lnTo>
                      <a:cubicBezTo>
                        <a:pt x="199" y="1"/>
                        <a:pt x="223" y="24"/>
                        <a:pt x="250" y="70"/>
                      </a:cubicBezTo>
                      <a:lnTo>
                        <a:pt x="250" y="70"/>
                      </a:lnTo>
                      <a:cubicBezTo>
                        <a:pt x="237" y="27"/>
                        <a:pt x="211" y="1"/>
                        <a:pt x="172" y="1"/>
                      </a:cubicBezTo>
                      <a:close/>
                      <a:moveTo>
                        <a:pt x="145" y="30"/>
                      </a:moveTo>
                      <a:cubicBezTo>
                        <a:pt x="88" y="30"/>
                        <a:pt x="30" y="87"/>
                        <a:pt x="30" y="145"/>
                      </a:cubicBezTo>
                      <a:cubicBezTo>
                        <a:pt x="1" y="172"/>
                        <a:pt x="30" y="202"/>
                        <a:pt x="30" y="202"/>
                      </a:cubicBezTo>
                      <a:lnTo>
                        <a:pt x="30" y="202"/>
                      </a:lnTo>
                      <a:cubicBezTo>
                        <a:pt x="1" y="172"/>
                        <a:pt x="1" y="145"/>
                        <a:pt x="1" y="115"/>
                      </a:cubicBezTo>
                      <a:lnTo>
                        <a:pt x="1" y="145"/>
                      </a:lnTo>
                      <a:cubicBezTo>
                        <a:pt x="1" y="202"/>
                        <a:pt x="30" y="259"/>
                        <a:pt x="115" y="259"/>
                      </a:cubicBezTo>
                      <a:lnTo>
                        <a:pt x="145" y="259"/>
                      </a:lnTo>
                      <a:cubicBezTo>
                        <a:pt x="202" y="259"/>
                        <a:pt x="259" y="229"/>
                        <a:pt x="259" y="145"/>
                      </a:cubicBezTo>
                      <a:cubicBezTo>
                        <a:pt x="259" y="121"/>
                        <a:pt x="257" y="100"/>
                        <a:pt x="252" y="81"/>
                      </a:cubicBezTo>
                      <a:lnTo>
                        <a:pt x="252" y="81"/>
                      </a:lnTo>
                      <a:cubicBezTo>
                        <a:pt x="255" y="83"/>
                        <a:pt x="257" y="85"/>
                        <a:pt x="259" y="87"/>
                      </a:cubicBezTo>
                      <a:cubicBezTo>
                        <a:pt x="256" y="81"/>
                        <a:pt x="253" y="76"/>
                        <a:pt x="250" y="70"/>
                      </a:cubicBezTo>
                      <a:lnTo>
                        <a:pt x="250" y="70"/>
                      </a:lnTo>
                      <a:cubicBezTo>
                        <a:pt x="251" y="74"/>
                        <a:pt x="252" y="77"/>
                        <a:pt x="252" y="81"/>
                      </a:cubicBezTo>
                      <a:lnTo>
                        <a:pt x="252" y="81"/>
                      </a:lnTo>
                      <a:cubicBezTo>
                        <a:pt x="225" y="54"/>
                        <a:pt x="200" y="30"/>
                        <a:pt x="172" y="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9" name="Google Shape;5779;p35"/>
                <p:cNvSpPr/>
                <p:nvPr/>
              </p:nvSpPr>
              <p:spPr>
                <a:xfrm>
                  <a:off x="8768043" y="1286529"/>
                  <a:ext cx="28809" cy="22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202" extrusionOk="0">
                      <a:moveTo>
                        <a:pt x="115" y="1"/>
                      </a:moveTo>
                      <a:cubicBezTo>
                        <a:pt x="58" y="1"/>
                        <a:pt x="1" y="30"/>
                        <a:pt x="1" y="115"/>
                      </a:cubicBezTo>
                      <a:cubicBezTo>
                        <a:pt x="1" y="145"/>
                        <a:pt x="1" y="172"/>
                        <a:pt x="30" y="202"/>
                      </a:cubicBezTo>
                      <a:lnTo>
                        <a:pt x="30" y="202"/>
                      </a:lnTo>
                      <a:cubicBezTo>
                        <a:pt x="30" y="202"/>
                        <a:pt x="1" y="172"/>
                        <a:pt x="30" y="145"/>
                      </a:cubicBezTo>
                      <a:cubicBezTo>
                        <a:pt x="30" y="87"/>
                        <a:pt x="88" y="30"/>
                        <a:pt x="145" y="30"/>
                      </a:cubicBezTo>
                      <a:lnTo>
                        <a:pt x="172" y="30"/>
                      </a:lnTo>
                      <a:cubicBezTo>
                        <a:pt x="202" y="30"/>
                        <a:pt x="229" y="58"/>
                        <a:pt x="259" y="87"/>
                      </a:cubicBezTo>
                      <a:cubicBezTo>
                        <a:pt x="229" y="30"/>
                        <a:pt x="202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5780" name="Google Shape;5780;p35"/>
            <p:cNvGrpSpPr/>
            <p:nvPr/>
          </p:nvGrpSpPr>
          <p:grpSpPr>
            <a:xfrm>
              <a:off x="4673251" y="3323706"/>
              <a:ext cx="438078" cy="568555"/>
              <a:chOff x="6156488" y="1968077"/>
              <a:chExt cx="665975" cy="864197"/>
            </a:xfrm>
          </p:grpSpPr>
          <p:sp>
            <p:nvSpPr>
              <p:cNvPr id="5781" name="Google Shape;5781;p35"/>
              <p:cNvSpPr/>
              <p:nvPr/>
            </p:nvSpPr>
            <p:spPr>
              <a:xfrm>
                <a:off x="6222296" y="2385897"/>
                <a:ext cx="324251" cy="42899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4837" extrusionOk="0">
                    <a:moveTo>
                      <a:pt x="2625" y="1"/>
                    </a:moveTo>
                    <a:cubicBezTo>
                      <a:pt x="2510" y="1"/>
                      <a:pt x="2479" y="159"/>
                      <a:pt x="2312" y="492"/>
                    </a:cubicBezTo>
                    <a:cubicBezTo>
                      <a:pt x="2027" y="979"/>
                      <a:pt x="1" y="4718"/>
                      <a:pt x="200" y="4832"/>
                    </a:cubicBezTo>
                    <a:cubicBezTo>
                      <a:pt x="204" y="4835"/>
                      <a:pt x="209" y="4836"/>
                      <a:pt x="215" y="4836"/>
                    </a:cubicBezTo>
                    <a:cubicBezTo>
                      <a:pt x="500" y="4836"/>
                      <a:pt x="2890" y="1483"/>
                      <a:pt x="3199" y="1036"/>
                    </a:cubicBezTo>
                    <a:cubicBezTo>
                      <a:pt x="3569" y="522"/>
                      <a:pt x="3655" y="606"/>
                      <a:pt x="3084" y="236"/>
                    </a:cubicBezTo>
                    <a:cubicBezTo>
                      <a:pt x="2834" y="81"/>
                      <a:pt x="2708" y="1"/>
                      <a:pt x="2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6422292" y="2358580"/>
                <a:ext cx="141904" cy="12425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401" extrusionOk="0">
                    <a:moveTo>
                      <a:pt x="258" y="1"/>
                    </a:moveTo>
                    <a:lnTo>
                      <a:pt x="0" y="716"/>
                    </a:lnTo>
                    <a:cubicBezTo>
                      <a:pt x="0" y="716"/>
                      <a:pt x="201" y="743"/>
                      <a:pt x="571" y="972"/>
                    </a:cubicBezTo>
                    <a:cubicBezTo>
                      <a:pt x="887" y="1200"/>
                      <a:pt x="1058" y="1401"/>
                      <a:pt x="1058" y="1401"/>
                    </a:cubicBezTo>
                    <a:lnTo>
                      <a:pt x="1599" y="887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6422292" y="1968077"/>
                <a:ext cx="392631" cy="491875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5546" extrusionOk="0">
                    <a:moveTo>
                      <a:pt x="3454" y="1"/>
                    </a:moveTo>
                    <a:cubicBezTo>
                      <a:pt x="3093" y="1"/>
                      <a:pt x="2720" y="136"/>
                      <a:pt x="2428" y="350"/>
                    </a:cubicBezTo>
                    <a:cubicBezTo>
                      <a:pt x="2227" y="521"/>
                      <a:pt x="1999" y="779"/>
                      <a:pt x="1828" y="1007"/>
                    </a:cubicBezTo>
                    <a:cubicBezTo>
                      <a:pt x="1400" y="1636"/>
                      <a:pt x="514" y="3063"/>
                      <a:pt x="201" y="3947"/>
                    </a:cubicBezTo>
                    <a:cubicBezTo>
                      <a:pt x="144" y="4091"/>
                      <a:pt x="87" y="4233"/>
                      <a:pt x="57" y="4404"/>
                    </a:cubicBezTo>
                    <a:cubicBezTo>
                      <a:pt x="0" y="4518"/>
                      <a:pt x="0" y="4575"/>
                      <a:pt x="0" y="4575"/>
                    </a:cubicBezTo>
                    <a:cubicBezTo>
                      <a:pt x="544" y="4833"/>
                      <a:pt x="1028" y="5146"/>
                      <a:pt x="1485" y="5546"/>
                    </a:cubicBezTo>
                    <a:lnTo>
                      <a:pt x="1629" y="5404"/>
                    </a:lnTo>
                    <a:cubicBezTo>
                      <a:pt x="1743" y="5290"/>
                      <a:pt x="1857" y="5203"/>
                      <a:pt x="1972" y="5089"/>
                    </a:cubicBezTo>
                    <a:cubicBezTo>
                      <a:pt x="2657" y="4404"/>
                      <a:pt x="3570" y="3063"/>
                      <a:pt x="3970" y="2378"/>
                    </a:cubicBezTo>
                    <a:cubicBezTo>
                      <a:pt x="4112" y="2149"/>
                      <a:pt x="4256" y="1834"/>
                      <a:pt x="4313" y="1578"/>
                    </a:cubicBezTo>
                    <a:cubicBezTo>
                      <a:pt x="4427" y="1035"/>
                      <a:pt x="4313" y="464"/>
                      <a:pt x="3940" y="94"/>
                    </a:cubicBezTo>
                    <a:cubicBezTo>
                      <a:pt x="3787" y="30"/>
                      <a:pt x="3622" y="1"/>
                      <a:pt x="3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6422292" y="2318138"/>
                <a:ext cx="174897" cy="141815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599" extrusionOk="0">
                    <a:moveTo>
                      <a:pt x="201" y="0"/>
                    </a:moveTo>
                    <a:cubicBezTo>
                      <a:pt x="144" y="144"/>
                      <a:pt x="87" y="286"/>
                      <a:pt x="57" y="457"/>
                    </a:cubicBezTo>
                    <a:cubicBezTo>
                      <a:pt x="0" y="571"/>
                      <a:pt x="0" y="628"/>
                      <a:pt x="0" y="628"/>
                    </a:cubicBezTo>
                    <a:cubicBezTo>
                      <a:pt x="544" y="886"/>
                      <a:pt x="1028" y="1199"/>
                      <a:pt x="1485" y="1599"/>
                    </a:cubicBezTo>
                    <a:lnTo>
                      <a:pt x="1629" y="1457"/>
                    </a:lnTo>
                    <a:cubicBezTo>
                      <a:pt x="1743" y="1343"/>
                      <a:pt x="1857" y="1256"/>
                      <a:pt x="1972" y="1142"/>
                    </a:cubicBezTo>
                    <a:cubicBezTo>
                      <a:pt x="1515" y="715"/>
                      <a:pt x="800" y="228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5" name="Google Shape;5785;p35"/>
              <p:cNvSpPr/>
              <p:nvPr/>
            </p:nvSpPr>
            <p:spPr>
              <a:xfrm>
                <a:off x="6637632" y="1968077"/>
                <a:ext cx="184830" cy="14004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579" extrusionOk="0">
                    <a:moveTo>
                      <a:pt x="1019" y="0"/>
                    </a:moveTo>
                    <a:cubicBezTo>
                      <a:pt x="745" y="0"/>
                      <a:pt x="383" y="79"/>
                      <a:pt x="0" y="379"/>
                    </a:cubicBezTo>
                    <a:cubicBezTo>
                      <a:pt x="1341" y="493"/>
                      <a:pt x="1855" y="1549"/>
                      <a:pt x="1885" y="1578"/>
                    </a:cubicBezTo>
                    <a:cubicBezTo>
                      <a:pt x="2083" y="608"/>
                      <a:pt x="1512" y="94"/>
                      <a:pt x="1512" y="94"/>
                    </a:cubicBezTo>
                    <a:cubicBezTo>
                      <a:pt x="1512" y="94"/>
                      <a:pt x="1318" y="0"/>
                      <a:pt x="10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6" name="Google Shape;5786;p35"/>
              <p:cNvSpPr/>
              <p:nvPr/>
            </p:nvSpPr>
            <p:spPr>
              <a:xfrm>
                <a:off x="6407126" y="2467581"/>
                <a:ext cx="243099" cy="364693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4112" extrusionOk="0">
                    <a:moveTo>
                      <a:pt x="2284" y="1"/>
                    </a:moveTo>
                    <a:lnTo>
                      <a:pt x="0" y="4112"/>
                    </a:lnTo>
                    <a:lnTo>
                      <a:pt x="2741" y="286"/>
                    </a:lnTo>
                    <a:lnTo>
                      <a:pt x="22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6581935" y="2315654"/>
                <a:ext cx="81063" cy="13418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513" extrusionOk="0">
                    <a:moveTo>
                      <a:pt x="599" y="1"/>
                    </a:moveTo>
                    <a:lnTo>
                      <a:pt x="0" y="1086"/>
                    </a:lnTo>
                    <a:lnTo>
                      <a:pt x="656" y="1513"/>
                    </a:lnTo>
                    <a:lnTo>
                      <a:pt x="914" y="1113"/>
                    </a:lnTo>
                    <a:lnTo>
                      <a:pt x="685" y="58"/>
                    </a:lnTo>
                    <a:lnTo>
                      <a:pt x="5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6576879" y="2315654"/>
                <a:ext cx="81063" cy="12913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456" extrusionOk="0">
                    <a:moveTo>
                      <a:pt x="656" y="1"/>
                    </a:moveTo>
                    <a:lnTo>
                      <a:pt x="0" y="1028"/>
                    </a:lnTo>
                    <a:lnTo>
                      <a:pt x="656" y="1456"/>
                    </a:lnTo>
                    <a:lnTo>
                      <a:pt x="914" y="1056"/>
                    </a:lnTo>
                    <a:lnTo>
                      <a:pt x="6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6597101" y="2319911"/>
                <a:ext cx="146959" cy="19662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217" extrusionOk="0">
                    <a:moveTo>
                      <a:pt x="1535" y="0"/>
                    </a:moveTo>
                    <a:cubicBezTo>
                      <a:pt x="1406" y="0"/>
                      <a:pt x="996" y="199"/>
                      <a:pt x="743" y="581"/>
                    </a:cubicBezTo>
                    <a:cubicBezTo>
                      <a:pt x="599" y="809"/>
                      <a:pt x="256" y="1380"/>
                      <a:pt x="1" y="1894"/>
                    </a:cubicBezTo>
                    <a:cubicBezTo>
                      <a:pt x="1" y="2045"/>
                      <a:pt x="243" y="2217"/>
                      <a:pt x="379" y="2217"/>
                    </a:cubicBezTo>
                    <a:cubicBezTo>
                      <a:pt x="398" y="2217"/>
                      <a:pt x="414" y="2214"/>
                      <a:pt x="428" y="2207"/>
                    </a:cubicBezTo>
                    <a:cubicBezTo>
                      <a:pt x="827" y="1750"/>
                      <a:pt x="1227" y="1209"/>
                      <a:pt x="1371" y="1008"/>
                    </a:cubicBezTo>
                    <a:cubicBezTo>
                      <a:pt x="1656" y="581"/>
                      <a:pt x="1656" y="67"/>
                      <a:pt x="1570" y="10"/>
                    </a:cubicBezTo>
                    <a:cubicBezTo>
                      <a:pt x="1563" y="3"/>
                      <a:pt x="1551" y="0"/>
                      <a:pt x="1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6665392" y="2353525"/>
                <a:ext cx="70952" cy="48336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45" extrusionOk="0">
                    <a:moveTo>
                      <a:pt x="30" y="1"/>
                    </a:moveTo>
                    <a:lnTo>
                      <a:pt x="0" y="58"/>
                    </a:lnTo>
                    <a:cubicBezTo>
                      <a:pt x="57" y="202"/>
                      <a:pt x="144" y="316"/>
                      <a:pt x="286" y="400"/>
                    </a:cubicBezTo>
                    <a:cubicBezTo>
                      <a:pt x="430" y="487"/>
                      <a:pt x="601" y="544"/>
                      <a:pt x="772" y="544"/>
                    </a:cubicBezTo>
                    <a:lnTo>
                      <a:pt x="800" y="458"/>
                    </a:lnTo>
                    <a:lnTo>
                      <a:pt x="800" y="458"/>
                    </a:lnTo>
                    <a:cubicBezTo>
                      <a:pt x="766" y="465"/>
                      <a:pt x="731" y="468"/>
                      <a:pt x="694" y="468"/>
                    </a:cubicBezTo>
                    <a:cubicBezTo>
                      <a:pt x="577" y="468"/>
                      <a:pt x="446" y="430"/>
                      <a:pt x="315" y="343"/>
                    </a:cubicBezTo>
                    <a:cubicBezTo>
                      <a:pt x="201" y="259"/>
                      <a:pt x="87" y="145"/>
                      <a:pt x="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6589385" y="2464920"/>
                <a:ext cx="73613" cy="4833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545" extrusionOk="0">
                    <a:moveTo>
                      <a:pt x="58" y="1"/>
                    </a:moveTo>
                    <a:lnTo>
                      <a:pt x="1" y="88"/>
                    </a:lnTo>
                    <a:cubicBezTo>
                      <a:pt x="58" y="202"/>
                      <a:pt x="172" y="316"/>
                      <a:pt x="316" y="401"/>
                    </a:cubicBezTo>
                    <a:cubicBezTo>
                      <a:pt x="458" y="487"/>
                      <a:pt x="629" y="545"/>
                      <a:pt x="773" y="545"/>
                    </a:cubicBezTo>
                    <a:lnTo>
                      <a:pt x="830" y="458"/>
                    </a:lnTo>
                    <a:lnTo>
                      <a:pt x="830" y="458"/>
                    </a:lnTo>
                    <a:cubicBezTo>
                      <a:pt x="796" y="465"/>
                      <a:pt x="758" y="469"/>
                      <a:pt x="719" y="469"/>
                    </a:cubicBezTo>
                    <a:cubicBezTo>
                      <a:pt x="594" y="469"/>
                      <a:pt x="453" y="431"/>
                      <a:pt x="343" y="344"/>
                    </a:cubicBezTo>
                    <a:cubicBezTo>
                      <a:pt x="202" y="259"/>
                      <a:pt x="115" y="145"/>
                      <a:pt x="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6156488" y="2295433"/>
                <a:ext cx="235472" cy="39511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4455" extrusionOk="0">
                    <a:moveTo>
                      <a:pt x="2228" y="0"/>
                    </a:moveTo>
                    <a:lnTo>
                      <a:pt x="1" y="4454"/>
                    </a:lnTo>
                    <a:lnTo>
                      <a:pt x="2655" y="256"/>
                    </a:lnTo>
                    <a:lnTo>
                      <a:pt x="22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6394532" y="2234591"/>
                <a:ext cx="121594" cy="9374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057" extrusionOk="0">
                    <a:moveTo>
                      <a:pt x="1314" y="1"/>
                    </a:moveTo>
                    <a:lnTo>
                      <a:pt x="229" y="229"/>
                    </a:lnTo>
                    <a:lnTo>
                      <a:pt x="0" y="629"/>
                    </a:lnTo>
                    <a:lnTo>
                      <a:pt x="656" y="1056"/>
                    </a:lnTo>
                    <a:lnTo>
                      <a:pt x="1371" y="58"/>
                    </a:lnTo>
                    <a:lnTo>
                      <a:pt x="1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6399587" y="2239736"/>
                <a:ext cx="116539" cy="91173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28" extrusionOk="0">
                    <a:moveTo>
                      <a:pt x="1314" y="0"/>
                    </a:moveTo>
                    <a:lnTo>
                      <a:pt x="256" y="228"/>
                    </a:lnTo>
                    <a:lnTo>
                      <a:pt x="1" y="628"/>
                    </a:lnTo>
                    <a:lnTo>
                      <a:pt x="656" y="1028"/>
                    </a:lnTo>
                    <a:lnTo>
                      <a:pt x="1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6336174" y="2148296"/>
                <a:ext cx="141904" cy="199641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2251" extrusionOk="0">
                    <a:moveTo>
                      <a:pt x="1499" y="0"/>
                    </a:moveTo>
                    <a:cubicBezTo>
                      <a:pt x="1396" y="0"/>
                      <a:pt x="953" y="202"/>
                      <a:pt x="686" y="602"/>
                    </a:cubicBezTo>
                    <a:cubicBezTo>
                      <a:pt x="572" y="830"/>
                      <a:pt x="259" y="1401"/>
                      <a:pt x="1" y="1945"/>
                    </a:cubicBezTo>
                    <a:cubicBezTo>
                      <a:pt x="1" y="2088"/>
                      <a:pt x="221" y="2250"/>
                      <a:pt x="376" y="2250"/>
                    </a:cubicBezTo>
                    <a:cubicBezTo>
                      <a:pt x="406" y="2250"/>
                      <a:pt x="434" y="2244"/>
                      <a:pt x="457" y="2230"/>
                    </a:cubicBezTo>
                    <a:cubicBezTo>
                      <a:pt x="830" y="1773"/>
                      <a:pt x="1200" y="1230"/>
                      <a:pt x="1344" y="1001"/>
                    </a:cubicBezTo>
                    <a:cubicBezTo>
                      <a:pt x="1599" y="574"/>
                      <a:pt x="1599" y="60"/>
                      <a:pt x="1515" y="3"/>
                    </a:cubicBezTo>
                    <a:cubicBezTo>
                      <a:pt x="1511" y="1"/>
                      <a:pt x="1506" y="0"/>
                      <a:pt x="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6399587" y="2178894"/>
                <a:ext cx="68380" cy="53214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00" extrusionOk="0">
                    <a:moveTo>
                      <a:pt x="28" y="1"/>
                    </a:moveTo>
                    <a:lnTo>
                      <a:pt x="1" y="85"/>
                    </a:lnTo>
                    <a:cubicBezTo>
                      <a:pt x="58" y="229"/>
                      <a:pt x="172" y="371"/>
                      <a:pt x="313" y="458"/>
                    </a:cubicBezTo>
                    <a:cubicBezTo>
                      <a:pt x="457" y="542"/>
                      <a:pt x="599" y="599"/>
                      <a:pt x="743" y="599"/>
                    </a:cubicBezTo>
                    <a:lnTo>
                      <a:pt x="770" y="515"/>
                    </a:lnTo>
                    <a:lnTo>
                      <a:pt x="770" y="515"/>
                    </a:lnTo>
                    <a:cubicBezTo>
                      <a:pt x="751" y="519"/>
                      <a:pt x="729" y="522"/>
                      <a:pt x="707" y="522"/>
                    </a:cubicBezTo>
                    <a:cubicBezTo>
                      <a:pt x="598" y="522"/>
                      <a:pt x="460" y="471"/>
                      <a:pt x="343" y="401"/>
                    </a:cubicBezTo>
                    <a:cubicBezTo>
                      <a:pt x="199" y="314"/>
                      <a:pt x="85" y="142"/>
                      <a:pt x="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6328724" y="2295433"/>
                <a:ext cx="68291" cy="5073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2" extrusionOk="0">
                    <a:moveTo>
                      <a:pt x="57" y="0"/>
                    </a:moveTo>
                    <a:lnTo>
                      <a:pt x="0" y="57"/>
                    </a:lnTo>
                    <a:cubicBezTo>
                      <a:pt x="57" y="199"/>
                      <a:pt x="171" y="343"/>
                      <a:pt x="313" y="427"/>
                    </a:cubicBezTo>
                    <a:cubicBezTo>
                      <a:pt x="457" y="514"/>
                      <a:pt x="599" y="571"/>
                      <a:pt x="742" y="571"/>
                    </a:cubicBezTo>
                    <a:lnTo>
                      <a:pt x="770" y="484"/>
                    </a:lnTo>
                    <a:lnTo>
                      <a:pt x="770" y="484"/>
                    </a:lnTo>
                    <a:cubicBezTo>
                      <a:pt x="749" y="490"/>
                      <a:pt x="726" y="492"/>
                      <a:pt x="703" y="492"/>
                    </a:cubicBezTo>
                    <a:cubicBezTo>
                      <a:pt x="595" y="492"/>
                      <a:pt x="464" y="441"/>
                      <a:pt x="370" y="370"/>
                    </a:cubicBezTo>
                    <a:cubicBezTo>
                      <a:pt x="199" y="286"/>
                      <a:pt x="85" y="142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6556569" y="2081335"/>
                <a:ext cx="192546" cy="167269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1886" extrusionOk="0">
                    <a:moveTo>
                      <a:pt x="1075" y="0"/>
                    </a:moveTo>
                    <a:cubicBezTo>
                      <a:pt x="768" y="0"/>
                      <a:pt x="466" y="146"/>
                      <a:pt x="286" y="416"/>
                    </a:cubicBezTo>
                    <a:cubicBezTo>
                      <a:pt x="1" y="872"/>
                      <a:pt x="142" y="1443"/>
                      <a:pt x="572" y="1729"/>
                    </a:cubicBezTo>
                    <a:cubicBezTo>
                      <a:pt x="731" y="1835"/>
                      <a:pt x="913" y="1886"/>
                      <a:pt x="1095" y="1886"/>
                    </a:cubicBezTo>
                    <a:cubicBezTo>
                      <a:pt x="1402" y="1886"/>
                      <a:pt x="1706" y="1741"/>
                      <a:pt x="1885" y="1471"/>
                    </a:cubicBezTo>
                    <a:cubicBezTo>
                      <a:pt x="2171" y="1014"/>
                      <a:pt x="2027" y="443"/>
                      <a:pt x="1600" y="158"/>
                    </a:cubicBezTo>
                    <a:cubicBezTo>
                      <a:pt x="1440" y="51"/>
                      <a:pt x="1257" y="0"/>
                      <a:pt x="1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6566680" y="2090559"/>
                <a:ext cx="172325" cy="148822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678" extrusionOk="0">
                    <a:moveTo>
                      <a:pt x="960" y="1"/>
                    </a:moveTo>
                    <a:cubicBezTo>
                      <a:pt x="686" y="1"/>
                      <a:pt x="420" y="133"/>
                      <a:pt x="257" y="369"/>
                    </a:cubicBezTo>
                    <a:cubicBezTo>
                      <a:pt x="1" y="768"/>
                      <a:pt x="115" y="1282"/>
                      <a:pt x="515" y="1538"/>
                    </a:cubicBezTo>
                    <a:cubicBezTo>
                      <a:pt x="651" y="1633"/>
                      <a:pt x="810" y="1678"/>
                      <a:pt x="970" y="1678"/>
                    </a:cubicBezTo>
                    <a:cubicBezTo>
                      <a:pt x="1245" y="1678"/>
                      <a:pt x="1522" y="1545"/>
                      <a:pt x="1684" y="1310"/>
                    </a:cubicBezTo>
                    <a:cubicBezTo>
                      <a:pt x="1942" y="910"/>
                      <a:pt x="1828" y="396"/>
                      <a:pt x="1428" y="140"/>
                    </a:cubicBezTo>
                    <a:cubicBezTo>
                      <a:pt x="1282" y="46"/>
                      <a:pt x="1119" y="1"/>
                      <a:pt x="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6586990" y="2105991"/>
                <a:ext cx="131705" cy="11795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30" extrusionOk="0">
                    <a:moveTo>
                      <a:pt x="744" y="1"/>
                    </a:moveTo>
                    <a:cubicBezTo>
                      <a:pt x="522" y="1"/>
                      <a:pt x="308" y="108"/>
                      <a:pt x="199" y="309"/>
                    </a:cubicBezTo>
                    <a:cubicBezTo>
                      <a:pt x="0" y="594"/>
                      <a:pt x="85" y="1022"/>
                      <a:pt x="370" y="1223"/>
                    </a:cubicBezTo>
                    <a:cubicBezTo>
                      <a:pt x="485" y="1295"/>
                      <a:pt x="610" y="1330"/>
                      <a:pt x="733" y="1330"/>
                    </a:cubicBezTo>
                    <a:cubicBezTo>
                      <a:pt x="949" y="1330"/>
                      <a:pt x="1157" y="1222"/>
                      <a:pt x="1284" y="1022"/>
                    </a:cubicBezTo>
                    <a:cubicBezTo>
                      <a:pt x="1485" y="736"/>
                      <a:pt x="1398" y="309"/>
                      <a:pt x="1113" y="108"/>
                    </a:cubicBezTo>
                    <a:cubicBezTo>
                      <a:pt x="999" y="36"/>
                      <a:pt x="870" y="1"/>
                      <a:pt x="7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sp>
        <p:nvSpPr>
          <p:cNvPr id="5801" name="Google Shape;5801;p35"/>
          <p:cNvSpPr txBox="1">
            <a:spLocks noGrp="1"/>
          </p:cNvSpPr>
          <p:nvPr>
            <p:ph type="title"/>
          </p:nvPr>
        </p:nvSpPr>
        <p:spPr>
          <a:xfrm>
            <a:off x="711326" y="714476"/>
            <a:ext cx="1263900" cy="12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5802" name="Google Shape;5802;p35"/>
          <p:cNvSpPr txBox="1">
            <a:spLocks noGrp="1"/>
          </p:cNvSpPr>
          <p:nvPr>
            <p:ph type="title" idx="2"/>
          </p:nvPr>
        </p:nvSpPr>
        <p:spPr>
          <a:xfrm>
            <a:off x="711326" y="1547576"/>
            <a:ext cx="3546300" cy="1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154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9" name="Google Shape;5629;p31"/>
          <p:cNvGrpSpPr/>
          <p:nvPr/>
        </p:nvGrpSpPr>
        <p:grpSpPr>
          <a:xfrm>
            <a:off x="357850" y="311668"/>
            <a:ext cx="8409438" cy="4409079"/>
            <a:chOff x="357850" y="311660"/>
            <a:chExt cx="8409438" cy="4409079"/>
          </a:xfrm>
        </p:grpSpPr>
        <p:grpSp>
          <p:nvGrpSpPr>
            <p:cNvPr id="5630" name="Google Shape;5630;p31"/>
            <p:cNvGrpSpPr/>
            <p:nvPr/>
          </p:nvGrpSpPr>
          <p:grpSpPr>
            <a:xfrm>
              <a:off x="4305534" y="311660"/>
              <a:ext cx="4139945" cy="4051164"/>
              <a:chOff x="3892890" y="149086"/>
              <a:chExt cx="4453470" cy="4357965"/>
            </a:xfrm>
          </p:grpSpPr>
          <p:sp>
            <p:nvSpPr>
              <p:cNvPr id="5631" name="Google Shape;5631;p31"/>
              <p:cNvSpPr/>
              <p:nvPr/>
            </p:nvSpPr>
            <p:spPr>
              <a:xfrm rot="-5400000">
                <a:off x="4102976" y="3971420"/>
                <a:ext cx="535374" cy="53588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32" name="Google Shape;5632;p31"/>
              <p:cNvSpPr/>
              <p:nvPr/>
            </p:nvSpPr>
            <p:spPr>
              <a:xfrm rot="-5400000">
                <a:off x="4927590" y="403182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33" name="Google Shape;5633;p31"/>
              <p:cNvSpPr/>
              <p:nvPr/>
            </p:nvSpPr>
            <p:spPr>
              <a:xfrm rot="-5400000">
                <a:off x="3893008" y="59088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34" name="Google Shape;5634;p31"/>
              <p:cNvSpPr/>
              <p:nvPr/>
            </p:nvSpPr>
            <p:spPr>
              <a:xfrm rot="10800000">
                <a:off x="7810985" y="817549"/>
                <a:ext cx="535374" cy="535888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35" name="Google Shape;5635;p31"/>
              <p:cNvSpPr/>
              <p:nvPr/>
            </p:nvSpPr>
            <p:spPr>
              <a:xfrm rot="10800000">
                <a:off x="7055005" y="787129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36" name="Google Shape;5636;p31"/>
              <p:cNvSpPr/>
              <p:nvPr/>
            </p:nvSpPr>
            <p:spPr>
              <a:xfrm rot="10800000">
                <a:off x="7269065" y="149086"/>
                <a:ext cx="295569" cy="29580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637" name="Google Shape;5637;p31"/>
            <p:cNvGrpSpPr/>
            <p:nvPr/>
          </p:nvGrpSpPr>
          <p:grpSpPr>
            <a:xfrm>
              <a:off x="4572000" y="583244"/>
              <a:ext cx="1374060" cy="570913"/>
              <a:chOff x="219125" y="484675"/>
              <a:chExt cx="1622650" cy="674200"/>
            </a:xfrm>
          </p:grpSpPr>
          <p:sp>
            <p:nvSpPr>
              <p:cNvPr id="5638" name="Google Shape;5638;p31"/>
              <p:cNvSpPr/>
              <p:nvPr/>
            </p:nvSpPr>
            <p:spPr>
              <a:xfrm>
                <a:off x="236475" y="505250"/>
                <a:ext cx="1587600" cy="629875"/>
              </a:xfrm>
              <a:custGeom>
                <a:avLst/>
                <a:gdLst/>
                <a:ahLst/>
                <a:cxnLst/>
                <a:rect l="l" t="t" r="r" b="b"/>
                <a:pathLst>
                  <a:path w="63504" h="25195" extrusionOk="0">
                    <a:moveTo>
                      <a:pt x="0" y="5330"/>
                    </a:moveTo>
                    <a:lnTo>
                      <a:pt x="19865" y="25195"/>
                    </a:lnTo>
                    <a:lnTo>
                      <a:pt x="6350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639" name="Google Shape;5639;p31"/>
              <p:cNvGrpSpPr/>
              <p:nvPr/>
            </p:nvGrpSpPr>
            <p:grpSpPr>
              <a:xfrm>
                <a:off x="219125" y="484675"/>
                <a:ext cx="1622650" cy="674200"/>
                <a:chOff x="219125" y="484675"/>
                <a:chExt cx="1622650" cy="674200"/>
              </a:xfrm>
            </p:grpSpPr>
            <p:sp>
              <p:nvSpPr>
                <p:cNvPr id="5640" name="Google Shape;5640;p31"/>
                <p:cNvSpPr/>
                <p:nvPr/>
              </p:nvSpPr>
              <p:spPr>
                <a:xfrm>
                  <a:off x="709825" y="11147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641" name="Google Shape;5641;p31"/>
                <p:cNvSpPr/>
                <p:nvPr/>
              </p:nvSpPr>
              <p:spPr>
                <a:xfrm>
                  <a:off x="219125" y="614750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642" name="Google Shape;5642;p31"/>
                <p:cNvSpPr/>
                <p:nvPr/>
              </p:nvSpPr>
              <p:spPr>
                <a:xfrm>
                  <a:off x="1797675" y="48467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5643" name="Google Shape;5643;p31"/>
            <p:cNvGrpSpPr/>
            <p:nvPr/>
          </p:nvGrpSpPr>
          <p:grpSpPr>
            <a:xfrm rot="-5400000">
              <a:off x="5220781" y="4238436"/>
              <a:ext cx="394094" cy="569717"/>
              <a:chOff x="8233275" y="1900925"/>
              <a:chExt cx="753525" cy="1089325"/>
            </a:xfrm>
          </p:grpSpPr>
          <p:sp>
            <p:nvSpPr>
              <p:cNvPr id="5644" name="Google Shape;5644;p31"/>
              <p:cNvSpPr/>
              <p:nvPr/>
            </p:nvSpPr>
            <p:spPr>
              <a:xfrm>
                <a:off x="8253250" y="1915500"/>
                <a:ext cx="721275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28851" h="42094" extrusionOk="0">
                    <a:moveTo>
                      <a:pt x="17973" y="0"/>
                    </a:moveTo>
                    <a:lnTo>
                      <a:pt x="0" y="42094"/>
                    </a:lnTo>
                    <a:lnTo>
                      <a:pt x="28851" y="203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645" name="Google Shape;5645;p31"/>
              <p:cNvSpPr/>
              <p:nvPr/>
            </p:nvSpPr>
            <p:spPr>
              <a:xfrm>
                <a:off x="8679625" y="190092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46" name="Google Shape;5646;p31"/>
              <p:cNvSpPr/>
              <p:nvPr/>
            </p:nvSpPr>
            <p:spPr>
              <a:xfrm>
                <a:off x="8942700" y="2405175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47" name="Google Shape;5647;p31"/>
              <p:cNvSpPr/>
              <p:nvPr/>
            </p:nvSpPr>
            <p:spPr>
              <a:xfrm>
                <a:off x="8233275" y="2946150"/>
                <a:ext cx="44100" cy="44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648" name="Google Shape;5648;p31"/>
            <p:cNvGrpSpPr/>
            <p:nvPr/>
          </p:nvGrpSpPr>
          <p:grpSpPr>
            <a:xfrm rot="10800000">
              <a:off x="3677828" y="3566948"/>
              <a:ext cx="688052" cy="759072"/>
              <a:chOff x="6715777" y="3950739"/>
              <a:chExt cx="586325" cy="646900"/>
            </a:xfrm>
          </p:grpSpPr>
          <p:sp>
            <p:nvSpPr>
              <p:cNvPr id="5649" name="Google Shape;5649;p31"/>
              <p:cNvSpPr/>
              <p:nvPr/>
            </p:nvSpPr>
            <p:spPr>
              <a:xfrm>
                <a:off x="6727925" y="4221225"/>
                <a:ext cx="484800" cy="366550"/>
              </a:xfrm>
              <a:custGeom>
                <a:avLst/>
                <a:gdLst/>
                <a:ahLst/>
                <a:cxnLst/>
                <a:rect l="l" t="t" r="r" b="b"/>
                <a:pathLst>
                  <a:path w="19392" h="14662" extrusionOk="0">
                    <a:moveTo>
                      <a:pt x="19392" y="2128"/>
                    </a:moveTo>
                    <a:lnTo>
                      <a:pt x="0" y="14662"/>
                    </a:lnTo>
                    <a:lnTo>
                      <a:pt x="165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650" name="Google Shape;5650;p31"/>
              <p:cNvSpPr/>
              <p:nvPr/>
            </p:nvSpPr>
            <p:spPr>
              <a:xfrm>
                <a:off x="7112225" y="3967000"/>
                <a:ext cx="177350" cy="307425"/>
              </a:xfrm>
              <a:custGeom>
                <a:avLst/>
                <a:gdLst/>
                <a:ahLst/>
                <a:cxnLst/>
                <a:rect l="l" t="t" r="r" b="b"/>
                <a:pathLst>
                  <a:path w="7094" h="12297" extrusionOk="0">
                    <a:moveTo>
                      <a:pt x="4729" y="12297"/>
                    </a:moveTo>
                    <a:lnTo>
                      <a:pt x="0" y="473"/>
                    </a:lnTo>
                    <a:lnTo>
                      <a:pt x="7094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651" name="Google Shape;5651;p31"/>
              <p:cNvSpPr/>
              <p:nvPr/>
            </p:nvSpPr>
            <p:spPr>
              <a:xfrm>
                <a:off x="7203502" y="42574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52" name="Google Shape;5652;p31"/>
              <p:cNvSpPr/>
              <p:nvPr/>
            </p:nvSpPr>
            <p:spPr>
              <a:xfrm>
                <a:off x="7271502" y="39507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53" name="Google Shape;5653;p31"/>
              <p:cNvSpPr/>
              <p:nvPr/>
            </p:nvSpPr>
            <p:spPr>
              <a:xfrm>
                <a:off x="7103027" y="39669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54" name="Google Shape;5654;p31"/>
              <p:cNvSpPr/>
              <p:nvPr/>
            </p:nvSpPr>
            <p:spPr>
              <a:xfrm>
                <a:off x="6755677" y="420788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55" name="Google Shape;5655;p31"/>
              <p:cNvSpPr/>
              <p:nvPr/>
            </p:nvSpPr>
            <p:spPr>
              <a:xfrm>
                <a:off x="6715777" y="4567039"/>
                <a:ext cx="30600" cy="30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656" name="Google Shape;5656;p31"/>
            <p:cNvGrpSpPr/>
            <p:nvPr/>
          </p:nvGrpSpPr>
          <p:grpSpPr>
            <a:xfrm rot="10800000">
              <a:off x="7572233" y="3744120"/>
              <a:ext cx="688080" cy="976619"/>
              <a:chOff x="8082452" y="285774"/>
              <a:chExt cx="498898" cy="708105"/>
            </a:xfrm>
          </p:grpSpPr>
          <p:grpSp>
            <p:nvGrpSpPr>
              <p:cNvPr id="5657" name="Google Shape;5657;p31"/>
              <p:cNvGrpSpPr/>
              <p:nvPr/>
            </p:nvGrpSpPr>
            <p:grpSpPr>
              <a:xfrm>
                <a:off x="8082452" y="285774"/>
                <a:ext cx="498898" cy="708105"/>
                <a:chOff x="7865075" y="285763"/>
                <a:chExt cx="716293" cy="1016662"/>
              </a:xfrm>
            </p:grpSpPr>
            <p:sp>
              <p:nvSpPr>
                <p:cNvPr id="5658" name="Google Shape;5658;p31"/>
                <p:cNvSpPr/>
                <p:nvPr/>
              </p:nvSpPr>
              <p:spPr>
                <a:xfrm>
                  <a:off x="7886700" y="307425"/>
                  <a:ext cx="685800" cy="96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32" h="38783" extrusionOk="0">
                      <a:moveTo>
                        <a:pt x="946" y="9932"/>
                      </a:moveTo>
                      <a:lnTo>
                        <a:pt x="27432" y="24594"/>
                      </a:lnTo>
                      <a:lnTo>
                        <a:pt x="26959" y="0"/>
                      </a:lnTo>
                      <a:lnTo>
                        <a:pt x="0" y="38783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659" name="Google Shape;5659;p31"/>
                <p:cNvSpPr/>
                <p:nvPr/>
              </p:nvSpPr>
              <p:spPr>
                <a:xfrm>
                  <a:off x="7865075" y="1258325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660" name="Google Shape;5660;p31"/>
                <p:cNvSpPr/>
                <p:nvPr/>
              </p:nvSpPr>
              <p:spPr>
                <a:xfrm>
                  <a:off x="7865075" y="5281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661" name="Google Shape;5661;p31"/>
                <p:cNvSpPr/>
                <p:nvPr/>
              </p:nvSpPr>
              <p:spPr>
                <a:xfrm>
                  <a:off x="8537268" y="2857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662" name="Google Shape;5662;p31"/>
                <p:cNvSpPr/>
                <p:nvPr/>
              </p:nvSpPr>
              <p:spPr>
                <a:xfrm>
                  <a:off x="8537268" y="897663"/>
                  <a:ext cx="44100" cy="441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sp>
            <p:nvSpPr>
              <p:cNvPr id="5663" name="Google Shape;5663;p31"/>
              <p:cNvSpPr/>
              <p:nvPr/>
            </p:nvSpPr>
            <p:spPr>
              <a:xfrm>
                <a:off x="8339285" y="589063"/>
                <a:ext cx="30600" cy="30600"/>
              </a:xfrm>
              <a:prstGeom prst="ellipse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grpSp>
          <p:nvGrpSpPr>
            <p:cNvPr id="5664" name="Google Shape;5664;p31"/>
            <p:cNvGrpSpPr/>
            <p:nvPr/>
          </p:nvGrpSpPr>
          <p:grpSpPr>
            <a:xfrm>
              <a:off x="357850" y="958425"/>
              <a:ext cx="8409438" cy="3705001"/>
              <a:chOff x="357850" y="958425"/>
              <a:chExt cx="8409438" cy="3705001"/>
            </a:xfrm>
          </p:grpSpPr>
          <p:sp>
            <p:nvSpPr>
              <p:cNvPr id="5665" name="Google Shape;5665;p31"/>
              <p:cNvSpPr/>
              <p:nvPr/>
            </p:nvSpPr>
            <p:spPr>
              <a:xfrm>
                <a:off x="357850" y="38827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66" name="Google Shape;5666;p31"/>
              <p:cNvSpPr/>
              <p:nvPr/>
            </p:nvSpPr>
            <p:spPr>
              <a:xfrm>
                <a:off x="3929963" y="4391125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67" name="Google Shape;5667;p31"/>
              <p:cNvSpPr/>
              <p:nvPr/>
            </p:nvSpPr>
            <p:spPr>
              <a:xfrm>
                <a:off x="4609238" y="1477300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668" name="Google Shape;5668;p31"/>
              <p:cNvSpPr/>
              <p:nvPr/>
            </p:nvSpPr>
            <p:spPr>
              <a:xfrm>
                <a:off x="8495238" y="958425"/>
                <a:ext cx="272051" cy="272301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086" extrusionOk="0">
                    <a:moveTo>
                      <a:pt x="1314" y="1"/>
                    </a:moveTo>
                    <a:lnTo>
                      <a:pt x="1314" y="1"/>
                    </a:lnTo>
                    <a:cubicBezTo>
                      <a:pt x="1137" y="666"/>
                      <a:pt x="1027" y="902"/>
                      <a:pt x="673" y="902"/>
                    </a:cubicBezTo>
                    <a:cubicBezTo>
                      <a:pt x="510" y="902"/>
                      <a:pt x="296" y="853"/>
                      <a:pt x="1" y="773"/>
                    </a:cubicBezTo>
                    <a:lnTo>
                      <a:pt x="1" y="773"/>
                    </a:lnTo>
                    <a:cubicBezTo>
                      <a:pt x="942" y="1028"/>
                      <a:pt x="999" y="1115"/>
                      <a:pt x="770" y="2086"/>
                    </a:cubicBezTo>
                    <a:cubicBezTo>
                      <a:pt x="927" y="1420"/>
                      <a:pt x="1030" y="1184"/>
                      <a:pt x="1392" y="1184"/>
                    </a:cubicBezTo>
                    <a:cubicBezTo>
                      <a:pt x="1558" y="1184"/>
                      <a:pt x="1779" y="1233"/>
                      <a:pt x="2084" y="1314"/>
                    </a:cubicBezTo>
                    <a:cubicBezTo>
                      <a:pt x="1113" y="1058"/>
                      <a:pt x="1056" y="971"/>
                      <a:pt x="13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grpSp>
        <p:nvGrpSpPr>
          <p:cNvPr id="5669" name="Google Shape;5669;p31"/>
          <p:cNvGrpSpPr/>
          <p:nvPr/>
        </p:nvGrpSpPr>
        <p:grpSpPr>
          <a:xfrm>
            <a:off x="4352528" y="367234"/>
            <a:ext cx="4409035" cy="4409035"/>
            <a:chOff x="4973775" y="711725"/>
            <a:chExt cx="3166500" cy="3166500"/>
          </a:xfrm>
        </p:grpSpPr>
        <p:sp>
          <p:nvSpPr>
            <p:cNvPr id="5670" name="Google Shape;5670;p31"/>
            <p:cNvSpPr/>
            <p:nvPr/>
          </p:nvSpPr>
          <p:spPr>
            <a:xfrm>
              <a:off x="4973775" y="711725"/>
              <a:ext cx="3166500" cy="3166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671" name="Google Shape;5671;p31"/>
            <p:cNvSpPr/>
            <p:nvPr/>
          </p:nvSpPr>
          <p:spPr>
            <a:xfrm>
              <a:off x="5068400" y="806225"/>
              <a:ext cx="2977500" cy="297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672" name="Google Shape;5672;p31"/>
            <p:cNvSpPr/>
            <p:nvPr/>
          </p:nvSpPr>
          <p:spPr>
            <a:xfrm>
              <a:off x="5161170" y="898981"/>
              <a:ext cx="2791800" cy="27918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673" name="Google Shape;5673;p31"/>
            <p:cNvSpPr/>
            <p:nvPr/>
          </p:nvSpPr>
          <p:spPr>
            <a:xfrm>
              <a:off x="5144750" y="882576"/>
              <a:ext cx="2824800" cy="2824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674" name="Google Shape;5674;p31"/>
            <p:cNvSpPr/>
            <p:nvPr/>
          </p:nvSpPr>
          <p:spPr>
            <a:xfrm>
              <a:off x="5232774" y="970525"/>
              <a:ext cx="2648700" cy="2648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675" name="Google Shape;5675;p31"/>
            <p:cNvSpPr/>
            <p:nvPr/>
          </p:nvSpPr>
          <p:spPr>
            <a:xfrm>
              <a:off x="5314225" y="1052050"/>
              <a:ext cx="2485800" cy="2485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sp>
        <p:nvSpPr>
          <p:cNvPr id="5676" name="Google Shape;5676;p31"/>
          <p:cNvSpPr txBox="1">
            <a:spLocks noGrp="1"/>
          </p:cNvSpPr>
          <p:nvPr>
            <p:ph type="subTitle" idx="1"/>
          </p:nvPr>
        </p:nvSpPr>
        <p:spPr>
          <a:xfrm>
            <a:off x="713227" y="2738652"/>
            <a:ext cx="30327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001"/>
              <a:t>Intense eruption of electromagnetic radiation from the sun’s atmosphere.</a:t>
            </a:r>
            <a:endParaRPr sz="2001"/>
          </a:p>
        </p:txBody>
      </p:sp>
      <p:sp>
        <p:nvSpPr>
          <p:cNvPr id="5677" name="Google Shape;5677;p31"/>
          <p:cNvSpPr txBox="1">
            <a:spLocks noGrp="1"/>
          </p:cNvSpPr>
          <p:nvPr>
            <p:ph type="ctrTitle"/>
          </p:nvPr>
        </p:nvSpPr>
        <p:spPr>
          <a:xfrm>
            <a:off x="713378" y="1445501"/>
            <a:ext cx="3198900" cy="12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001"/>
              <a:t>SOLAR FLARES</a:t>
            </a:r>
            <a:endParaRPr sz="4001"/>
          </a:p>
        </p:txBody>
      </p:sp>
      <p:pic>
        <p:nvPicPr>
          <p:cNvPr id="5678" name="Google Shape;567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676" y="947402"/>
            <a:ext cx="3248700" cy="3248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79" name="Google Shape;5679;p31"/>
          <p:cNvSpPr/>
          <p:nvPr/>
        </p:nvSpPr>
        <p:spPr>
          <a:xfrm>
            <a:off x="8679538" y="4325884"/>
            <a:ext cx="201200" cy="201382"/>
          </a:xfrm>
          <a:custGeom>
            <a:avLst/>
            <a:gdLst/>
            <a:ahLst/>
            <a:cxnLst/>
            <a:rect l="l" t="t" r="r" b="b"/>
            <a:pathLst>
              <a:path w="2084" h="2086" extrusionOk="0">
                <a:moveTo>
                  <a:pt x="1314" y="1"/>
                </a:moveTo>
                <a:lnTo>
                  <a:pt x="1314" y="1"/>
                </a:lnTo>
                <a:cubicBezTo>
                  <a:pt x="1137" y="666"/>
                  <a:pt x="1027" y="902"/>
                  <a:pt x="673" y="902"/>
                </a:cubicBezTo>
                <a:cubicBezTo>
                  <a:pt x="510" y="902"/>
                  <a:pt x="296" y="853"/>
                  <a:pt x="1" y="773"/>
                </a:cubicBezTo>
                <a:lnTo>
                  <a:pt x="1" y="773"/>
                </a:lnTo>
                <a:cubicBezTo>
                  <a:pt x="942" y="1028"/>
                  <a:pt x="999" y="1115"/>
                  <a:pt x="770" y="2086"/>
                </a:cubicBezTo>
                <a:cubicBezTo>
                  <a:pt x="927" y="1420"/>
                  <a:pt x="1030" y="1184"/>
                  <a:pt x="1392" y="1184"/>
                </a:cubicBezTo>
                <a:cubicBezTo>
                  <a:pt x="1558" y="1184"/>
                  <a:pt x="1779" y="1233"/>
                  <a:pt x="2084" y="1314"/>
                </a:cubicBezTo>
                <a:cubicBezTo>
                  <a:pt x="1113" y="1058"/>
                  <a:pt x="1056" y="971"/>
                  <a:pt x="13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80"/>
          </a:p>
        </p:txBody>
      </p:sp>
      <p:sp>
        <p:nvSpPr>
          <p:cNvPr id="5680" name="Google Shape;5680;p31"/>
          <p:cNvSpPr txBox="1"/>
          <p:nvPr/>
        </p:nvSpPr>
        <p:spPr>
          <a:xfrm>
            <a:off x="6780104" y="4775857"/>
            <a:ext cx="2438400" cy="44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68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Image Credit: SDO AIA</a:t>
            </a:r>
            <a:endParaRPr sz="1680" dirty="0"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" name="Google Shape;5685;p32"/>
          <p:cNvSpPr txBox="1">
            <a:spLocks noGrp="1"/>
          </p:cNvSpPr>
          <p:nvPr>
            <p:ph type="title"/>
          </p:nvPr>
        </p:nvSpPr>
        <p:spPr>
          <a:xfrm>
            <a:off x="713226" y="44502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SDO - Solar Dynamics Observatory</a:t>
            </a:r>
            <a:endParaRPr/>
          </a:p>
        </p:txBody>
      </p:sp>
      <p:pic>
        <p:nvPicPr>
          <p:cNvPr id="5686" name="Google Shape;5686;p32"/>
          <p:cNvPicPr preferRelativeResize="0"/>
          <p:nvPr/>
        </p:nvPicPr>
        <p:blipFill rotWithShape="1">
          <a:blip r:embed="rId3">
            <a:alphaModFix/>
          </a:blip>
          <a:srcRect l="84337" t="48264" r="6354" b="46877"/>
          <a:stretch/>
        </p:blipFill>
        <p:spPr>
          <a:xfrm>
            <a:off x="3776777" y="3188083"/>
            <a:ext cx="1616102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5687" name="Google Shape;5687;p32"/>
          <p:cNvSpPr txBox="1">
            <a:spLocks noGrp="1"/>
          </p:cNvSpPr>
          <p:nvPr>
            <p:ph type="subTitle" idx="1"/>
          </p:nvPr>
        </p:nvSpPr>
        <p:spPr>
          <a:xfrm>
            <a:off x="3777677" y="3188073"/>
            <a:ext cx="16161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000">
                <a:solidFill>
                  <a:schemeClr val="lt1"/>
                </a:solidFill>
              </a:rPr>
              <a:t>193 Å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5688" name="Google Shape;5688;p32"/>
          <p:cNvSpPr txBox="1">
            <a:spLocks noGrp="1"/>
          </p:cNvSpPr>
          <p:nvPr>
            <p:ph type="subTitle" idx="2"/>
          </p:nvPr>
        </p:nvSpPr>
        <p:spPr>
          <a:xfrm>
            <a:off x="3577278" y="3845825"/>
            <a:ext cx="2016901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Corona, </a:t>
            </a:r>
            <a:endParaRPr sz="1600"/>
          </a:p>
          <a:p>
            <a:pPr marL="0" indent="0"/>
            <a:r>
              <a:rPr lang="en" sz="1600"/>
              <a:t>1,000,000 K</a:t>
            </a:r>
            <a:endParaRPr sz="1600"/>
          </a:p>
        </p:txBody>
      </p:sp>
      <p:pic>
        <p:nvPicPr>
          <p:cNvPr id="5689" name="Google Shape;5689;p32"/>
          <p:cNvPicPr preferRelativeResize="0"/>
          <p:nvPr/>
        </p:nvPicPr>
        <p:blipFill rotWithShape="1">
          <a:blip r:embed="rId3">
            <a:alphaModFix/>
          </a:blip>
          <a:srcRect l="63063" t="47185" r="27827" b="46781"/>
          <a:stretch/>
        </p:blipFill>
        <p:spPr>
          <a:xfrm>
            <a:off x="1220501" y="3188083"/>
            <a:ext cx="1616102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5690" name="Google Shape;5690;p32"/>
          <p:cNvSpPr txBox="1">
            <a:spLocks noGrp="1"/>
          </p:cNvSpPr>
          <p:nvPr>
            <p:ph type="subTitle" idx="3"/>
          </p:nvPr>
        </p:nvSpPr>
        <p:spPr>
          <a:xfrm>
            <a:off x="1218701" y="3188073"/>
            <a:ext cx="1619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000">
                <a:solidFill>
                  <a:schemeClr val="dk1"/>
                </a:solidFill>
              </a:rPr>
              <a:t>171 Å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5691" name="Google Shape;5691;p32"/>
          <p:cNvSpPr txBox="1">
            <a:spLocks noGrp="1"/>
          </p:cNvSpPr>
          <p:nvPr>
            <p:ph type="subTitle" idx="4"/>
          </p:nvPr>
        </p:nvSpPr>
        <p:spPr>
          <a:xfrm>
            <a:off x="1020104" y="3845826"/>
            <a:ext cx="2016901" cy="7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rgbClr val="252C40"/>
              </a:buClr>
              <a:buSzPts val="1100"/>
            </a:pPr>
            <a:r>
              <a:rPr lang="en" sz="1600"/>
              <a:t>Upper Transition Region and Corona, </a:t>
            </a:r>
            <a:endParaRPr sz="1600"/>
          </a:p>
          <a:p>
            <a:pPr marL="0" indent="0">
              <a:buClr>
                <a:srgbClr val="252C40"/>
              </a:buClr>
              <a:buSzPts val="1100"/>
            </a:pPr>
            <a:r>
              <a:rPr lang="en" sz="1600"/>
              <a:t>600,000 K</a:t>
            </a:r>
            <a:endParaRPr sz="1600"/>
          </a:p>
        </p:txBody>
      </p:sp>
      <p:pic>
        <p:nvPicPr>
          <p:cNvPr id="5692" name="Google Shape;5692;p32"/>
          <p:cNvPicPr preferRelativeResize="0"/>
          <p:nvPr/>
        </p:nvPicPr>
        <p:blipFill rotWithShape="1">
          <a:blip r:embed="rId3">
            <a:alphaModFix/>
          </a:blip>
          <a:srcRect l="82311" t="80852" r="8929" b="12928"/>
          <a:stretch/>
        </p:blipFill>
        <p:spPr>
          <a:xfrm>
            <a:off x="6333054" y="3188083"/>
            <a:ext cx="1616102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5693" name="Google Shape;5693;p32"/>
          <p:cNvSpPr txBox="1">
            <a:spLocks noGrp="1"/>
          </p:cNvSpPr>
          <p:nvPr>
            <p:ph type="subTitle" idx="5"/>
          </p:nvPr>
        </p:nvSpPr>
        <p:spPr>
          <a:xfrm>
            <a:off x="6333051" y="3188073"/>
            <a:ext cx="1619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000">
                <a:solidFill>
                  <a:schemeClr val="dk1"/>
                </a:solidFill>
              </a:rPr>
              <a:t>131 Å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5694" name="Google Shape;5694;p32"/>
          <p:cNvSpPr txBox="1">
            <a:spLocks noGrp="1"/>
          </p:cNvSpPr>
          <p:nvPr>
            <p:ph type="subTitle" idx="6"/>
          </p:nvPr>
        </p:nvSpPr>
        <p:spPr>
          <a:xfrm>
            <a:off x="6107002" y="3845825"/>
            <a:ext cx="2016901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Flaring Regions,</a:t>
            </a:r>
            <a:endParaRPr sz="1600"/>
          </a:p>
          <a:p>
            <a:pPr marL="0" indent="0"/>
            <a:r>
              <a:rPr lang="en" sz="1600"/>
              <a:t>10,000,000 K</a:t>
            </a:r>
            <a:endParaRPr sz="1600"/>
          </a:p>
        </p:txBody>
      </p:sp>
      <p:pic>
        <p:nvPicPr>
          <p:cNvPr id="5695" name="Google Shape;5695;p32"/>
          <p:cNvPicPr preferRelativeResize="0"/>
          <p:nvPr/>
        </p:nvPicPr>
        <p:blipFill rotWithShape="1">
          <a:blip r:embed="rId3">
            <a:alphaModFix/>
          </a:blip>
          <a:srcRect l="24091" t="47699" r="68681" b="48137"/>
          <a:stretch/>
        </p:blipFill>
        <p:spPr>
          <a:xfrm>
            <a:off x="3777677" y="1537233"/>
            <a:ext cx="1616102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5696" name="Google Shape;5696;p32"/>
          <p:cNvSpPr txBox="1">
            <a:spLocks noGrp="1"/>
          </p:cNvSpPr>
          <p:nvPr>
            <p:ph type="subTitle" idx="7"/>
          </p:nvPr>
        </p:nvSpPr>
        <p:spPr>
          <a:xfrm>
            <a:off x="3777677" y="1537221"/>
            <a:ext cx="16161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000"/>
              <a:t>1600 Å</a:t>
            </a:r>
            <a:endParaRPr sz="3000"/>
          </a:p>
        </p:txBody>
      </p:sp>
      <p:sp>
        <p:nvSpPr>
          <p:cNvPr id="5697" name="Google Shape;5697;p32"/>
          <p:cNvSpPr txBox="1">
            <a:spLocks noGrp="1"/>
          </p:cNvSpPr>
          <p:nvPr>
            <p:ph type="subTitle" idx="8"/>
          </p:nvPr>
        </p:nvSpPr>
        <p:spPr>
          <a:xfrm>
            <a:off x="3577278" y="2194977"/>
            <a:ext cx="2016901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Upper Photosphere and Transition Region, 10,000 K</a:t>
            </a:r>
            <a:endParaRPr sz="1600"/>
          </a:p>
        </p:txBody>
      </p:sp>
      <p:pic>
        <p:nvPicPr>
          <p:cNvPr id="5698" name="Google Shape;5698;p32"/>
          <p:cNvPicPr preferRelativeResize="0"/>
          <p:nvPr/>
        </p:nvPicPr>
        <p:blipFill rotWithShape="1">
          <a:blip r:embed="rId3">
            <a:alphaModFix/>
          </a:blip>
          <a:srcRect l="32662" t="13725" r="57606" b="81879"/>
          <a:stretch/>
        </p:blipFill>
        <p:spPr>
          <a:xfrm>
            <a:off x="1220501" y="1537232"/>
            <a:ext cx="1616102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5699" name="Google Shape;5699;p32"/>
          <p:cNvSpPr txBox="1">
            <a:spLocks noGrp="1"/>
          </p:cNvSpPr>
          <p:nvPr>
            <p:ph type="subTitle" idx="9"/>
          </p:nvPr>
        </p:nvSpPr>
        <p:spPr>
          <a:xfrm>
            <a:off x="1246154" y="1537227"/>
            <a:ext cx="1619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3000">
                <a:solidFill>
                  <a:schemeClr val="dk1"/>
                </a:solidFill>
              </a:rPr>
              <a:t>HMI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5700" name="Google Shape;5700;p32"/>
          <p:cNvSpPr txBox="1">
            <a:spLocks noGrp="1"/>
          </p:cNvSpPr>
          <p:nvPr>
            <p:ph type="subTitle" idx="13"/>
          </p:nvPr>
        </p:nvSpPr>
        <p:spPr>
          <a:xfrm>
            <a:off x="1020104" y="2194977"/>
            <a:ext cx="2016901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Magnetic Field in the Photosphere</a:t>
            </a:r>
            <a:endParaRPr sz="1600"/>
          </a:p>
        </p:txBody>
      </p:sp>
      <p:pic>
        <p:nvPicPr>
          <p:cNvPr id="5701" name="Google Shape;5701;p32"/>
          <p:cNvPicPr preferRelativeResize="0"/>
          <p:nvPr/>
        </p:nvPicPr>
        <p:blipFill rotWithShape="1">
          <a:blip r:embed="rId3">
            <a:alphaModFix/>
          </a:blip>
          <a:srcRect l="42812" t="47497" r="47418" b="46815"/>
          <a:stretch/>
        </p:blipFill>
        <p:spPr>
          <a:xfrm>
            <a:off x="6305604" y="1537233"/>
            <a:ext cx="1616102" cy="572702"/>
          </a:xfrm>
          <a:prstGeom prst="rect">
            <a:avLst/>
          </a:prstGeom>
          <a:noFill/>
          <a:ln>
            <a:noFill/>
          </a:ln>
        </p:spPr>
      </p:pic>
      <p:sp>
        <p:nvSpPr>
          <p:cNvPr id="5702" name="Google Shape;5702;p32"/>
          <p:cNvSpPr txBox="1">
            <a:spLocks noGrp="1"/>
          </p:cNvSpPr>
          <p:nvPr>
            <p:ph type="subTitle" idx="14"/>
          </p:nvPr>
        </p:nvSpPr>
        <p:spPr>
          <a:xfrm>
            <a:off x="6305603" y="1539698"/>
            <a:ext cx="1619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901">
                <a:solidFill>
                  <a:schemeClr val="lt1"/>
                </a:solidFill>
              </a:rPr>
              <a:t>304 Å</a:t>
            </a:r>
            <a:endParaRPr sz="2901">
              <a:solidFill>
                <a:schemeClr val="lt1"/>
              </a:solidFill>
            </a:endParaRPr>
          </a:p>
        </p:txBody>
      </p:sp>
      <p:sp>
        <p:nvSpPr>
          <p:cNvPr id="5703" name="Google Shape;5703;p32"/>
          <p:cNvSpPr txBox="1">
            <a:spLocks noGrp="1"/>
          </p:cNvSpPr>
          <p:nvPr>
            <p:ph type="subTitle" idx="15"/>
          </p:nvPr>
        </p:nvSpPr>
        <p:spPr>
          <a:xfrm>
            <a:off x="6107004" y="2194978"/>
            <a:ext cx="2016901" cy="7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Transition Region and Chromosphere, 50,000 K</a:t>
            </a:r>
            <a:endParaRPr sz="1600"/>
          </a:p>
        </p:txBody>
      </p:sp>
      <p:sp>
        <p:nvSpPr>
          <p:cNvPr id="5704" name="Google Shape;5704;p32"/>
          <p:cNvSpPr txBox="1"/>
          <p:nvPr/>
        </p:nvSpPr>
        <p:spPr>
          <a:xfrm>
            <a:off x="-47411" y="4788362"/>
            <a:ext cx="7802880" cy="44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68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Image Credit: https://www.nasa.gov/mission_pages/sdo/how-sdo-sees-the-sun</a:t>
            </a:r>
            <a:endParaRPr sz="1680" dirty="0"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9" name="Google Shape;5709;p33"/>
          <p:cNvSpPr txBox="1">
            <a:spLocks noGrp="1"/>
          </p:cNvSpPr>
          <p:nvPr>
            <p:ph type="subTitle" idx="1"/>
          </p:nvPr>
        </p:nvSpPr>
        <p:spPr>
          <a:xfrm>
            <a:off x="1977215" y="3264670"/>
            <a:ext cx="16197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EQUILIBRIUM</a:t>
            </a:r>
            <a:endParaRPr/>
          </a:p>
        </p:txBody>
      </p:sp>
      <p:sp>
        <p:nvSpPr>
          <p:cNvPr id="5710" name="Google Shape;5710;p33"/>
          <p:cNvSpPr txBox="1">
            <a:spLocks noGrp="1"/>
          </p:cNvSpPr>
          <p:nvPr>
            <p:ph type="subTitle" idx="2"/>
          </p:nvPr>
        </p:nvSpPr>
        <p:spPr>
          <a:xfrm>
            <a:off x="1361165" y="3706402"/>
            <a:ext cx="28518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Energy balance between coronal heating and losses by radiation and thermal conduction.</a:t>
            </a:r>
            <a:endParaRPr sz="1600"/>
          </a:p>
        </p:txBody>
      </p:sp>
      <p:sp>
        <p:nvSpPr>
          <p:cNvPr id="5711" name="Google Shape;5711;p33"/>
          <p:cNvSpPr txBox="1">
            <a:spLocks noGrp="1"/>
          </p:cNvSpPr>
          <p:nvPr>
            <p:ph type="title"/>
          </p:nvPr>
        </p:nvSpPr>
        <p:spPr>
          <a:xfrm>
            <a:off x="713226" y="44502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EBTEL - Enthalpy Based Time Evolution of Loops</a:t>
            </a:r>
            <a:endParaRPr/>
          </a:p>
        </p:txBody>
      </p:sp>
      <p:sp>
        <p:nvSpPr>
          <p:cNvPr id="5712" name="Google Shape;5712;p33"/>
          <p:cNvSpPr txBox="1">
            <a:spLocks noGrp="1"/>
          </p:cNvSpPr>
          <p:nvPr>
            <p:ph type="subTitle" idx="3"/>
          </p:nvPr>
        </p:nvSpPr>
        <p:spPr>
          <a:xfrm>
            <a:off x="5552842" y="3264683"/>
            <a:ext cx="16197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/>
              <a:t>ENTHAPLY</a:t>
            </a:r>
            <a:endParaRPr/>
          </a:p>
        </p:txBody>
      </p:sp>
      <p:sp>
        <p:nvSpPr>
          <p:cNvPr id="5713" name="Google Shape;5713;p33"/>
          <p:cNvSpPr txBox="1">
            <a:spLocks noGrp="1"/>
          </p:cNvSpPr>
          <p:nvPr>
            <p:ph type="subTitle" idx="4"/>
          </p:nvPr>
        </p:nvSpPr>
        <p:spPr>
          <a:xfrm>
            <a:off x="4936791" y="3706425"/>
            <a:ext cx="2851800" cy="9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Equate enthalpy flux of plasma with change in heat flux relative to radiation loss rate in the transition region.</a:t>
            </a:r>
            <a:endParaRPr sz="1600"/>
          </a:p>
        </p:txBody>
      </p:sp>
      <p:pic>
        <p:nvPicPr>
          <p:cNvPr id="5714" name="Google Shape;5714;p33" descr="{&quot;code&quot;:&quot;$$\\frac{d\\bar{P}}{dt}\\approx\\frac{2}{3}\\left[\\bar{Q}-\\frac{1}{L}\\left(R_{c}+R_{tr}\\right)-\\frac{F}{L}\\left(1-\\frac{3}{2}\\frac{k\\bar{T}}{\\varepsilon}\\right)\\right]$$&quot;,&quot;font&quot;:{&quot;color&quot;:&quot;#ffffff&quot;,&quot;size&quot;:12,&quot;family&quot;:&quot;Arial&quot;},&quot;aid&quot;:null,&quot;id&quot;:&quot;1&quot;,&quot;type&quot;:&quot;$$&quot;,&quot;backgroundColor&quot;:&quot;#000000&quot;,&quot;backgroundColorModified&quot;:null,&quot;ts&quot;:1657268050982,&quot;cs&quot;:&quot;65kJd1eVvIvXY6IEv4zDuw==&quot;,&quot;size&quot;:{&quot;width&quot;:387.3333333333333,&quot;height&quot;:45.66666666666666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723" y="1137255"/>
            <a:ext cx="6154570" cy="72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5" name="Google Shape;5715;p33" descr="{&quot;type&quot;:&quot;$$&quot;,&quot;font&quot;:{&quot;color&quot;:&quot;#ffffff&quot;,&quot;family&quot;:&quot;Arial&quot;,&quot;size&quot;:12},&quot;code&quot;:&quot;$$\\frac{d\\bar{n}}{dt}=-\\frac{c_{2}}{5c_{3}kL\\bar{T}}\\left(F_{0}+R_{tr}\\right)+\\frac{F}{\\varepsilon L}\\left(1-\\frac{c_{2}}{5c_{3}}\\frac{\\varepsilon}{k\\bar{T}}\\right)$$&quot;,&quot;backgroundColorModified&quot;:null,&quot;aid&quot;:null,&quot;backgroundColor&quot;:&quot;#000000&quot;,&quot;id&quot;:&quot;2&quot;,&quot;ts&quot;:1657268267415,&quot;cs&quot;:&quot;SbCdFRJItm/bvay7ccsWKg==&quot;,&quot;size&quot;:{&quot;width&quot;:395,&quot;height&quot;:46.333333333333336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985" y="2068651"/>
            <a:ext cx="6952075" cy="815473"/>
          </a:xfrm>
          <a:prstGeom prst="rect">
            <a:avLst/>
          </a:prstGeom>
          <a:noFill/>
          <a:ln>
            <a:noFill/>
          </a:ln>
        </p:spPr>
      </p:pic>
      <p:sp>
        <p:nvSpPr>
          <p:cNvPr id="5716" name="Google Shape;5716;p33"/>
          <p:cNvSpPr txBox="1"/>
          <p:nvPr/>
        </p:nvSpPr>
        <p:spPr>
          <a:xfrm>
            <a:off x="6854611" y="4774258"/>
            <a:ext cx="2406229" cy="44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680" dirty="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(Klimchuk et al., 2008)</a:t>
            </a:r>
            <a:endParaRPr sz="1680" dirty="0"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5669;p31">
            <a:extLst>
              <a:ext uri="{FF2B5EF4-FFF2-40B4-BE49-F238E27FC236}">
                <a16:creationId xmlns:a16="http://schemas.microsoft.com/office/drawing/2014/main" id="{5F16C561-7264-DC36-7C12-51CA2DBEA56B}"/>
              </a:ext>
            </a:extLst>
          </p:cNvPr>
          <p:cNvGrpSpPr/>
          <p:nvPr/>
        </p:nvGrpSpPr>
        <p:grpSpPr>
          <a:xfrm>
            <a:off x="94321" y="140677"/>
            <a:ext cx="5050703" cy="3319646"/>
            <a:chOff x="4973775" y="711725"/>
            <a:chExt cx="3166500" cy="3166500"/>
          </a:xfrm>
        </p:grpSpPr>
        <p:sp>
          <p:nvSpPr>
            <p:cNvPr id="8" name="Google Shape;5670;p31">
              <a:extLst>
                <a:ext uri="{FF2B5EF4-FFF2-40B4-BE49-F238E27FC236}">
                  <a16:creationId xmlns:a16="http://schemas.microsoft.com/office/drawing/2014/main" id="{232964E5-AC59-AA48-1BEE-7258D3C74F2B}"/>
                </a:ext>
              </a:extLst>
            </p:cNvPr>
            <p:cNvSpPr/>
            <p:nvPr/>
          </p:nvSpPr>
          <p:spPr>
            <a:xfrm>
              <a:off x="4973775" y="711725"/>
              <a:ext cx="3166500" cy="31665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9" name="Google Shape;5671;p31">
              <a:extLst>
                <a:ext uri="{FF2B5EF4-FFF2-40B4-BE49-F238E27FC236}">
                  <a16:creationId xmlns:a16="http://schemas.microsoft.com/office/drawing/2014/main" id="{E28FBB73-8763-B67E-1BD5-330CB82C36F7}"/>
                </a:ext>
              </a:extLst>
            </p:cNvPr>
            <p:cNvSpPr/>
            <p:nvPr/>
          </p:nvSpPr>
          <p:spPr>
            <a:xfrm>
              <a:off x="5068400" y="806225"/>
              <a:ext cx="2977500" cy="29775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10" name="Google Shape;5672;p31">
              <a:extLst>
                <a:ext uri="{FF2B5EF4-FFF2-40B4-BE49-F238E27FC236}">
                  <a16:creationId xmlns:a16="http://schemas.microsoft.com/office/drawing/2014/main" id="{92A790C1-BCA3-3A37-2844-5B11184D50F4}"/>
                </a:ext>
              </a:extLst>
            </p:cNvPr>
            <p:cNvSpPr/>
            <p:nvPr/>
          </p:nvSpPr>
          <p:spPr>
            <a:xfrm>
              <a:off x="5161170" y="898981"/>
              <a:ext cx="2791800" cy="2791800"/>
            </a:xfrm>
            <a:prstGeom prst="ellipse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11" name="Google Shape;5673;p31">
              <a:extLst>
                <a:ext uri="{FF2B5EF4-FFF2-40B4-BE49-F238E27FC236}">
                  <a16:creationId xmlns:a16="http://schemas.microsoft.com/office/drawing/2014/main" id="{400BD0F9-A987-B602-AAAE-F4FA1DEAEE5D}"/>
                </a:ext>
              </a:extLst>
            </p:cNvPr>
            <p:cNvSpPr/>
            <p:nvPr/>
          </p:nvSpPr>
          <p:spPr>
            <a:xfrm>
              <a:off x="5144750" y="882576"/>
              <a:ext cx="2824800" cy="2824800"/>
            </a:xfrm>
            <a:prstGeom prst="roundRect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12" name="Google Shape;5674;p31">
              <a:extLst>
                <a:ext uri="{FF2B5EF4-FFF2-40B4-BE49-F238E27FC236}">
                  <a16:creationId xmlns:a16="http://schemas.microsoft.com/office/drawing/2014/main" id="{FE2D0500-D41F-C6D4-7549-8E38228A53D8}"/>
                </a:ext>
              </a:extLst>
            </p:cNvPr>
            <p:cNvSpPr/>
            <p:nvPr/>
          </p:nvSpPr>
          <p:spPr>
            <a:xfrm>
              <a:off x="5232774" y="970525"/>
              <a:ext cx="2648700" cy="264870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 dirty="0"/>
            </a:p>
          </p:txBody>
        </p:sp>
        <p:sp>
          <p:nvSpPr>
            <p:cNvPr id="13" name="Google Shape;5675;p31">
              <a:extLst>
                <a:ext uri="{FF2B5EF4-FFF2-40B4-BE49-F238E27FC236}">
                  <a16:creationId xmlns:a16="http://schemas.microsoft.com/office/drawing/2014/main" id="{757238E5-6D38-0503-A9EE-24658E718C74}"/>
                </a:ext>
              </a:extLst>
            </p:cNvPr>
            <p:cNvSpPr/>
            <p:nvPr/>
          </p:nvSpPr>
          <p:spPr>
            <a:xfrm>
              <a:off x="5314225" y="1052050"/>
              <a:ext cx="2485800" cy="248580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 dirty="0"/>
            </a:p>
          </p:txBody>
        </p:sp>
      </p:grpSp>
      <p:sp>
        <p:nvSpPr>
          <p:cNvPr id="5721" name="Google Shape;5721;p34"/>
          <p:cNvSpPr txBox="1">
            <a:spLocks noGrp="1"/>
          </p:cNvSpPr>
          <p:nvPr>
            <p:ph type="subTitle" idx="1"/>
          </p:nvPr>
        </p:nvSpPr>
        <p:spPr>
          <a:xfrm>
            <a:off x="2495005" y="4087355"/>
            <a:ext cx="4153989" cy="10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 dirty="0"/>
              <a:t>UV Footprint Calorimeter Method, </a:t>
            </a:r>
            <a:r>
              <a:rPr lang="en-US" sz="1600" dirty="0"/>
              <a:t>assuming the heating of the loops is proportional to the brightness of loop feet.</a:t>
            </a:r>
            <a:endParaRPr sz="1600" dirty="0"/>
          </a:p>
        </p:txBody>
      </p:sp>
      <p:sp>
        <p:nvSpPr>
          <p:cNvPr id="5722" name="Google Shape;5722;p34"/>
          <p:cNvSpPr txBox="1">
            <a:spLocks noGrp="1"/>
          </p:cNvSpPr>
          <p:nvPr>
            <p:ph type="ctrTitle"/>
          </p:nvPr>
        </p:nvSpPr>
        <p:spPr>
          <a:xfrm>
            <a:off x="2733150" y="3531270"/>
            <a:ext cx="36777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UFC</a:t>
            </a:r>
            <a:endParaRPr dirty="0"/>
          </a:p>
        </p:txBody>
      </p:sp>
      <p:pic>
        <p:nvPicPr>
          <p:cNvPr id="5723" name="Google Shape;5723;p34" descr="{&quot;type&quot;:&quot;$$&quot;,&quot;backgroundColorModified&quot;:null,&quot;aid&quot;:null,&quot;backgroundColor&quot;:&quot;#000000&quot;,&quot;id&quot;:&quot;3&quot;,&quot;font&quot;:{&quot;color&quot;:&quot;#ffffff&quot;,&quot;size&quot;:12,&quot;family&quot;:&quot;Arial&quot;},&quot;code&quot;:&quot;$$H_{i}\\left(t\\right)=\\lambda\\left[I_{i}q\\left(\\frac{\\left|t-t_{i}\\right|}{\\tau_{i}}\\right)\\right]^{\\alpha}$$&quot;,&quot;ts&quot;:1657270036905,&quot;cs&quot;:&quot;xV+JO9sp2u7xlQHHl9DMFQ==&quot;,&quot;size&quot;:{&quot;width&quot;:216.5,&quot;height&quot;:46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450" y="1755703"/>
            <a:ext cx="3677700" cy="7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4" name="Google Shape;5724;p34"/>
          <p:cNvSpPr txBox="1"/>
          <p:nvPr/>
        </p:nvSpPr>
        <p:spPr>
          <a:xfrm>
            <a:off x="7376157" y="4772536"/>
            <a:ext cx="1835573" cy="44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68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(Qiu et al., 2012)</a:t>
            </a:r>
            <a:endParaRPr sz="1680"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725" name="Google Shape;572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959" y="614494"/>
            <a:ext cx="3653426" cy="2371802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0" name="Google Shape;5730;p35"/>
          <p:cNvGrpSpPr/>
          <p:nvPr/>
        </p:nvGrpSpPr>
        <p:grpSpPr>
          <a:xfrm>
            <a:off x="4403088" y="266548"/>
            <a:ext cx="4163047" cy="4160039"/>
            <a:chOff x="4403077" y="266538"/>
            <a:chExt cx="4163047" cy="4160039"/>
          </a:xfrm>
        </p:grpSpPr>
        <p:sp>
          <p:nvSpPr>
            <p:cNvPr id="5731" name="Google Shape;5731;p35"/>
            <p:cNvSpPr/>
            <p:nvPr/>
          </p:nvSpPr>
          <p:spPr>
            <a:xfrm>
              <a:off x="7271841" y="3805575"/>
              <a:ext cx="620422" cy="62100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2" name="Google Shape;5732;p35"/>
            <p:cNvSpPr/>
            <p:nvPr/>
          </p:nvSpPr>
          <p:spPr>
            <a:xfrm>
              <a:off x="6715779" y="266538"/>
              <a:ext cx="356395" cy="356727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3" name="Google Shape;5733;p35"/>
            <p:cNvSpPr/>
            <p:nvPr/>
          </p:nvSpPr>
          <p:spPr>
            <a:xfrm>
              <a:off x="4464616" y="653025"/>
              <a:ext cx="620422" cy="621002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4" name="Google Shape;5734;p35"/>
            <p:cNvSpPr/>
            <p:nvPr/>
          </p:nvSpPr>
          <p:spPr>
            <a:xfrm>
              <a:off x="7524349" y="3053297"/>
              <a:ext cx="270175" cy="27040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5" name="Google Shape;5735;p35"/>
            <p:cNvSpPr/>
            <p:nvPr/>
          </p:nvSpPr>
          <p:spPr>
            <a:xfrm>
              <a:off x="4403077" y="2299677"/>
              <a:ext cx="270175" cy="270419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736" name="Google Shape;5736;p35"/>
            <p:cNvSpPr/>
            <p:nvPr/>
          </p:nvSpPr>
          <p:spPr>
            <a:xfrm>
              <a:off x="8295949" y="1563697"/>
              <a:ext cx="270175" cy="270408"/>
            </a:xfrm>
            <a:custGeom>
              <a:avLst/>
              <a:gdLst/>
              <a:ahLst/>
              <a:cxnLst/>
              <a:rect l="l" t="t" r="r" b="b"/>
              <a:pathLst>
                <a:path w="2084" h="2086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37" y="666"/>
                    <a:pt x="1027" y="902"/>
                    <a:pt x="673" y="902"/>
                  </a:cubicBezTo>
                  <a:cubicBezTo>
                    <a:pt x="510" y="902"/>
                    <a:pt x="296" y="853"/>
                    <a:pt x="1" y="773"/>
                  </a:cubicBezTo>
                  <a:lnTo>
                    <a:pt x="1" y="773"/>
                  </a:lnTo>
                  <a:cubicBezTo>
                    <a:pt x="942" y="1028"/>
                    <a:pt x="999" y="1115"/>
                    <a:pt x="770" y="2086"/>
                  </a:cubicBezTo>
                  <a:cubicBezTo>
                    <a:pt x="927" y="1420"/>
                    <a:pt x="1030" y="1184"/>
                    <a:pt x="1392" y="1184"/>
                  </a:cubicBezTo>
                  <a:cubicBezTo>
                    <a:pt x="1558" y="1184"/>
                    <a:pt x="1779" y="1233"/>
                    <a:pt x="2084" y="1314"/>
                  </a:cubicBezTo>
                  <a:cubicBezTo>
                    <a:pt x="1113" y="1058"/>
                    <a:pt x="1056" y="971"/>
                    <a:pt x="1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5737" name="Google Shape;5737;p35"/>
          <p:cNvGrpSpPr/>
          <p:nvPr/>
        </p:nvGrpSpPr>
        <p:grpSpPr>
          <a:xfrm>
            <a:off x="4673251" y="615501"/>
            <a:ext cx="3668096" cy="3418800"/>
            <a:chOff x="4673251" y="615500"/>
            <a:chExt cx="3668096" cy="3418800"/>
          </a:xfrm>
        </p:grpSpPr>
        <p:grpSp>
          <p:nvGrpSpPr>
            <p:cNvPr id="5738" name="Google Shape;5738;p35"/>
            <p:cNvGrpSpPr/>
            <p:nvPr/>
          </p:nvGrpSpPr>
          <p:grpSpPr>
            <a:xfrm>
              <a:off x="4922547" y="615500"/>
              <a:ext cx="3418800" cy="3418800"/>
              <a:chOff x="4922547" y="615500"/>
              <a:chExt cx="3418800" cy="3418800"/>
            </a:xfrm>
          </p:grpSpPr>
          <p:sp>
            <p:nvSpPr>
              <p:cNvPr id="5739" name="Google Shape;5739;p35"/>
              <p:cNvSpPr/>
              <p:nvPr/>
            </p:nvSpPr>
            <p:spPr>
              <a:xfrm rot="2700000">
                <a:off x="5917063" y="622329"/>
                <a:ext cx="1429770" cy="3405143"/>
              </a:xfrm>
              <a:prstGeom prst="ellipse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40" name="Google Shape;5740;p35"/>
              <p:cNvSpPr/>
              <p:nvPr/>
            </p:nvSpPr>
            <p:spPr>
              <a:xfrm rot="2700000">
                <a:off x="6011397" y="925555"/>
                <a:ext cx="1158665" cy="2758989"/>
              </a:xfrm>
              <a:prstGeom prst="ellipse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grpSp>
            <p:nvGrpSpPr>
              <p:cNvPr id="5741" name="Google Shape;5741;p35"/>
              <p:cNvGrpSpPr/>
              <p:nvPr/>
            </p:nvGrpSpPr>
            <p:grpSpPr>
              <a:xfrm flipH="1">
                <a:off x="4934918" y="910475"/>
                <a:ext cx="2146916" cy="1873435"/>
                <a:chOff x="7370668" y="1170600"/>
                <a:chExt cx="2146916" cy="1873435"/>
              </a:xfrm>
            </p:grpSpPr>
            <p:sp>
              <p:nvSpPr>
                <p:cNvPr id="5742" name="Google Shape;5742;p35"/>
                <p:cNvSpPr/>
                <p:nvPr/>
              </p:nvSpPr>
              <p:spPr>
                <a:xfrm>
                  <a:off x="7644151" y="1232874"/>
                  <a:ext cx="1620711" cy="1620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11164" extrusionOk="0">
                      <a:moveTo>
                        <a:pt x="5569" y="1"/>
                      </a:moveTo>
                      <a:cubicBezTo>
                        <a:pt x="2513" y="1"/>
                        <a:pt x="0" y="2484"/>
                        <a:pt x="0" y="5567"/>
                      </a:cubicBezTo>
                      <a:cubicBezTo>
                        <a:pt x="0" y="8651"/>
                        <a:pt x="2513" y="11163"/>
                        <a:pt x="5569" y="11163"/>
                      </a:cubicBezTo>
                      <a:cubicBezTo>
                        <a:pt x="8653" y="11163"/>
                        <a:pt x="11165" y="8651"/>
                        <a:pt x="11165" y="5567"/>
                      </a:cubicBezTo>
                      <a:cubicBezTo>
                        <a:pt x="11165" y="2484"/>
                        <a:pt x="8653" y="1"/>
                        <a:pt x="55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3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3" name="Google Shape;5743;p35"/>
                <p:cNvSpPr/>
                <p:nvPr/>
              </p:nvSpPr>
              <p:spPr>
                <a:xfrm>
                  <a:off x="7988328" y="1232874"/>
                  <a:ext cx="1036297" cy="315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2173" extrusionOk="0">
                      <a:moveTo>
                        <a:pt x="3198" y="1"/>
                      </a:moveTo>
                      <a:cubicBezTo>
                        <a:pt x="2026" y="1"/>
                        <a:pt x="914" y="371"/>
                        <a:pt x="0" y="999"/>
                      </a:cubicBezTo>
                      <a:cubicBezTo>
                        <a:pt x="990" y="1824"/>
                        <a:pt x="2351" y="2172"/>
                        <a:pt x="3648" y="2172"/>
                      </a:cubicBezTo>
                      <a:cubicBezTo>
                        <a:pt x="3698" y="2172"/>
                        <a:pt x="3747" y="2172"/>
                        <a:pt x="3796" y="2171"/>
                      </a:cubicBezTo>
                      <a:cubicBezTo>
                        <a:pt x="4938" y="2141"/>
                        <a:pt x="6023" y="1798"/>
                        <a:pt x="7138" y="1600"/>
                      </a:cubicBezTo>
                      <a:cubicBezTo>
                        <a:pt x="6110" y="599"/>
                        <a:pt x="4740" y="1"/>
                        <a:pt x="31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4" name="Google Shape;5744;p35"/>
                <p:cNvSpPr/>
                <p:nvPr/>
              </p:nvSpPr>
              <p:spPr>
                <a:xfrm>
                  <a:off x="8124925" y="2463696"/>
                  <a:ext cx="1019604" cy="389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" h="2685" extrusionOk="0">
                      <a:moveTo>
                        <a:pt x="7024" y="0"/>
                      </a:moveTo>
                      <a:lnTo>
                        <a:pt x="7024" y="0"/>
                      </a:lnTo>
                      <a:cubicBezTo>
                        <a:pt x="5768" y="229"/>
                        <a:pt x="4569" y="743"/>
                        <a:pt x="3369" y="1343"/>
                      </a:cubicBezTo>
                      <a:cubicBezTo>
                        <a:pt x="2380" y="1864"/>
                        <a:pt x="1259" y="2201"/>
                        <a:pt x="132" y="2201"/>
                      </a:cubicBezTo>
                      <a:cubicBezTo>
                        <a:pt x="88" y="2201"/>
                        <a:pt x="44" y="2201"/>
                        <a:pt x="0" y="2200"/>
                      </a:cubicBezTo>
                      <a:lnTo>
                        <a:pt x="0" y="2200"/>
                      </a:lnTo>
                      <a:cubicBezTo>
                        <a:pt x="686" y="2513"/>
                        <a:pt x="1458" y="2684"/>
                        <a:pt x="2257" y="2684"/>
                      </a:cubicBezTo>
                      <a:cubicBezTo>
                        <a:pt x="4283" y="2684"/>
                        <a:pt x="6053" y="1599"/>
                        <a:pt x="7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5" name="Google Shape;5745;p35"/>
                <p:cNvSpPr/>
                <p:nvPr/>
              </p:nvSpPr>
              <p:spPr>
                <a:xfrm>
                  <a:off x="7644151" y="1667922"/>
                  <a:ext cx="1620711" cy="743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5" h="5119" extrusionOk="0">
                      <a:moveTo>
                        <a:pt x="10537" y="0"/>
                      </a:moveTo>
                      <a:cubicBezTo>
                        <a:pt x="10194" y="430"/>
                        <a:pt x="9623" y="800"/>
                        <a:pt x="9251" y="1028"/>
                      </a:cubicBezTo>
                      <a:cubicBezTo>
                        <a:pt x="8441" y="1526"/>
                        <a:pt x="7486" y="1808"/>
                        <a:pt x="6521" y="1808"/>
                      </a:cubicBezTo>
                      <a:cubicBezTo>
                        <a:pt x="6432" y="1808"/>
                        <a:pt x="6343" y="1805"/>
                        <a:pt x="6254" y="1800"/>
                      </a:cubicBezTo>
                      <a:cubicBezTo>
                        <a:pt x="5083" y="1714"/>
                        <a:pt x="4112" y="971"/>
                        <a:pt x="2999" y="686"/>
                      </a:cubicBezTo>
                      <a:cubicBezTo>
                        <a:pt x="2650" y="598"/>
                        <a:pt x="2305" y="561"/>
                        <a:pt x="1961" y="561"/>
                      </a:cubicBezTo>
                      <a:cubicBezTo>
                        <a:pt x="1405" y="561"/>
                        <a:pt x="851" y="659"/>
                        <a:pt x="286" y="800"/>
                      </a:cubicBezTo>
                      <a:cubicBezTo>
                        <a:pt x="115" y="1344"/>
                        <a:pt x="0" y="1942"/>
                        <a:pt x="0" y="2570"/>
                      </a:cubicBezTo>
                      <a:cubicBezTo>
                        <a:pt x="0" y="3141"/>
                        <a:pt x="87" y="3712"/>
                        <a:pt x="259" y="4226"/>
                      </a:cubicBezTo>
                      <a:cubicBezTo>
                        <a:pt x="1225" y="4920"/>
                        <a:pt x="2592" y="5118"/>
                        <a:pt x="3839" y="5118"/>
                      </a:cubicBezTo>
                      <a:cubicBezTo>
                        <a:pt x="4287" y="5118"/>
                        <a:pt x="4720" y="5093"/>
                        <a:pt x="5112" y="5055"/>
                      </a:cubicBezTo>
                      <a:cubicBezTo>
                        <a:pt x="6426" y="4941"/>
                        <a:pt x="7652" y="4541"/>
                        <a:pt x="8794" y="3883"/>
                      </a:cubicBezTo>
                      <a:cubicBezTo>
                        <a:pt x="9594" y="3427"/>
                        <a:pt x="10366" y="2885"/>
                        <a:pt x="11165" y="2371"/>
                      </a:cubicBezTo>
                      <a:cubicBezTo>
                        <a:pt x="11135" y="1515"/>
                        <a:pt x="10907" y="715"/>
                        <a:pt x="105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6" name="Google Shape;5746;p35"/>
                <p:cNvSpPr/>
                <p:nvPr/>
              </p:nvSpPr>
              <p:spPr>
                <a:xfrm>
                  <a:off x="7370668" y="1170600"/>
                  <a:ext cx="2146916" cy="18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90" h="12906" extrusionOk="0">
                      <a:moveTo>
                        <a:pt x="658" y="0"/>
                      </a:moveTo>
                      <a:cubicBezTo>
                        <a:pt x="571" y="0"/>
                        <a:pt x="429" y="30"/>
                        <a:pt x="286" y="115"/>
                      </a:cubicBezTo>
                      <a:cubicBezTo>
                        <a:pt x="171" y="201"/>
                        <a:pt x="87" y="373"/>
                        <a:pt x="57" y="514"/>
                      </a:cubicBezTo>
                      <a:cubicBezTo>
                        <a:pt x="0" y="772"/>
                        <a:pt x="57" y="944"/>
                        <a:pt x="114" y="1085"/>
                      </a:cubicBezTo>
                      <a:cubicBezTo>
                        <a:pt x="228" y="1401"/>
                        <a:pt x="372" y="1656"/>
                        <a:pt x="514" y="1914"/>
                      </a:cubicBezTo>
                      <a:cubicBezTo>
                        <a:pt x="799" y="2428"/>
                        <a:pt x="1142" y="2885"/>
                        <a:pt x="1514" y="3342"/>
                      </a:cubicBezTo>
                      <a:cubicBezTo>
                        <a:pt x="2942" y="5082"/>
                        <a:pt x="4568" y="6654"/>
                        <a:pt x="6281" y="8139"/>
                      </a:cubicBezTo>
                      <a:cubicBezTo>
                        <a:pt x="7138" y="8851"/>
                        <a:pt x="7994" y="9566"/>
                        <a:pt x="8908" y="10222"/>
                      </a:cubicBezTo>
                      <a:cubicBezTo>
                        <a:pt x="9822" y="10879"/>
                        <a:pt x="10765" y="11535"/>
                        <a:pt x="11763" y="12079"/>
                      </a:cubicBezTo>
                      <a:cubicBezTo>
                        <a:pt x="12277" y="12334"/>
                        <a:pt x="12791" y="12620"/>
                        <a:pt x="13362" y="12791"/>
                      </a:cubicBezTo>
                      <a:cubicBezTo>
                        <a:pt x="13506" y="12848"/>
                        <a:pt x="13677" y="12878"/>
                        <a:pt x="13848" y="12905"/>
                      </a:cubicBezTo>
                      <a:lnTo>
                        <a:pt x="14134" y="12905"/>
                      </a:lnTo>
                      <a:cubicBezTo>
                        <a:pt x="14248" y="12878"/>
                        <a:pt x="14362" y="12878"/>
                        <a:pt x="14504" y="12764"/>
                      </a:cubicBezTo>
                      <a:cubicBezTo>
                        <a:pt x="14648" y="12677"/>
                        <a:pt x="14732" y="12535"/>
                        <a:pt x="14762" y="12392"/>
                      </a:cubicBezTo>
                      <a:cubicBezTo>
                        <a:pt x="14789" y="12250"/>
                        <a:pt x="14762" y="12163"/>
                        <a:pt x="14762" y="12049"/>
                      </a:cubicBezTo>
                      <a:cubicBezTo>
                        <a:pt x="14732" y="11850"/>
                        <a:pt x="14648" y="11706"/>
                        <a:pt x="14591" y="11565"/>
                      </a:cubicBezTo>
                      <a:cubicBezTo>
                        <a:pt x="14447" y="11307"/>
                        <a:pt x="14276" y="11051"/>
                        <a:pt x="14104" y="10822"/>
                      </a:cubicBezTo>
                      <a:cubicBezTo>
                        <a:pt x="13933" y="10594"/>
                        <a:pt x="13762" y="10366"/>
                        <a:pt x="13563" y="10165"/>
                      </a:cubicBezTo>
                      <a:cubicBezTo>
                        <a:pt x="13191" y="9737"/>
                        <a:pt x="12791" y="9338"/>
                        <a:pt x="12391" y="8965"/>
                      </a:cubicBezTo>
                      <a:cubicBezTo>
                        <a:pt x="12358" y="8932"/>
                        <a:pt x="12325" y="8918"/>
                        <a:pt x="12292" y="8918"/>
                      </a:cubicBezTo>
                      <a:cubicBezTo>
                        <a:pt x="12268" y="8918"/>
                        <a:pt x="12244" y="8926"/>
                        <a:pt x="12220" y="8938"/>
                      </a:cubicBezTo>
                      <a:cubicBezTo>
                        <a:pt x="12163" y="8995"/>
                        <a:pt x="12163" y="9080"/>
                        <a:pt x="12192" y="9109"/>
                      </a:cubicBezTo>
                      <a:cubicBezTo>
                        <a:pt x="12535" y="9566"/>
                        <a:pt x="12878" y="9993"/>
                        <a:pt x="13191" y="10450"/>
                      </a:cubicBezTo>
                      <a:cubicBezTo>
                        <a:pt x="13506" y="10907"/>
                        <a:pt x="13819" y="11364"/>
                        <a:pt x="13990" y="11820"/>
                      </a:cubicBezTo>
                      <a:cubicBezTo>
                        <a:pt x="14047" y="11935"/>
                        <a:pt x="14077" y="12049"/>
                        <a:pt x="14077" y="12136"/>
                      </a:cubicBezTo>
                      <a:lnTo>
                        <a:pt x="14077" y="12178"/>
                      </a:lnTo>
                      <a:lnTo>
                        <a:pt x="14077" y="12178"/>
                      </a:lnTo>
                      <a:cubicBezTo>
                        <a:pt x="14075" y="12178"/>
                        <a:pt x="14074" y="12178"/>
                        <a:pt x="14073" y="12178"/>
                      </a:cubicBezTo>
                      <a:cubicBezTo>
                        <a:pt x="14040" y="12178"/>
                        <a:pt x="13990" y="12178"/>
                        <a:pt x="13933" y="12163"/>
                      </a:cubicBezTo>
                      <a:cubicBezTo>
                        <a:pt x="13848" y="12136"/>
                        <a:pt x="13734" y="12106"/>
                        <a:pt x="13620" y="12049"/>
                      </a:cubicBezTo>
                      <a:cubicBezTo>
                        <a:pt x="13134" y="11878"/>
                        <a:pt x="12677" y="11592"/>
                        <a:pt x="12220" y="11307"/>
                      </a:cubicBezTo>
                      <a:cubicBezTo>
                        <a:pt x="11279" y="10736"/>
                        <a:pt x="10393" y="10080"/>
                        <a:pt x="9536" y="9422"/>
                      </a:cubicBezTo>
                      <a:cubicBezTo>
                        <a:pt x="8652" y="8737"/>
                        <a:pt x="7796" y="8052"/>
                        <a:pt x="6967" y="7309"/>
                      </a:cubicBezTo>
                      <a:cubicBezTo>
                        <a:pt x="6110" y="6597"/>
                        <a:pt x="5311" y="5854"/>
                        <a:pt x="4511" y="5112"/>
                      </a:cubicBezTo>
                      <a:cubicBezTo>
                        <a:pt x="3684" y="4370"/>
                        <a:pt x="2912" y="3570"/>
                        <a:pt x="2200" y="2771"/>
                      </a:cubicBezTo>
                      <a:cubicBezTo>
                        <a:pt x="1827" y="2342"/>
                        <a:pt x="1485" y="1942"/>
                        <a:pt x="1172" y="1515"/>
                      </a:cubicBezTo>
                      <a:cubicBezTo>
                        <a:pt x="1028" y="1286"/>
                        <a:pt x="886" y="1058"/>
                        <a:pt x="799" y="857"/>
                      </a:cubicBezTo>
                      <a:cubicBezTo>
                        <a:pt x="759" y="777"/>
                        <a:pt x="734" y="696"/>
                        <a:pt x="722" y="656"/>
                      </a:cubicBezTo>
                      <a:lnTo>
                        <a:pt x="722" y="656"/>
                      </a:lnTo>
                      <a:cubicBezTo>
                        <a:pt x="763" y="643"/>
                        <a:pt x="810" y="636"/>
                        <a:pt x="860" y="636"/>
                      </a:cubicBezTo>
                      <a:cubicBezTo>
                        <a:pt x="914" y="636"/>
                        <a:pt x="971" y="643"/>
                        <a:pt x="1028" y="658"/>
                      </a:cubicBezTo>
                      <a:cubicBezTo>
                        <a:pt x="1142" y="686"/>
                        <a:pt x="1256" y="715"/>
                        <a:pt x="1400" y="772"/>
                      </a:cubicBezTo>
                      <a:cubicBezTo>
                        <a:pt x="1656" y="857"/>
                        <a:pt x="1884" y="971"/>
                        <a:pt x="2143" y="1058"/>
                      </a:cubicBezTo>
                      <a:cubicBezTo>
                        <a:pt x="2656" y="1286"/>
                        <a:pt x="3141" y="1542"/>
                        <a:pt x="3627" y="1828"/>
                      </a:cubicBezTo>
                      <a:cubicBezTo>
                        <a:pt x="3643" y="1836"/>
                        <a:pt x="3658" y="1839"/>
                        <a:pt x="3673" y="1839"/>
                      </a:cubicBezTo>
                      <a:cubicBezTo>
                        <a:pt x="3713" y="1839"/>
                        <a:pt x="3749" y="1812"/>
                        <a:pt x="3769" y="1771"/>
                      </a:cubicBezTo>
                      <a:cubicBezTo>
                        <a:pt x="3826" y="1743"/>
                        <a:pt x="3826" y="1656"/>
                        <a:pt x="3769" y="1599"/>
                      </a:cubicBezTo>
                      <a:cubicBezTo>
                        <a:pt x="3312" y="1257"/>
                        <a:pt x="2855" y="944"/>
                        <a:pt x="2371" y="658"/>
                      </a:cubicBezTo>
                      <a:cubicBezTo>
                        <a:pt x="2113" y="514"/>
                        <a:pt x="1857" y="373"/>
                        <a:pt x="1599" y="258"/>
                      </a:cubicBezTo>
                      <a:cubicBezTo>
                        <a:pt x="1457" y="172"/>
                        <a:pt x="1313" y="115"/>
                        <a:pt x="1172" y="87"/>
                      </a:cubicBezTo>
                      <a:cubicBezTo>
                        <a:pt x="1028" y="30"/>
                        <a:pt x="857" y="0"/>
                        <a:pt x="6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47" name="Google Shape;5747;p35"/>
                <p:cNvSpPr/>
                <p:nvPr/>
              </p:nvSpPr>
              <p:spPr>
                <a:xfrm>
                  <a:off x="7403765" y="1199777"/>
                  <a:ext cx="2080723" cy="180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4" h="12465" extrusionOk="0">
                      <a:moveTo>
                        <a:pt x="457" y="0"/>
                      </a:moveTo>
                      <a:cubicBezTo>
                        <a:pt x="373" y="28"/>
                        <a:pt x="286" y="28"/>
                        <a:pt x="201" y="85"/>
                      </a:cubicBezTo>
                      <a:cubicBezTo>
                        <a:pt x="115" y="142"/>
                        <a:pt x="58" y="256"/>
                        <a:pt x="58" y="343"/>
                      </a:cubicBezTo>
                      <a:cubicBezTo>
                        <a:pt x="0" y="514"/>
                        <a:pt x="58" y="686"/>
                        <a:pt x="115" y="800"/>
                      </a:cubicBezTo>
                      <a:cubicBezTo>
                        <a:pt x="201" y="1085"/>
                        <a:pt x="343" y="1341"/>
                        <a:pt x="487" y="1570"/>
                      </a:cubicBezTo>
                      <a:cubicBezTo>
                        <a:pt x="800" y="2056"/>
                        <a:pt x="1143" y="2513"/>
                        <a:pt x="1515" y="2940"/>
                      </a:cubicBezTo>
                      <a:cubicBezTo>
                        <a:pt x="2942" y="4653"/>
                        <a:pt x="4569" y="6195"/>
                        <a:pt x="6254" y="7652"/>
                      </a:cubicBezTo>
                      <a:cubicBezTo>
                        <a:pt x="7111" y="8394"/>
                        <a:pt x="7995" y="9080"/>
                        <a:pt x="8881" y="9765"/>
                      </a:cubicBezTo>
                      <a:cubicBezTo>
                        <a:pt x="9795" y="10420"/>
                        <a:pt x="10708" y="11078"/>
                        <a:pt x="11679" y="11619"/>
                      </a:cubicBezTo>
                      <a:cubicBezTo>
                        <a:pt x="12163" y="11905"/>
                        <a:pt x="12677" y="12163"/>
                        <a:pt x="13221" y="12362"/>
                      </a:cubicBezTo>
                      <a:lnTo>
                        <a:pt x="13648" y="12449"/>
                      </a:lnTo>
                      <a:cubicBezTo>
                        <a:pt x="13700" y="12459"/>
                        <a:pt x="13756" y="12465"/>
                        <a:pt x="13814" y="12465"/>
                      </a:cubicBezTo>
                      <a:cubicBezTo>
                        <a:pt x="13916" y="12465"/>
                        <a:pt x="14025" y="12445"/>
                        <a:pt x="14134" y="12392"/>
                      </a:cubicBezTo>
                      <a:cubicBezTo>
                        <a:pt x="14219" y="12305"/>
                        <a:pt x="14276" y="12220"/>
                        <a:pt x="14306" y="12133"/>
                      </a:cubicBezTo>
                      <a:cubicBezTo>
                        <a:pt x="14333" y="12049"/>
                        <a:pt x="14333" y="11962"/>
                        <a:pt x="14306" y="11878"/>
                      </a:cubicBezTo>
                      <a:cubicBezTo>
                        <a:pt x="14276" y="11734"/>
                        <a:pt x="14219" y="11592"/>
                        <a:pt x="14162" y="11448"/>
                      </a:cubicBezTo>
                      <a:cubicBezTo>
                        <a:pt x="13906" y="10934"/>
                        <a:pt x="13563" y="10477"/>
                        <a:pt x="13221" y="10050"/>
                      </a:cubicBezTo>
                      <a:cubicBezTo>
                        <a:pt x="12848" y="9621"/>
                        <a:pt x="12478" y="9221"/>
                        <a:pt x="12106" y="8821"/>
                      </a:cubicBezTo>
                      <a:cubicBezTo>
                        <a:pt x="12079" y="8794"/>
                        <a:pt x="12049" y="8794"/>
                        <a:pt x="12022" y="8794"/>
                      </a:cubicBezTo>
                      <a:lnTo>
                        <a:pt x="12022" y="8879"/>
                      </a:lnTo>
                      <a:cubicBezTo>
                        <a:pt x="12392" y="9278"/>
                        <a:pt x="12764" y="9708"/>
                        <a:pt x="13077" y="10165"/>
                      </a:cubicBezTo>
                      <a:cubicBezTo>
                        <a:pt x="13419" y="10592"/>
                        <a:pt x="13735" y="11048"/>
                        <a:pt x="13963" y="11535"/>
                      </a:cubicBezTo>
                      <a:cubicBezTo>
                        <a:pt x="14020" y="11677"/>
                        <a:pt x="14048" y="11791"/>
                        <a:pt x="14077" y="11905"/>
                      </a:cubicBezTo>
                      <a:cubicBezTo>
                        <a:pt x="14105" y="12049"/>
                        <a:pt x="14077" y="12133"/>
                        <a:pt x="13990" y="12163"/>
                      </a:cubicBezTo>
                      <a:cubicBezTo>
                        <a:pt x="13957" y="12196"/>
                        <a:pt x="13905" y="12210"/>
                        <a:pt x="13839" y="12210"/>
                      </a:cubicBezTo>
                      <a:cubicBezTo>
                        <a:pt x="13791" y="12210"/>
                        <a:pt x="13737" y="12203"/>
                        <a:pt x="13678" y="12191"/>
                      </a:cubicBezTo>
                      <a:cubicBezTo>
                        <a:pt x="13563" y="12191"/>
                        <a:pt x="13419" y="12133"/>
                        <a:pt x="13305" y="12106"/>
                      </a:cubicBezTo>
                      <a:cubicBezTo>
                        <a:pt x="12791" y="11905"/>
                        <a:pt x="12307" y="11649"/>
                        <a:pt x="11850" y="11364"/>
                      </a:cubicBezTo>
                      <a:cubicBezTo>
                        <a:pt x="9936" y="10192"/>
                        <a:pt x="8196" y="8821"/>
                        <a:pt x="6510" y="7394"/>
                      </a:cubicBezTo>
                      <a:cubicBezTo>
                        <a:pt x="5654" y="6652"/>
                        <a:pt x="4827" y="5909"/>
                        <a:pt x="4027" y="5140"/>
                      </a:cubicBezTo>
                      <a:cubicBezTo>
                        <a:pt x="3228" y="4368"/>
                        <a:pt x="2456" y="3568"/>
                        <a:pt x="1743" y="2741"/>
                      </a:cubicBezTo>
                      <a:cubicBezTo>
                        <a:pt x="1371" y="2312"/>
                        <a:pt x="1028" y="1885"/>
                        <a:pt x="715" y="1428"/>
                      </a:cubicBezTo>
                      <a:cubicBezTo>
                        <a:pt x="571" y="1200"/>
                        <a:pt x="430" y="971"/>
                        <a:pt x="343" y="743"/>
                      </a:cubicBezTo>
                      <a:cubicBezTo>
                        <a:pt x="286" y="599"/>
                        <a:pt x="259" y="485"/>
                        <a:pt x="286" y="370"/>
                      </a:cubicBezTo>
                      <a:cubicBezTo>
                        <a:pt x="286" y="286"/>
                        <a:pt x="343" y="256"/>
                        <a:pt x="457" y="229"/>
                      </a:cubicBezTo>
                      <a:cubicBezTo>
                        <a:pt x="715" y="229"/>
                        <a:pt x="971" y="313"/>
                        <a:pt x="1229" y="400"/>
                      </a:cubicBezTo>
                      <a:cubicBezTo>
                        <a:pt x="1485" y="485"/>
                        <a:pt x="1743" y="599"/>
                        <a:pt x="1999" y="743"/>
                      </a:cubicBezTo>
                      <a:cubicBezTo>
                        <a:pt x="2486" y="971"/>
                        <a:pt x="2970" y="1257"/>
                        <a:pt x="3456" y="1542"/>
                      </a:cubicBezTo>
                      <a:cubicBezTo>
                        <a:pt x="3456" y="1551"/>
                        <a:pt x="3459" y="1554"/>
                        <a:pt x="3464" y="1554"/>
                      </a:cubicBezTo>
                      <a:cubicBezTo>
                        <a:pt x="3475" y="1554"/>
                        <a:pt x="3494" y="1542"/>
                        <a:pt x="3513" y="1542"/>
                      </a:cubicBezTo>
                      <a:cubicBezTo>
                        <a:pt x="3513" y="1512"/>
                        <a:pt x="3513" y="1485"/>
                        <a:pt x="3484" y="1485"/>
                      </a:cubicBezTo>
                      <a:cubicBezTo>
                        <a:pt x="3027" y="1170"/>
                        <a:pt x="2570" y="857"/>
                        <a:pt x="2056" y="599"/>
                      </a:cubicBezTo>
                      <a:cubicBezTo>
                        <a:pt x="1828" y="457"/>
                        <a:pt x="1572" y="313"/>
                        <a:pt x="1314" y="229"/>
                      </a:cubicBezTo>
                      <a:cubicBezTo>
                        <a:pt x="1028" y="115"/>
                        <a:pt x="772" y="0"/>
                        <a:pt x="4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5748" name="Google Shape;5748;p35"/>
              <p:cNvGrpSpPr/>
              <p:nvPr/>
            </p:nvGrpSpPr>
            <p:grpSpPr>
              <a:xfrm>
                <a:off x="5917972" y="2840377"/>
                <a:ext cx="1011136" cy="1014413"/>
                <a:chOff x="4353350" y="1738470"/>
                <a:chExt cx="1256069" cy="1260141"/>
              </a:xfrm>
            </p:grpSpPr>
            <p:sp>
              <p:nvSpPr>
                <p:cNvPr id="5749" name="Google Shape;5749;p35"/>
                <p:cNvSpPr/>
                <p:nvPr/>
              </p:nvSpPr>
              <p:spPr>
                <a:xfrm>
                  <a:off x="4353350" y="1738470"/>
                  <a:ext cx="1256069" cy="1260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3" h="8681" extrusionOk="0">
                      <a:moveTo>
                        <a:pt x="4313" y="1"/>
                      </a:moveTo>
                      <a:cubicBezTo>
                        <a:pt x="1942" y="1"/>
                        <a:pt x="1" y="1942"/>
                        <a:pt x="1" y="4341"/>
                      </a:cubicBezTo>
                      <a:cubicBezTo>
                        <a:pt x="1" y="6739"/>
                        <a:pt x="1942" y="8681"/>
                        <a:pt x="4313" y="8681"/>
                      </a:cubicBezTo>
                      <a:cubicBezTo>
                        <a:pt x="6712" y="8681"/>
                        <a:pt x="8653" y="6739"/>
                        <a:pt x="8653" y="4341"/>
                      </a:cubicBezTo>
                      <a:cubicBezTo>
                        <a:pt x="8653" y="1942"/>
                        <a:pt x="6712" y="1"/>
                        <a:pt x="43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0" name="Google Shape;5750;p35"/>
                <p:cNvSpPr/>
                <p:nvPr/>
              </p:nvSpPr>
              <p:spPr>
                <a:xfrm>
                  <a:off x="4730769" y="1738470"/>
                  <a:ext cx="468286" cy="87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601" extrusionOk="0">
                      <a:moveTo>
                        <a:pt x="1713" y="1"/>
                      </a:moveTo>
                      <a:cubicBezTo>
                        <a:pt x="1113" y="1"/>
                        <a:pt x="514" y="143"/>
                        <a:pt x="0" y="371"/>
                      </a:cubicBezTo>
                      <a:cubicBezTo>
                        <a:pt x="481" y="521"/>
                        <a:pt x="969" y="601"/>
                        <a:pt x="1461" y="601"/>
                      </a:cubicBezTo>
                      <a:cubicBezTo>
                        <a:pt x="1904" y="601"/>
                        <a:pt x="2351" y="536"/>
                        <a:pt x="2798" y="401"/>
                      </a:cubicBezTo>
                      <a:cubicBezTo>
                        <a:pt x="2940" y="371"/>
                        <a:pt x="3084" y="314"/>
                        <a:pt x="3225" y="287"/>
                      </a:cubicBezTo>
                      <a:cubicBezTo>
                        <a:pt x="2741" y="115"/>
                        <a:pt x="2255" y="1"/>
                        <a:pt x="17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1" name="Google Shape;5751;p35"/>
                <p:cNvSpPr/>
                <p:nvPr/>
              </p:nvSpPr>
              <p:spPr>
                <a:xfrm>
                  <a:off x="4353350" y="2044906"/>
                  <a:ext cx="1256069" cy="609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3" h="4199" extrusionOk="0">
                      <a:moveTo>
                        <a:pt x="4841" y="1"/>
                      </a:moveTo>
                      <a:cubicBezTo>
                        <a:pt x="3816" y="1"/>
                        <a:pt x="2779" y="302"/>
                        <a:pt x="1761" y="302"/>
                      </a:cubicBezTo>
                      <a:cubicBezTo>
                        <a:pt x="1352" y="302"/>
                        <a:pt x="946" y="253"/>
                        <a:pt x="545" y="117"/>
                      </a:cubicBezTo>
                      <a:cubicBezTo>
                        <a:pt x="259" y="631"/>
                        <a:pt x="58" y="1202"/>
                        <a:pt x="1" y="1830"/>
                      </a:cubicBezTo>
                      <a:cubicBezTo>
                        <a:pt x="1143" y="2744"/>
                        <a:pt x="2657" y="2744"/>
                        <a:pt x="4142" y="2744"/>
                      </a:cubicBezTo>
                      <a:cubicBezTo>
                        <a:pt x="4941" y="2744"/>
                        <a:pt x="5654" y="2744"/>
                        <a:pt x="6396" y="3086"/>
                      </a:cubicBezTo>
                      <a:cubicBezTo>
                        <a:pt x="7024" y="3372"/>
                        <a:pt x="7595" y="3799"/>
                        <a:pt x="8167" y="4199"/>
                      </a:cubicBezTo>
                      <a:cubicBezTo>
                        <a:pt x="8482" y="3600"/>
                        <a:pt x="8653" y="2942"/>
                        <a:pt x="8653" y="2257"/>
                      </a:cubicBezTo>
                      <a:cubicBezTo>
                        <a:pt x="7881" y="1259"/>
                        <a:pt x="6997" y="345"/>
                        <a:pt x="5711" y="87"/>
                      </a:cubicBezTo>
                      <a:cubicBezTo>
                        <a:pt x="5422" y="25"/>
                        <a:pt x="5132" y="1"/>
                        <a:pt x="48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2" name="Google Shape;5752;p35"/>
                <p:cNvSpPr/>
                <p:nvPr/>
              </p:nvSpPr>
              <p:spPr>
                <a:xfrm>
                  <a:off x="4523479" y="2603486"/>
                  <a:ext cx="932508" cy="39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4" h="2722" extrusionOk="0">
                      <a:moveTo>
                        <a:pt x="3727" y="0"/>
                      </a:moveTo>
                      <a:cubicBezTo>
                        <a:pt x="3656" y="0"/>
                        <a:pt x="3584" y="3"/>
                        <a:pt x="3511" y="8"/>
                      </a:cubicBezTo>
                      <a:cubicBezTo>
                        <a:pt x="2228" y="95"/>
                        <a:pt x="1200" y="922"/>
                        <a:pt x="1" y="1351"/>
                      </a:cubicBezTo>
                      <a:cubicBezTo>
                        <a:pt x="770" y="2178"/>
                        <a:pt x="1912" y="2722"/>
                        <a:pt x="3141" y="2722"/>
                      </a:cubicBezTo>
                      <a:cubicBezTo>
                        <a:pt x="4455" y="2722"/>
                        <a:pt x="5624" y="2121"/>
                        <a:pt x="6423" y="1207"/>
                      </a:cubicBezTo>
                      <a:cubicBezTo>
                        <a:pt x="5621" y="566"/>
                        <a:pt x="4769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5753" name="Google Shape;5753;p35"/>
              <p:cNvGrpSpPr/>
              <p:nvPr/>
            </p:nvGrpSpPr>
            <p:grpSpPr>
              <a:xfrm>
                <a:off x="7524360" y="1017713"/>
                <a:ext cx="561021" cy="545994"/>
                <a:chOff x="6135492" y="1597374"/>
                <a:chExt cx="758751" cy="738429"/>
              </a:xfrm>
            </p:grpSpPr>
            <p:sp>
              <p:nvSpPr>
                <p:cNvPr id="5754" name="Google Shape;5754;p35"/>
                <p:cNvSpPr/>
                <p:nvPr/>
              </p:nvSpPr>
              <p:spPr>
                <a:xfrm>
                  <a:off x="6135492" y="1597374"/>
                  <a:ext cx="758751" cy="738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5087" extrusionOk="0">
                      <a:moveTo>
                        <a:pt x="2591" y="0"/>
                      </a:moveTo>
                      <a:cubicBezTo>
                        <a:pt x="2556" y="0"/>
                        <a:pt x="2521" y="1"/>
                        <a:pt x="2486" y="2"/>
                      </a:cubicBezTo>
                      <a:cubicBezTo>
                        <a:pt x="1086" y="87"/>
                        <a:pt x="1" y="1286"/>
                        <a:pt x="88" y="2686"/>
                      </a:cubicBezTo>
                      <a:cubicBezTo>
                        <a:pt x="143" y="4048"/>
                        <a:pt x="1283" y="5087"/>
                        <a:pt x="2634" y="5087"/>
                      </a:cubicBezTo>
                      <a:cubicBezTo>
                        <a:pt x="2670" y="5087"/>
                        <a:pt x="2706" y="5086"/>
                        <a:pt x="2742" y="5084"/>
                      </a:cubicBezTo>
                      <a:cubicBezTo>
                        <a:pt x="4142" y="4998"/>
                        <a:pt x="5227" y="3828"/>
                        <a:pt x="5140" y="2428"/>
                      </a:cubicBezTo>
                      <a:cubicBezTo>
                        <a:pt x="5084" y="1065"/>
                        <a:pt x="3944" y="0"/>
                        <a:pt x="25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5" name="Google Shape;5755;p35"/>
                <p:cNvSpPr/>
                <p:nvPr/>
              </p:nvSpPr>
              <p:spPr>
                <a:xfrm>
                  <a:off x="6313895" y="1597664"/>
                  <a:ext cx="435190" cy="1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" h="776" extrusionOk="0">
                      <a:moveTo>
                        <a:pt x="1399" y="0"/>
                      </a:moveTo>
                      <a:cubicBezTo>
                        <a:pt x="885" y="0"/>
                        <a:pt x="400" y="172"/>
                        <a:pt x="1" y="427"/>
                      </a:cubicBezTo>
                      <a:cubicBezTo>
                        <a:pt x="85" y="457"/>
                        <a:pt x="172" y="484"/>
                        <a:pt x="257" y="542"/>
                      </a:cubicBezTo>
                      <a:cubicBezTo>
                        <a:pt x="572" y="685"/>
                        <a:pt x="885" y="743"/>
                        <a:pt x="1257" y="770"/>
                      </a:cubicBezTo>
                      <a:cubicBezTo>
                        <a:pt x="1337" y="774"/>
                        <a:pt x="1417" y="776"/>
                        <a:pt x="1497" y="776"/>
                      </a:cubicBezTo>
                      <a:cubicBezTo>
                        <a:pt x="2009" y="776"/>
                        <a:pt x="2503" y="698"/>
                        <a:pt x="2997" y="599"/>
                      </a:cubicBezTo>
                      <a:cubicBezTo>
                        <a:pt x="2570" y="229"/>
                        <a:pt x="1999" y="0"/>
                        <a:pt x="13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6" name="Google Shape;5756;p35"/>
                <p:cNvSpPr/>
                <p:nvPr/>
              </p:nvSpPr>
              <p:spPr>
                <a:xfrm>
                  <a:off x="6148121" y="1755164"/>
                  <a:ext cx="733639" cy="391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" h="2695" extrusionOk="0">
                      <a:moveTo>
                        <a:pt x="4596" y="0"/>
                      </a:moveTo>
                      <a:cubicBezTo>
                        <a:pt x="4197" y="0"/>
                        <a:pt x="3769" y="172"/>
                        <a:pt x="3397" y="256"/>
                      </a:cubicBezTo>
                      <a:cubicBezTo>
                        <a:pt x="2997" y="370"/>
                        <a:pt x="2570" y="457"/>
                        <a:pt x="2141" y="484"/>
                      </a:cubicBezTo>
                      <a:cubicBezTo>
                        <a:pt x="1962" y="497"/>
                        <a:pt x="1778" y="504"/>
                        <a:pt x="1593" y="504"/>
                      </a:cubicBezTo>
                      <a:cubicBezTo>
                        <a:pt x="1336" y="504"/>
                        <a:pt x="1077" y="490"/>
                        <a:pt x="827" y="457"/>
                      </a:cubicBezTo>
                      <a:cubicBezTo>
                        <a:pt x="629" y="427"/>
                        <a:pt x="428" y="400"/>
                        <a:pt x="229" y="400"/>
                      </a:cubicBezTo>
                      <a:cubicBezTo>
                        <a:pt x="85" y="713"/>
                        <a:pt x="1" y="1085"/>
                        <a:pt x="1" y="1455"/>
                      </a:cubicBezTo>
                      <a:cubicBezTo>
                        <a:pt x="1" y="1912"/>
                        <a:pt x="115" y="2312"/>
                        <a:pt x="314" y="2684"/>
                      </a:cubicBezTo>
                      <a:cubicBezTo>
                        <a:pt x="384" y="2691"/>
                        <a:pt x="455" y="2694"/>
                        <a:pt x="526" y="2694"/>
                      </a:cubicBezTo>
                      <a:cubicBezTo>
                        <a:pt x="742" y="2694"/>
                        <a:pt x="963" y="2663"/>
                        <a:pt x="1200" y="2597"/>
                      </a:cubicBezTo>
                      <a:cubicBezTo>
                        <a:pt x="1714" y="2426"/>
                        <a:pt x="2171" y="2140"/>
                        <a:pt x="2684" y="1912"/>
                      </a:cubicBezTo>
                      <a:cubicBezTo>
                        <a:pt x="3454" y="1599"/>
                        <a:pt x="4254" y="1341"/>
                        <a:pt x="5053" y="1113"/>
                      </a:cubicBezTo>
                      <a:cubicBezTo>
                        <a:pt x="4996" y="685"/>
                        <a:pt x="4825" y="313"/>
                        <a:pt x="45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57" name="Google Shape;5757;p35"/>
                <p:cNvSpPr/>
                <p:nvPr/>
              </p:nvSpPr>
              <p:spPr>
                <a:xfrm>
                  <a:off x="6405056" y="2077857"/>
                  <a:ext cx="460012" cy="257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9" h="1775" extrusionOk="0">
                      <a:moveTo>
                        <a:pt x="2840" y="1"/>
                      </a:moveTo>
                      <a:cubicBezTo>
                        <a:pt x="2625" y="1"/>
                        <a:pt x="2405" y="14"/>
                        <a:pt x="2198" y="89"/>
                      </a:cubicBezTo>
                      <a:cubicBezTo>
                        <a:pt x="1771" y="203"/>
                        <a:pt x="1399" y="461"/>
                        <a:pt x="1029" y="717"/>
                      </a:cubicBezTo>
                      <a:cubicBezTo>
                        <a:pt x="656" y="975"/>
                        <a:pt x="286" y="1288"/>
                        <a:pt x="1" y="1660"/>
                      </a:cubicBezTo>
                      <a:cubicBezTo>
                        <a:pt x="229" y="1745"/>
                        <a:pt x="485" y="1774"/>
                        <a:pt x="771" y="1774"/>
                      </a:cubicBezTo>
                      <a:cubicBezTo>
                        <a:pt x="1885" y="1774"/>
                        <a:pt x="2856" y="1032"/>
                        <a:pt x="3169" y="4"/>
                      </a:cubicBezTo>
                      <a:cubicBezTo>
                        <a:pt x="3062" y="4"/>
                        <a:pt x="2951" y="1"/>
                        <a:pt x="284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17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  <p:grpSp>
            <p:nvGrpSpPr>
              <p:cNvPr id="5758" name="Google Shape;5758;p35"/>
              <p:cNvGrpSpPr/>
              <p:nvPr/>
            </p:nvGrpSpPr>
            <p:grpSpPr>
              <a:xfrm>
                <a:off x="7975817" y="2571751"/>
                <a:ext cx="270184" cy="270184"/>
                <a:chOff x="8736342" y="1127801"/>
                <a:chExt cx="270184" cy="270184"/>
              </a:xfrm>
            </p:grpSpPr>
            <p:sp>
              <p:nvSpPr>
                <p:cNvPr id="5759" name="Google Shape;5759;p35"/>
                <p:cNvSpPr/>
                <p:nvPr/>
              </p:nvSpPr>
              <p:spPr>
                <a:xfrm>
                  <a:off x="8736342" y="1127801"/>
                  <a:ext cx="270184" cy="270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" h="2429" extrusionOk="0">
                      <a:moveTo>
                        <a:pt x="1199" y="0"/>
                      </a:moveTo>
                      <a:cubicBezTo>
                        <a:pt x="544" y="0"/>
                        <a:pt x="0" y="544"/>
                        <a:pt x="0" y="1229"/>
                      </a:cubicBezTo>
                      <a:cubicBezTo>
                        <a:pt x="0" y="1457"/>
                        <a:pt x="57" y="1686"/>
                        <a:pt x="172" y="1884"/>
                      </a:cubicBezTo>
                      <a:cubicBezTo>
                        <a:pt x="400" y="2200"/>
                        <a:pt x="772" y="2428"/>
                        <a:pt x="1199" y="2428"/>
                      </a:cubicBezTo>
                      <a:cubicBezTo>
                        <a:pt x="1857" y="2428"/>
                        <a:pt x="2428" y="1884"/>
                        <a:pt x="2428" y="1229"/>
                      </a:cubicBezTo>
                      <a:cubicBezTo>
                        <a:pt x="2428" y="1000"/>
                        <a:pt x="2341" y="772"/>
                        <a:pt x="2227" y="571"/>
                      </a:cubicBezTo>
                      <a:cubicBezTo>
                        <a:pt x="2029" y="228"/>
                        <a:pt x="1629" y="0"/>
                        <a:pt x="11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0" name="Google Shape;5760;p35"/>
                <p:cNvSpPr/>
                <p:nvPr/>
              </p:nvSpPr>
              <p:spPr>
                <a:xfrm>
                  <a:off x="8869709" y="1191314"/>
                  <a:ext cx="41490" cy="41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373" extrusionOk="0">
                      <a:moveTo>
                        <a:pt x="0" y="201"/>
                      </a:moveTo>
                      <a:cubicBezTo>
                        <a:pt x="8" y="221"/>
                        <a:pt x="16" y="242"/>
                        <a:pt x="27" y="261"/>
                      </a:cubicBezTo>
                      <a:lnTo>
                        <a:pt x="27" y="261"/>
                      </a:lnTo>
                      <a:cubicBezTo>
                        <a:pt x="20" y="245"/>
                        <a:pt x="13" y="226"/>
                        <a:pt x="0" y="201"/>
                      </a:cubicBezTo>
                      <a:close/>
                      <a:moveTo>
                        <a:pt x="201" y="0"/>
                      </a:moveTo>
                      <a:cubicBezTo>
                        <a:pt x="245" y="15"/>
                        <a:pt x="289" y="38"/>
                        <a:pt x="321" y="71"/>
                      </a:cubicBezTo>
                      <a:lnTo>
                        <a:pt x="321" y="71"/>
                      </a:lnTo>
                      <a:cubicBezTo>
                        <a:pt x="292" y="57"/>
                        <a:pt x="252" y="57"/>
                        <a:pt x="229" y="57"/>
                      </a:cubicBezTo>
                      <a:cubicBezTo>
                        <a:pt x="115" y="57"/>
                        <a:pt x="58" y="114"/>
                        <a:pt x="58" y="228"/>
                      </a:cubicBezTo>
                      <a:lnTo>
                        <a:pt x="58" y="306"/>
                      </a:lnTo>
                      <a:lnTo>
                        <a:pt x="58" y="306"/>
                      </a:lnTo>
                      <a:cubicBezTo>
                        <a:pt x="46" y="292"/>
                        <a:pt x="36" y="277"/>
                        <a:pt x="27" y="261"/>
                      </a:cubicBezTo>
                      <a:lnTo>
                        <a:pt x="27" y="261"/>
                      </a:lnTo>
                      <a:cubicBezTo>
                        <a:pt x="35" y="282"/>
                        <a:pt x="42" y="298"/>
                        <a:pt x="58" y="315"/>
                      </a:cubicBezTo>
                      <a:lnTo>
                        <a:pt x="58" y="306"/>
                      </a:lnTo>
                      <a:lnTo>
                        <a:pt x="58" y="306"/>
                      </a:lnTo>
                      <a:cubicBezTo>
                        <a:pt x="91" y="345"/>
                        <a:pt x="137" y="372"/>
                        <a:pt x="201" y="372"/>
                      </a:cubicBezTo>
                      <a:cubicBezTo>
                        <a:pt x="286" y="372"/>
                        <a:pt x="373" y="286"/>
                        <a:pt x="373" y="201"/>
                      </a:cubicBezTo>
                      <a:cubicBezTo>
                        <a:pt x="373" y="145"/>
                        <a:pt x="352" y="103"/>
                        <a:pt x="321" y="71"/>
                      </a:cubicBezTo>
                      <a:lnTo>
                        <a:pt x="321" y="71"/>
                      </a:lnTo>
                      <a:cubicBezTo>
                        <a:pt x="329" y="75"/>
                        <a:pt x="337" y="80"/>
                        <a:pt x="343" y="87"/>
                      </a:cubicBezTo>
                      <a:cubicBezTo>
                        <a:pt x="316" y="57"/>
                        <a:pt x="259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1" name="Google Shape;5761;p35"/>
                <p:cNvSpPr/>
                <p:nvPr/>
              </p:nvSpPr>
              <p:spPr>
                <a:xfrm>
                  <a:off x="8869709" y="1191314"/>
                  <a:ext cx="38264" cy="35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6" extrusionOk="0">
                      <a:moveTo>
                        <a:pt x="201" y="0"/>
                      </a:moveTo>
                      <a:cubicBezTo>
                        <a:pt x="87" y="0"/>
                        <a:pt x="0" y="87"/>
                        <a:pt x="0" y="201"/>
                      </a:cubicBezTo>
                      <a:cubicBezTo>
                        <a:pt x="30" y="258"/>
                        <a:pt x="30" y="286"/>
                        <a:pt x="58" y="315"/>
                      </a:cubicBezTo>
                      <a:lnTo>
                        <a:pt x="58" y="228"/>
                      </a:lnTo>
                      <a:cubicBezTo>
                        <a:pt x="58" y="114"/>
                        <a:pt x="115" y="57"/>
                        <a:pt x="229" y="57"/>
                      </a:cubicBezTo>
                      <a:cubicBezTo>
                        <a:pt x="259" y="57"/>
                        <a:pt x="316" y="57"/>
                        <a:pt x="343" y="87"/>
                      </a:cubicBezTo>
                      <a:cubicBezTo>
                        <a:pt x="316" y="57"/>
                        <a:pt x="259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2" name="Google Shape;5762;p35"/>
                <p:cNvSpPr/>
                <p:nvPr/>
              </p:nvSpPr>
              <p:spPr>
                <a:xfrm>
                  <a:off x="8911088" y="1321567"/>
                  <a:ext cx="41267" cy="3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344" extrusionOk="0">
                      <a:moveTo>
                        <a:pt x="1" y="200"/>
                      </a:moveTo>
                      <a:cubicBezTo>
                        <a:pt x="1" y="234"/>
                        <a:pt x="14" y="263"/>
                        <a:pt x="35" y="287"/>
                      </a:cubicBezTo>
                      <a:lnTo>
                        <a:pt x="35" y="287"/>
                      </a:lnTo>
                      <a:cubicBezTo>
                        <a:pt x="16" y="258"/>
                        <a:pt x="1" y="221"/>
                        <a:pt x="1" y="200"/>
                      </a:cubicBezTo>
                      <a:close/>
                      <a:moveTo>
                        <a:pt x="199" y="1"/>
                      </a:moveTo>
                      <a:lnTo>
                        <a:pt x="199" y="1"/>
                      </a:lnTo>
                      <a:cubicBezTo>
                        <a:pt x="256" y="1"/>
                        <a:pt x="311" y="36"/>
                        <a:pt x="343" y="85"/>
                      </a:cubicBezTo>
                      <a:lnTo>
                        <a:pt x="343" y="85"/>
                      </a:lnTo>
                      <a:cubicBezTo>
                        <a:pt x="313" y="58"/>
                        <a:pt x="256" y="28"/>
                        <a:pt x="229" y="28"/>
                      </a:cubicBezTo>
                      <a:cubicBezTo>
                        <a:pt x="115" y="28"/>
                        <a:pt x="28" y="115"/>
                        <a:pt x="28" y="200"/>
                      </a:cubicBezTo>
                      <a:cubicBezTo>
                        <a:pt x="28" y="252"/>
                        <a:pt x="53" y="281"/>
                        <a:pt x="57" y="307"/>
                      </a:cubicBezTo>
                      <a:lnTo>
                        <a:pt x="57" y="307"/>
                      </a:lnTo>
                      <a:cubicBezTo>
                        <a:pt x="49" y="301"/>
                        <a:pt x="42" y="294"/>
                        <a:pt x="35" y="287"/>
                      </a:cubicBezTo>
                      <a:lnTo>
                        <a:pt x="35" y="287"/>
                      </a:lnTo>
                      <a:cubicBezTo>
                        <a:pt x="42" y="297"/>
                        <a:pt x="50" y="306"/>
                        <a:pt x="58" y="314"/>
                      </a:cubicBezTo>
                      <a:cubicBezTo>
                        <a:pt x="58" y="311"/>
                        <a:pt x="58" y="309"/>
                        <a:pt x="57" y="307"/>
                      </a:cubicBezTo>
                      <a:lnTo>
                        <a:pt x="57" y="307"/>
                      </a:lnTo>
                      <a:cubicBezTo>
                        <a:pt x="89" y="330"/>
                        <a:pt x="130" y="343"/>
                        <a:pt x="172" y="343"/>
                      </a:cubicBezTo>
                      <a:cubicBezTo>
                        <a:pt x="286" y="343"/>
                        <a:pt x="371" y="286"/>
                        <a:pt x="371" y="172"/>
                      </a:cubicBezTo>
                      <a:cubicBezTo>
                        <a:pt x="371" y="142"/>
                        <a:pt x="360" y="111"/>
                        <a:pt x="343" y="85"/>
                      </a:cubicBezTo>
                      <a:lnTo>
                        <a:pt x="343" y="85"/>
                      </a:lnTo>
                      <a:cubicBezTo>
                        <a:pt x="343" y="85"/>
                        <a:pt x="343" y="85"/>
                        <a:pt x="343" y="85"/>
                      </a:cubicBezTo>
                      <a:cubicBezTo>
                        <a:pt x="314" y="28"/>
                        <a:pt x="257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3" name="Google Shape;5763;p35"/>
                <p:cNvSpPr/>
                <p:nvPr/>
              </p:nvSpPr>
              <p:spPr>
                <a:xfrm>
                  <a:off x="8911088" y="1321567"/>
                  <a:ext cx="38264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4" extrusionOk="0">
                      <a:moveTo>
                        <a:pt x="172" y="1"/>
                      </a:moveTo>
                      <a:cubicBezTo>
                        <a:pt x="85" y="1"/>
                        <a:pt x="1" y="85"/>
                        <a:pt x="1" y="172"/>
                      </a:cubicBezTo>
                      <a:lnTo>
                        <a:pt x="1" y="200"/>
                      </a:lnTo>
                      <a:cubicBezTo>
                        <a:pt x="1" y="229"/>
                        <a:pt x="28" y="286"/>
                        <a:pt x="58" y="314"/>
                      </a:cubicBezTo>
                      <a:cubicBezTo>
                        <a:pt x="58" y="286"/>
                        <a:pt x="28" y="257"/>
                        <a:pt x="28" y="200"/>
                      </a:cubicBezTo>
                      <a:cubicBezTo>
                        <a:pt x="28" y="115"/>
                        <a:pt x="115" y="28"/>
                        <a:pt x="229" y="28"/>
                      </a:cubicBezTo>
                      <a:cubicBezTo>
                        <a:pt x="257" y="28"/>
                        <a:pt x="314" y="58"/>
                        <a:pt x="343" y="85"/>
                      </a:cubicBezTo>
                      <a:cubicBezTo>
                        <a:pt x="314" y="28"/>
                        <a:pt x="257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4" name="Google Shape;5764;p35"/>
                <p:cNvSpPr/>
                <p:nvPr/>
              </p:nvSpPr>
              <p:spPr>
                <a:xfrm>
                  <a:off x="8844348" y="1347040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114" y="0"/>
                      </a:moveTo>
                      <a:cubicBezTo>
                        <a:pt x="87" y="0"/>
                        <a:pt x="30" y="0"/>
                        <a:pt x="30" y="28"/>
                      </a:cubicBezTo>
                      <a:cubicBezTo>
                        <a:pt x="12" y="45"/>
                        <a:pt x="5" y="62"/>
                        <a:pt x="2" y="72"/>
                      </a:cubicBezTo>
                      <a:lnTo>
                        <a:pt x="2" y="72"/>
                      </a:lnTo>
                      <a:cubicBezTo>
                        <a:pt x="1" y="67"/>
                        <a:pt x="0" y="62"/>
                        <a:pt x="0" y="57"/>
                      </a:cubicBezTo>
                      <a:lnTo>
                        <a:pt x="0" y="85"/>
                      </a:lnTo>
                      <a:cubicBezTo>
                        <a:pt x="0" y="85"/>
                        <a:pt x="0" y="80"/>
                        <a:pt x="2" y="72"/>
                      </a:cubicBezTo>
                      <a:lnTo>
                        <a:pt x="2" y="72"/>
                      </a:lnTo>
                      <a:cubicBezTo>
                        <a:pt x="9" y="101"/>
                        <a:pt x="34" y="142"/>
                        <a:pt x="57" y="142"/>
                      </a:cubicBezTo>
                      <a:cubicBezTo>
                        <a:pt x="57" y="172"/>
                        <a:pt x="87" y="172"/>
                        <a:pt x="114" y="172"/>
                      </a:cubicBezTo>
                      <a:cubicBezTo>
                        <a:pt x="144" y="172"/>
                        <a:pt x="171" y="142"/>
                        <a:pt x="201" y="114"/>
                      </a:cubicBezTo>
                      <a:lnTo>
                        <a:pt x="201" y="57"/>
                      </a:lnTo>
                      <a:cubicBezTo>
                        <a:pt x="201" y="57"/>
                        <a:pt x="171" y="28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5" name="Google Shape;5765;p35"/>
                <p:cNvSpPr/>
                <p:nvPr/>
              </p:nvSpPr>
              <p:spPr>
                <a:xfrm>
                  <a:off x="8844348" y="1343703"/>
                  <a:ext cx="22469" cy="12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15" extrusionOk="0">
                      <a:moveTo>
                        <a:pt x="87" y="1"/>
                      </a:moveTo>
                      <a:cubicBezTo>
                        <a:pt x="57" y="1"/>
                        <a:pt x="30" y="1"/>
                        <a:pt x="30" y="30"/>
                      </a:cubicBezTo>
                      <a:lnTo>
                        <a:pt x="0" y="58"/>
                      </a:lnTo>
                      <a:lnTo>
                        <a:pt x="0" y="115"/>
                      </a:lnTo>
                      <a:cubicBezTo>
                        <a:pt x="0" y="115"/>
                        <a:pt x="0" y="87"/>
                        <a:pt x="30" y="58"/>
                      </a:cubicBezTo>
                      <a:cubicBezTo>
                        <a:pt x="30" y="30"/>
                        <a:pt x="87" y="30"/>
                        <a:pt x="114" y="30"/>
                      </a:cubicBezTo>
                      <a:lnTo>
                        <a:pt x="171" y="30"/>
                      </a:lnTo>
                      <a:cubicBezTo>
                        <a:pt x="171" y="58"/>
                        <a:pt x="201" y="87"/>
                        <a:pt x="201" y="87"/>
                      </a:cubicBezTo>
                      <a:cubicBezTo>
                        <a:pt x="201" y="58"/>
                        <a:pt x="201" y="30"/>
                        <a:pt x="1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6" name="Google Shape;5766;p35"/>
                <p:cNvSpPr/>
                <p:nvPr/>
              </p:nvSpPr>
              <p:spPr>
                <a:xfrm>
                  <a:off x="8850689" y="1273849"/>
                  <a:ext cx="22469" cy="22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02" extrusionOk="0">
                      <a:moveTo>
                        <a:pt x="144" y="0"/>
                      </a:moveTo>
                      <a:cubicBezTo>
                        <a:pt x="158" y="16"/>
                        <a:pt x="174" y="23"/>
                        <a:pt x="185" y="31"/>
                      </a:cubicBezTo>
                      <a:lnTo>
                        <a:pt x="185" y="31"/>
                      </a:lnTo>
                      <a:cubicBezTo>
                        <a:pt x="176" y="20"/>
                        <a:pt x="163" y="10"/>
                        <a:pt x="144" y="0"/>
                      </a:cubicBezTo>
                      <a:close/>
                      <a:moveTo>
                        <a:pt x="0" y="115"/>
                      </a:moveTo>
                      <a:lnTo>
                        <a:pt x="0" y="115"/>
                      </a:lnTo>
                      <a:cubicBezTo>
                        <a:pt x="0" y="123"/>
                        <a:pt x="2" y="128"/>
                        <a:pt x="5" y="133"/>
                      </a:cubicBezTo>
                      <a:lnTo>
                        <a:pt x="5" y="133"/>
                      </a:lnTo>
                      <a:cubicBezTo>
                        <a:pt x="2" y="126"/>
                        <a:pt x="0" y="120"/>
                        <a:pt x="0" y="115"/>
                      </a:cubicBezTo>
                      <a:close/>
                      <a:moveTo>
                        <a:pt x="5" y="133"/>
                      </a:moveTo>
                      <a:lnTo>
                        <a:pt x="5" y="133"/>
                      </a:lnTo>
                      <a:cubicBezTo>
                        <a:pt x="11" y="144"/>
                        <a:pt x="19" y="155"/>
                        <a:pt x="29" y="166"/>
                      </a:cubicBezTo>
                      <a:lnTo>
                        <a:pt x="29" y="166"/>
                      </a:lnTo>
                      <a:cubicBezTo>
                        <a:pt x="27" y="150"/>
                        <a:pt x="13" y="145"/>
                        <a:pt x="5" y="133"/>
                      </a:cubicBezTo>
                      <a:close/>
                      <a:moveTo>
                        <a:pt x="114" y="30"/>
                      </a:moveTo>
                      <a:cubicBezTo>
                        <a:pt x="87" y="30"/>
                        <a:pt x="30" y="58"/>
                        <a:pt x="30" y="115"/>
                      </a:cubicBezTo>
                      <a:lnTo>
                        <a:pt x="30" y="167"/>
                      </a:lnTo>
                      <a:lnTo>
                        <a:pt x="30" y="167"/>
                      </a:lnTo>
                      <a:cubicBezTo>
                        <a:pt x="30" y="166"/>
                        <a:pt x="30" y="166"/>
                        <a:pt x="29" y="166"/>
                      </a:cubicBezTo>
                      <a:lnTo>
                        <a:pt x="29" y="166"/>
                      </a:lnTo>
                      <a:cubicBezTo>
                        <a:pt x="30" y="168"/>
                        <a:pt x="30" y="170"/>
                        <a:pt x="30" y="172"/>
                      </a:cubicBezTo>
                      <a:lnTo>
                        <a:pt x="30" y="167"/>
                      </a:lnTo>
                      <a:lnTo>
                        <a:pt x="30" y="167"/>
                      </a:lnTo>
                      <a:cubicBezTo>
                        <a:pt x="48" y="186"/>
                        <a:pt x="71" y="201"/>
                        <a:pt x="87" y="201"/>
                      </a:cubicBezTo>
                      <a:lnTo>
                        <a:pt x="114" y="201"/>
                      </a:lnTo>
                      <a:cubicBezTo>
                        <a:pt x="171" y="201"/>
                        <a:pt x="201" y="172"/>
                        <a:pt x="201" y="115"/>
                      </a:cubicBezTo>
                      <a:cubicBezTo>
                        <a:pt x="201" y="89"/>
                        <a:pt x="201" y="70"/>
                        <a:pt x="196" y="53"/>
                      </a:cubicBezTo>
                      <a:lnTo>
                        <a:pt x="196" y="53"/>
                      </a:lnTo>
                      <a:cubicBezTo>
                        <a:pt x="199" y="56"/>
                        <a:pt x="201" y="58"/>
                        <a:pt x="201" y="58"/>
                      </a:cubicBezTo>
                      <a:cubicBezTo>
                        <a:pt x="201" y="45"/>
                        <a:pt x="194" y="38"/>
                        <a:pt x="185" y="31"/>
                      </a:cubicBezTo>
                      <a:lnTo>
                        <a:pt x="185" y="31"/>
                      </a:lnTo>
                      <a:cubicBezTo>
                        <a:pt x="190" y="38"/>
                        <a:pt x="194" y="45"/>
                        <a:pt x="196" y="53"/>
                      </a:cubicBezTo>
                      <a:lnTo>
                        <a:pt x="196" y="53"/>
                      </a:lnTo>
                      <a:cubicBezTo>
                        <a:pt x="187" y="46"/>
                        <a:pt x="165" y="30"/>
                        <a:pt x="144" y="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7" name="Google Shape;5767;p35"/>
                <p:cNvSpPr/>
                <p:nvPr/>
              </p:nvSpPr>
              <p:spPr>
                <a:xfrm>
                  <a:off x="8850689" y="1273849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114" y="0"/>
                      </a:moveTo>
                      <a:cubicBezTo>
                        <a:pt x="57" y="0"/>
                        <a:pt x="30" y="30"/>
                        <a:pt x="0" y="87"/>
                      </a:cubicBezTo>
                      <a:lnTo>
                        <a:pt x="0" y="115"/>
                      </a:lnTo>
                      <a:cubicBezTo>
                        <a:pt x="0" y="144"/>
                        <a:pt x="30" y="144"/>
                        <a:pt x="30" y="172"/>
                      </a:cubicBezTo>
                      <a:lnTo>
                        <a:pt x="30" y="115"/>
                      </a:lnTo>
                      <a:cubicBezTo>
                        <a:pt x="30" y="58"/>
                        <a:pt x="87" y="30"/>
                        <a:pt x="114" y="30"/>
                      </a:cubicBezTo>
                      <a:lnTo>
                        <a:pt x="144" y="30"/>
                      </a:lnTo>
                      <a:cubicBezTo>
                        <a:pt x="171" y="30"/>
                        <a:pt x="201" y="58"/>
                        <a:pt x="201" y="58"/>
                      </a:cubicBezTo>
                      <a:cubicBezTo>
                        <a:pt x="201" y="30"/>
                        <a:pt x="171" y="30"/>
                        <a:pt x="14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8" name="Google Shape;5768;p35"/>
                <p:cNvSpPr/>
                <p:nvPr/>
              </p:nvSpPr>
              <p:spPr>
                <a:xfrm>
                  <a:off x="8980942" y="1296206"/>
                  <a:ext cx="12903" cy="12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15" extrusionOk="0">
                      <a:moveTo>
                        <a:pt x="58" y="0"/>
                      </a:moveTo>
                      <a:cubicBezTo>
                        <a:pt x="28" y="0"/>
                        <a:pt x="28" y="28"/>
                        <a:pt x="1" y="58"/>
                      </a:cubicBezTo>
                      <a:cubicBezTo>
                        <a:pt x="1" y="85"/>
                        <a:pt x="28" y="115"/>
                        <a:pt x="58" y="115"/>
                      </a:cubicBezTo>
                      <a:cubicBezTo>
                        <a:pt x="85" y="115"/>
                        <a:pt x="115" y="85"/>
                        <a:pt x="115" y="58"/>
                      </a:cubicBezTo>
                      <a:cubicBezTo>
                        <a:pt x="115" y="47"/>
                        <a:pt x="115" y="37"/>
                        <a:pt x="114" y="28"/>
                      </a:cubicBezTo>
                      <a:lnTo>
                        <a:pt x="114" y="28"/>
                      </a:lnTo>
                      <a:cubicBezTo>
                        <a:pt x="115" y="28"/>
                        <a:pt x="115" y="28"/>
                        <a:pt x="115" y="28"/>
                      </a:cubicBezTo>
                      <a:lnTo>
                        <a:pt x="113" y="26"/>
                      </a:lnTo>
                      <a:lnTo>
                        <a:pt x="113" y="26"/>
                      </a:lnTo>
                      <a:cubicBezTo>
                        <a:pt x="114" y="27"/>
                        <a:pt x="114" y="27"/>
                        <a:pt x="114" y="28"/>
                      </a:cubicBezTo>
                      <a:lnTo>
                        <a:pt x="114" y="28"/>
                      </a:lnTo>
                      <a:cubicBezTo>
                        <a:pt x="108" y="27"/>
                        <a:pt x="85" y="24"/>
                        <a:pt x="85" y="0"/>
                      </a:cubicBezTo>
                      <a:lnTo>
                        <a:pt x="85" y="0"/>
                      </a:lnTo>
                      <a:lnTo>
                        <a:pt x="113" y="26"/>
                      </a:lnTo>
                      <a:lnTo>
                        <a:pt x="113" y="26"/>
                      </a:lnTo>
                      <a:cubicBezTo>
                        <a:pt x="111" y="11"/>
                        <a:pt x="104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69" name="Google Shape;5769;p35"/>
                <p:cNvSpPr/>
                <p:nvPr/>
              </p:nvSpPr>
              <p:spPr>
                <a:xfrm>
                  <a:off x="8980942" y="1296206"/>
                  <a:ext cx="12903" cy="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58" extrusionOk="0">
                      <a:moveTo>
                        <a:pt x="85" y="0"/>
                      </a:moveTo>
                      <a:cubicBezTo>
                        <a:pt x="85" y="28"/>
                        <a:pt x="115" y="28"/>
                        <a:pt x="115" y="28"/>
                      </a:cubicBezTo>
                      <a:lnTo>
                        <a:pt x="85" y="0"/>
                      </a:lnTo>
                      <a:close/>
                      <a:moveTo>
                        <a:pt x="58" y="0"/>
                      </a:moveTo>
                      <a:cubicBezTo>
                        <a:pt x="28" y="0"/>
                        <a:pt x="1" y="28"/>
                        <a:pt x="1" y="58"/>
                      </a:cubicBezTo>
                      <a:cubicBezTo>
                        <a:pt x="28" y="28"/>
                        <a:pt x="28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0" name="Google Shape;5770;p35"/>
                <p:cNvSpPr/>
                <p:nvPr/>
              </p:nvSpPr>
              <p:spPr>
                <a:xfrm>
                  <a:off x="8761703" y="1229467"/>
                  <a:ext cx="12792" cy="1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114" extrusionOk="0">
                      <a:moveTo>
                        <a:pt x="88" y="0"/>
                      </a:moveTo>
                      <a:cubicBezTo>
                        <a:pt x="102" y="15"/>
                        <a:pt x="108" y="22"/>
                        <a:pt x="112" y="29"/>
                      </a:cubicBezTo>
                      <a:lnTo>
                        <a:pt x="115" y="29"/>
                      </a:lnTo>
                      <a:lnTo>
                        <a:pt x="88" y="0"/>
                      </a:lnTo>
                      <a:close/>
                      <a:moveTo>
                        <a:pt x="58" y="29"/>
                      </a:moveTo>
                      <a:cubicBezTo>
                        <a:pt x="30" y="29"/>
                        <a:pt x="1" y="29"/>
                        <a:pt x="1" y="57"/>
                      </a:cubicBezTo>
                      <a:cubicBezTo>
                        <a:pt x="1" y="86"/>
                        <a:pt x="30" y="114"/>
                        <a:pt x="58" y="114"/>
                      </a:cubicBezTo>
                      <a:cubicBezTo>
                        <a:pt x="87" y="114"/>
                        <a:pt x="115" y="114"/>
                        <a:pt x="115" y="86"/>
                      </a:cubicBezTo>
                      <a:lnTo>
                        <a:pt x="115" y="57"/>
                      </a:lnTo>
                      <a:cubicBezTo>
                        <a:pt x="115" y="43"/>
                        <a:pt x="115" y="36"/>
                        <a:pt x="112" y="2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1" name="Google Shape;5771;p35"/>
                <p:cNvSpPr/>
                <p:nvPr/>
              </p:nvSpPr>
              <p:spPr>
                <a:xfrm>
                  <a:off x="8761703" y="1229356"/>
                  <a:ext cx="12792" cy="6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" h="58" extrusionOk="0">
                      <a:moveTo>
                        <a:pt x="58" y="1"/>
                      </a:moveTo>
                      <a:cubicBezTo>
                        <a:pt x="30" y="1"/>
                        <a:pt x="1" y="30"/>
                        <a:pt x="1" y="58"/>
                      </a:cubicBezTo>
                      <a:lnTo>
                        <a:pt x="1" y="58"/>
                      </a:lnTo>
                      <a:cubicBezTo>
                        <a:pt x="1" y="30"/>
                        <a:pt x="30" y="30"/>
                        <a:pt x="58" y="30"/>
                      </a:cubicBezTo>
                      <a:lnTo>
                        <a:pt x="115" y="30"/>
                      </a:lnTo>
                      <a:lnTo>
                        <a:pt x="8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2" name="Google Shape;5772;p35"/>
                <p:cNvSpPr/>
                <p:nvPr/>
              </p:nvSpPr>
              <p:spPr>
                <a:xfrm>
                  <a:off x="8803192" y="1150158"/>
                  <a:ext cx="38153" cy="4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71" extrusionOk="0">
                      <a:moveTo>
                        <a:pt x="199" y="0"/>
                      </a:moveTo>
                      <a:cubicBezTo>
                        <a:pt x="224" y="8"/>
                        <a:pt x="247" y="19"/>
                        <a:pt x="267" y="32"/>
                      </a:cubicBezTo>
                      <a:lnTo>
                        <a:pt x="267" y="32"/>
                      </a:lnTo>
                      <a:cubicBezTo>
                        <a:pt x="249" y="14"/>
                        <a:pt x="227" y="0"/>
                        <a:pt x="199" y="0"/>
                      </a:cubicBezTo>
                      <a:close/>
                      <a:moveTo>
                        <a:pt x="0" y="199"/>
                      </a:moveTo>
                      <a:cubicBezTo>
                        <a:pt x="0" y="224"/>
                        <a:pt x="5" y="243"/>
                        <a:pt x="14" y="260"/>
                      </a:cubicBezTo>
                      <a:lnTo>
                        <a:pt x="14" y="260"/>
                      </a:lnTo>
                      <a:cubicBezTo>
                        <a:pt x="5" y="240"/>
                        <a:pt x="0" y="220"/>
                        <a:pt x="0" y="199"/>
                      </a:cubicBezTo>
                      <a:close/>
                      <a:moveTo>
                        <a:pt x="267" y="32"/>
                      </a:moveTo>
                      <a:cubicBezTo>
                        <a:pt x="285" y="50"/>
                        <a:pt x="299" y="71"/>
                        <a:pt x="313" y="85"/>
                      </a:cubicBezTo>
                      <a:cubicBezTo>
                        <a:pt x="286" y="57"/>
                        <a:pt x="256" y="57"/>
                        <a:pt x="199" y="57"/>
                      </a:cubicBezTo>
                      <a:cubicBezTo>
                        <a:pt x="114" y="57"/>
                        <a:pt x="27" y="114"/>
                        <a:pt x="27" y="228"/>
                      </a:cubicBezTo>
                      <a:cubicBezTo>
                        <a:pt x="27" y="256"/>
                        <a:pt x="27" y="286"/>
                        <a:pt x="57" y="313"/>
                      </a:cubicBezTo>
                      <a:cubicBezTo>
                        <a:pt x="40" y="298"/>
                        <a:pt x="24" y="281"/>
                        <a:pt x="14" y="260"/>
                      </a:cubicBezTo>
                      <a:lnTo>
                        <a:pt x="14" y="260"/>
                      </a:lnTo>
                      <a:cubicBezTo>
                        <a:pt x="41" y="321"/>
                        <a:pt x="105" y="370"/>
                        <a:pt x="171" y="370"/>
                      </a:cubicBezTo>
                      <a:cubicBezTo>
                        <a:pt x="286" y="370"/>
                        <a:pt x="343" y="286"/>
                        <a:pt x="343" y="171"/>
                      </a:cubicBezTo>
                      <a:cubicBezTo>
                        <a:pt x="343" y="110"/>
                        <a:pt x="314" y="64"/>
                        <a:pt x="267" y="3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3" name="Google Shape;5773;p35"/>
                <p:cNvSpPr/>
                <p:nvPr/>
              </p:nvSpPr>
              <p:spPr>
                <a:xfrm>
                  <a:off x="8803192" y="1150158"/>
                  <a:ext cx="34816" cy="34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313" extrusionOk="0">
                      <a:moveTo>
                        <a:pt x="171" y="0"/>
                      </a:moveTo>
                      <a:cubicBezTo>
                        <a:pt x="85" y="0"/>
                        <a:pt x="0" y="85"/>
                        <a:pt x="0" y="171"/>
                      </a:cubicBezTo>
                      <a:lnTo>
                        <a:pt x="0" y="199"/>
                      </a:lnTo>
                      <a:cubicBezTo>
                        <a:pt x="0" y="256"/>
                        <a:pt x="27" y="286"/>
                        <a:pt x="57" y="313"/>
                      </a:cubicBezTo>
                      <a:cubicBezTo>
                        <a:pt x="27" y="286"/>
                        <a:pt x="27" y="256"/>
                        <a:pt x="27" y="228"/>
                      </a:cubicBezTo>
                      <a:cubicBezTo>
                        <a:pt x="27" y="114"/>
                        <a:pt x="114" y="57"/>
                        <a:pt x="199" y="57"/>
                      </a:cubicBezTo>
                      <a:cubicBezTo>
                        <a:pt x="256" y="57"/>
                        <a:pt x="286" y="57"/>
                        <a:pt x="313" y="85"/>
                      </a:cubicBezTo>
                      <a:cubicBezTo>
                        <a:pt x="286" y="57"/>
                        <a:pt x="256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4" name="Google Shape;5774;p35"/>
                <p:cNvSpPr/>
                <p:nvPr/>
              </p:nvSpPr>
              <p:spPr>
                <a:xfrm>
                  <a:off x="8920542" y="1159502"/>
                  <a:ext cx="22469" cy="1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72" extrusionOk="0">
                      <a:moveTo>
                        <a:pt x="87" y="1"/>
                      </a:moveTo>
                      <a:cubicBezTo>
                        <a:pt x="57" y="1"/>
                        <a:pt x="30" y="30"/>
                        <a:pt x="0" y="58"/>
                      </a:cubicBezTo>
                      <a:lnTo>
                        <a:pt x="0" y="87"/>
                      </a:lnTo>
                      <a:cubicBezTo>
                        <a:pt x="0" y="115"/>
                        <a:pt x="0" y="144"/>
                        <a:pt x="30" y="172"/>
                      </a:cubicBezTo>
                      <a:lnTo>
                        <a:pt x="87" y="172"/>
                      </a:lnTo>
                      <a:cubicBezTo>
                        <a:pt x="114" y="172"/>
                        <a:pt x="172" y="172"/>
                        <a:pt x="172" y="144"/>
                      </a:cubicBezTo>
                      <a:cubicBezTo>
                        <a:pt x="201" y="115"/>
                        <a:pt x="201" y="87"/>
                        <a:pt x="201" y="87"/>
                      </a:cubicBezTo>
                      <a:cubicBezTo>
                        <a:pt x="201" y="58"/>
                        <a:pt x="172" y="30"/>
                        <a:pt x="144" y="30"/>
                      </a:cubicBezTo>
                      <a:cubicBezTo>
                        <a:pt x="144" y="1"/>
                        <a:pt x="11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5" name="Google Shape;5775;p35"/>
                <p:cNvSpPr/>
                <p:nvPr/>
              </p:nvSpPr>
              <p:spPr>
                <a:xfrm>
                  <a:off x="8920542" y="1156499"/>
                  <a:ext cx="22469" cy="1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114" extrusionOk="0">
                      <a:moveTo>
                        <a:pt x="87" y="0"/>
                      </a:moveTo>
                      <a:cubicBezTo>
                        <a:pt x="57" y="0"/>
                        <a:pt x="30" y="28"/>
                        <a:pt x="0" y="28"/>
                      </a:cubicBezTo>
                      <a:lnTo>
                        <a:pt x="0" y="57"/>
                      </a:lnTo>
                      <a:lnTo>
                        <a:pt x="0" y="85"/>
                      </a:lnTo>
                      <a:cubicBezTo>
                        <a:pt x="30" y="57"/>
                        <a:pt x="57" y="28"/>
                        <a:pt x="87" y="28"/>
                      </a:cubicBezTo>
                      <a:cubicBezTo>
                        <a:pt x="114" y="28"/>
                        <a:pt x="144" y="28"/>
                        <a:pt x="144" y="57"/>
                      </a:cubicBezTo>
                      <a:cubicBezTo>
                        <a:pt x="171" y="57"/>
                        <a:pt x="201" y="84"/>
                        <a:pt x="201" y="114"/>
                      </a:cubicBezTo>
                      <a:lnTo>
                        <a:pt x="201" y="114"/>
                      </a:lnTo>
                      <a:cubicBezTo>
                        <a:pt x="201" y="84"/>
                        <a:pt x="172" y="57"/>
                        <a:pt x="172" y="28"/>
                      </a:cubicBezTo>
                      <a:lnTo>
                        <a:pt x="144" y="28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6" name="Google Shape;5776;p35"/>
                <p:cNvSpPr/>
                <p:nvPr/>
              </p:nvSpPr>
              <p:spPr>
                <a:xfrm>
                  <a:off x="8952244" y="1226352"/>
                  <a:ext cx="41601" cy="41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371" extrusionOk="0">
                      <a:moveTo>
                        <a:pt x="1" y="199"/>
                      </a:moveTo>
                      <a:cubicBezTo>
                        <a:pt x="1" y="220"/>
                        <a:pt x="5" y="237"/>
                        <a:pt x="11" y="252"/>
                      </a:cubicBezTo>
                      <a:lnTo>
                        <a:pt x="11" y="252"/>
                      </a:lnTo>
                      <a:cubicBezTo>
                        <a:pt x="5" y="235"/>
                        <a:pt x="1" y="217"/>
                        <a:pt x="1" y="199"/>
                      </a:cubicBezTo>
                      <a:close/>
                      <a:moveTo>
                        <a:pt x="202" y="0"/>
                      </a:moveTo>
                      <a:cubicBezTo>
                        <a:pt x="246" y="15"/>
                        <a:pt x="290" y="37"/>
                        <a:pt x="323" y="71"/>
                      </a:cubicBezTo>
                      <a:lnTo>
                        <a:pt x="323" y="71"/>
                      </a:lnTo>
                      <a:cubicBezTo>
                        <a:pt x="293" y="57"/>
                        <a:pt x="253" y="57"/>
                        <a:pt x="229" y="57"/>
                      </a:cubicBezTo>
                      <a:cubicBezTo>
                        <a:pt x="115" y="57"/>
                        <a:pt x="30" y="114"/>
                        <a:pt x="30" y="229"/>
                      </a:cubicBezTo>
                      <a:cubicBezTo>
                        <a:pt x="30" y="256"/>
                        <a:pt x="58" y="286"/>
                        <a:pt x="58" y="313"/>
                      </a:cubicBezTo>
                      <a:cubicBezTo>
                        <a:pt x="41" y="296"/>
                        <a:pt x="22" y="278"/>
                        <a:pt x="11" y="252"/>
                      </a:cubicBezTo>
                      <a:lnTo>
                        <a:pt x="11" y="252"/>
                      </a:lnTo>
                      <a:cubicBezTo>
                        <a:pt x="37" y="317"/>
                        <a:pt x="105" y="370"/>
                        <a:pt x="172" y="370"/>
                      </a:cubicBezTo>
                      <a:cubicBezTo>
                        <a:pt x="286" y="370"/>
                        <a:pt x="373" y="286"/>
                        <a:pt x="373" y="199"/>
                      </a:cubicBezTo>
                      <a:cubicBezTo>
                        <a:pt x="373" y="144"/>
                        <a:pt x="353" y="103"/>
                        <a:pt x="323" y="71"/>
                      </a:cubicBezTo>
                      <a:lnTo>
                        <a:pt x="323" y="71"/>
                      </a:lnTo>
                      <a:cubicBezTo>
                        <a:pt x="331" y="75"/>
                        <a:pt x="338" y="79"/>
                        <a:pt x="343" y="85"/>
                      </a:cubicBezTo>
                      <a:cubicBezTo>
                        <a:pt x="316" y="57"/>
                        <a:pt x="25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7" name="Google Shape;5777;p35"/>
                <p:cNvSpPr/>
                <p:nvPr/>
              </p:nvSpPr>
              <p:spPr>
                <a:xfrm>
                  <a:off x="8952244" y="1226352"/>
                  <a:ext cx="38264" cy="3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314" extrusionOk="0">
                      <a:moveTo>
                        <a:pt x="172" y="0"/>
                      </a:moveTo>
                      <a:cubicBezTo>
                        <a:pt x="88" y="0"/>
                        <a:pt x="1" y="85"/>
                        <a:pt x="1" y="199"/>
                      </a:cubicBezTo>
                      <a:cubicBezTo>
                        <a:pt x="1" y="256"/>
                        <a:pt x="30" y="286"/>
                        <a:pt x="58" y="313"/>
                      </a:cubicBezTo>
                      <a:cubicBezTo>
                        <a:pt x="58" y="286"/>
                        <a:pt x="30" y="256"/>
                        <a:pt x="30" y="229"/>
                      </a:cubicBezTo>
                      <a:cubicBezTo>
                        <a:pt x="30" y="114"/>
                        <a:pt x="115" y="57"/>
                        <a:pt x="229" y="57"/>
                      </a:cubicBezTo>
                      <a:cubicBezTo>
                        <a:pt x="259" y="57"/>
                        <a:pt x="316" y="57"/>
                        <a:pt x="343" y="85"/>
                      </a:cubicBezTo>
                      <a:cubicBezTo>
                        <a:pt x="316" y="57"/>
                        <a:pt x="259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8" name="Google Shape;5778;p35"/>
                <p:cNvSpPr/>
                <p:nvPr/>
              </p:nvSpPr>
              <p:spPr>
                <a:xfrm>
                  <a:off x="8768043" y="1286529"/>
                  <a:ext cx="28809" cy="28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259" extrusionOk="0">
                      <a:moveTo>
                        <a:pt x="172" y="1"/>
                      </a:moveTo>
                      <a:lnTo>
                        <a:pt x="172" y="1"/>
                      </a:lnTo>
                      <a:cubicBezTo>
                        <a:pt x="199" y="1"/>
                        <a:pt x="223" y="24"/>
                        <a:pt x="250" y="70"/>
                      </a:cubicBezTo>
                      <a:lnTo>
                        <a:pt x="250" y="70"/>
                      </a:lnTo>
                      <a:cubicBezTo>
                        <a:pt x="237" y="27"/>
                        <a:pt x="211" y="1"/>
                        <a:pt x="172" y="1"/>
                      </a:cubicBezTo>
                      <a:close/>
                      <a:moveTo>
                        <a:pt x="145" y="30"/>
                      </a:moveTo>
                      <a:cubicBezTo>
                        <a:pt x="88" y="30"/>
                        <a:pt x="30" y="87"/>
                        <a:pt x="30" y="145"/>
                      </a:cubicBezTo>
                      <a:cubicBezTo>
                        <a:pt x="1" y="172"/>
                        <a:pt x="30" y="202"/>
                        <a:pt x="30" y="202"/>
                      </a:cubicBezTo>
                      <a:lnTo>
                        <a:pt x="30" y="202"/>
                      </a:lnTo>
                      <a:cubicBezTo>
                        <a:pt x="1" y="172"/>
                        <a:pt x="1" y="145"/>
                        <a:pt x="1" y="115"/>
                      </a:cubicBezTo>
                      <a:lnTo>
                        <a:pt x="1" y="145"/>
                      </a:lnTo>
                      <a:cubicBezTo>
                        <a:pt x="1" y="202"/>
                        <a:pt x="30" y="259"/>
                        <a:pt x="115" y="259"/>
                      </a:cubicBezTo>
                      <a:lnTo>
                        <a:pt x="145" y="259"/>
                      </a:lnTo>
                      <a:cubicBezTo>
                        <a:pt x="202" y="259"/>
                        <a:pt x="259" y="229"/>
                        <a:pt x="259" y="145"/>
                      </a:cubicBezTo>
                      <a:cubicBezTo>
                        <a:pt x="259" y="121"/>
                        <a:pt x="257" y="100"/>
                        <a:pt x="252" y="81"/>
                      </a:cubicBezTo>
                      <a:lnTo>
                        <a:pt x="252" y="81"/>
                      </a:lnTo>
                      <a:cubicBezTo>
                        <a:pt x="255" y="83"/>
                        <a:pt x="257" y="85"/>
                        <a:pt x="259" y="87"/>
                      </a:cubicBezTo>
                      <a:cubicBezTo>
                        <a:pt x="256" y="81"/>
                        <a:pt x="253" y="76"/>
                        <a:pt x="250" y="70"/>
                      </a:cubicBezTo>
                      <a:lnTo>
                        <a:pt x="250" y="70"/>
                      </a:lnTo>
                      <a:cubicBezTo>
                        <a:pt x="251" y="74"/>
                        <a:pt x="252" y="77"/>
                        <a:pt x="252" y="81"/>
                      </a:cubicBezTo>
                      <a:lnTo>
                        <a:pt x="252" y="81"/>
                      </a:lnTo>
                      <a:cubicBezTo>
                        <a:pt x="225" y="54"/>
                        <a:pt x="200" y="30"/>
                        <a:pt x="172" y="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  <p:sp>
              <p:nvSpPr>
                <p:cNvPr id="5779" name="Google Shape;5779;p35"/>
                <p:cNvSpPr/>
                <p:nvPr/>
              </p:nvSpPr>
              <p:spPr>
                <a:xfrm>
                  <a:off x="8768043" y="1286529"/>
                  <a:ext cx="28809" cy="22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202" extrusionOk="0">
                      <a:moveTo>
                        <a:pt x="115" y="1"/>
                      </a:moveTo>
                      <a:cubicBezTo>
                        <a:pt x="58" y="1"/>
                        <a:pt x="1" y="30"/>
                        <a:pt x="1" y="115"/>
                      </a:cubicBezTo>
                      <a:cubicBezTo>
                        <a:pt x="1" y="145"/>
                        <a:pt x="1" y="172"/>
                        <a:pt x="30" y="202"/>
                      </a:cubicBezTo>
                      <a:lnTo>
                        <a:pt x="30" y="202"/>
                      </a:lnTo>
                      <a:cubicBezTo>
                        <a:pt x="30" y="202"/>
                        <a:pt x="1" y="172"/>
                        <a:pt x="30" y="145"/>
                      </a:cubicBezTo>
                      <a:cubicBezTo>
                        <a:pt x="30" y="87"/>
                        <a:pt x="88" y="30"/>
                        <a:pt x="145" y="30"/>
                      </a:cubicBezTo>
                      <a:lnTo>
                        <a:pt x="172" y="30"/>
                      </a:lnTo>
                      <a:cubicBezTo>
                        <a:pt x="202" y="30"/>
                        <a:pt x="229" y="58"/>
                        <a:pt x="259" y="87"/>
                      </a:cubicBezTo>
                      <a:cubicBezTo>
                        <a:pt x="229" y="30"/>
                        <a:pt x="202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680"/>
                </a:p>
              </p:txBody>
            </p:sp>
          </p:grpSp>
        </p:grpSp>
        <p:grpSp>
          <p:nvGrpSpPr>
            <p:cNvPr id="5780" name="Google Shape;5780;p35"/>
            <p:cNvGrpSpPr/>
            <p:nvPr/>
          </p:nvGrpSpPr>
          <p:grpSpPr>
            <a:xfrm>
              <a:off x="4673251" y="3323706"/>
              <a:ext cx="438078" cy="568555"/>
              <a:chOff x="6156488" y="1968077"/>
              <a:chExt cx="665975" cy="864197"/>
            </a:xfrm>
          </p:grpSpPr>
          <p:sp>
            <p:nvSpPr>
              <p:cNvPr id="5781" name="Google Shape;5781;p35"/>
              <p:cNvSpPr/>
              <p:nvPr/>
            </p:nvSpPr>
            <p:spPr>
              <a:xfrm>
                <a:off x="6222296" y="2385897"/>
                <a:ext cx="324251" cy="428994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4837" extrusionOk="0">
                    <a:moveTo>
                      <a:pt x="2625" y="1"/>
                    </a:moveTo>
                    <a:cubicBezTo>
                      <a:pt x="2510" y="1"/>
                      <a:pt x="2479" y="159"/>
                      <a:pt x="2312" y="492"/>
                    </a:cubicBezTo>
                    <a:cubicBezTo>
                      <a:pt x="2027" y="979"/>
                      <a:pt x="1" y="4718"/>
                      <a:pt x="200" y="4832"/>
                    </a:cubicBezTo>
                    <a:cubicBezTo>
                      <a:pt x="204" y="4835"/>
                      <a:pt x="209" y="4836"/>
                      <a:pt x="215" y="4836"/>
                    </a:cubicBezTo>
                    <a:cubicBezTo>
                      <a:pt x="500" y="4836"/>
                      <a:pt x="2890" y="1483"/>
                      <a:pt x="3199" y="1036"/>
                    </a:cubicBezTo>
                    <a:cubicBezTo>
                      <a:pt x="3569" y="522"/>
                      <a:pt x="3655" y="606"/>
                      <a:pt x="3084" y="236"/>
                    </a:cubicBezTo>
                    <a:cubicBezTo>
                      <a:pt x="2834" y="81"/>
                      <a:pt x="2708" y="1"/>
                      <a:pt x="26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6422292" y="2358580"/>
                <a:ext cx="141904" cy="12425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401" extrusionOk="0">
                    <a:moveTo>
                      <a:pt x="258" y="1"/>
                    </a:moveTo>
                    <a:lnTo>
                      <a:pt x="0" y="716"/>
                    </a:lnTo>
                    <a:cubicBezTo>
                      <a:pt x="0" y="716"/>
                      <a:pt x="201" y="743"/>
                      <a:pt x="571" y="972"/>
                    </a:cubicBezTo>
                    <a:cubicBezTo>
                      <a:pt x="887" y="1200"/>
                      <a:pt x="1058" y="1401"/>
                      <a:pt x="1058" y="1401"/>
                    </a:cubicBezTo>
                    <a:lnTo>
                      <a:pt x="1599" y="887"/>
                    </a:lnTo>
                    <a:lnTo>
                      <a:pt x="2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6422292" y="1968077"/>
                <a:ext cx="392631" cy="491875"/>
              </a:xfrm>
              <a:custGeom>
                <a:avLst/>
                <a:gdLst/>
                <a:ahLst/>
                <a:cxnLst/>
                <a:rect l="l" t="t" r="r" b="b"/>
                <a:pathLst>
                  <a:path w="4427" h="5546" extrusionOk="0">
                    <a:moveTo>
                      <a:pt x="3454" y="1"/>
                    </a:moveTo>
                    <a:cubicBezTo>
                      <a:pt x="3093" y="1"/>
                      <a:pt x="2720" y="136"/>
                      <a:pt x="2428" y="350"/>
                    </a:cubicBezTo>
                    <a:cubicBezTo>
                      <a:pt x="2227" y="521"/>
                      <a:pt x="1999" y="779"/>
                      <a:pt x="1828" y="1007"/>
                    </a:cubicBezTo>
                    <a:cubicBezTo>
                      <a:pt x="1400" y="1636"/>
                      <a:pt x="514" y="3063"/>
                      <a:pt x="201" y="3947"/>
                    </a:cubicBezTo>
                    <a:cubicBezTo>
                      <a:pt x="144" y="4091"/>
                      <a:pt x="87" y="4233"/>
                      <a:pt x="57" y="4404"/>
                    </a:cubicBezTo>
                    <a:cubicBezTo>
                      <a:pt x="0" y="4518"/>
                      <a:pt x="0" y="4575"/>
                      <a:pt x="0" y="4575"/>
                    </a:cubicBezTo>
                    <a:cubicBezTo>
                      <a:pt x="544" y="4833"/>
                      <a:pt x="1028" y="5146"/>
                      <a:pt x="1485" y="5546"/>
                    </a:cubicBezTo>
                    <a:lnTo>
                      <a:pt x="1629" y="5404"/>
                    </a:lnTo>
                    <a:cubicBezTo>
                      <a:pt x="1743" y="5290"/>
                      <a:pt x="1857" y="5203"/>
                      <a:pt x="1972" y="5089"/>
                    </a:cubicBezTo>
                    <a:cubicBezTo>
                      <a:pt x="2657" y="4404"/>
                      <a:pt x="3570" y="3063"/>
                      <a:pt x="3970" y="2378"/>
                    </a:cubicBezTo>
                    <a:cubicBezTo>
                      <a:pt x="4112" y="2149"/>
                      <a:pt x="4256" y="1834"/>
                      <a:pt x="4313" y="1578"/>
                    </a:cubicBezTo>
                    <a:cubicBezTo>
                      <a:pt x="4427" y="1035"/>
                      <a:pt x="4313" y="464"/>
                      <a:pt x="3940" y="94"/>
                    </a:cubicBezTo>
                    <a:cubicBezTo>
                      <a:pt x="3787" y="30"/>
                      <a:pt x="3622" y="1"/>
                      <a:pt x="3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6422292" y="2318138"/>
                <a:ext cx="174897" cy="141815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599" extrusionOk="0">
                    <a:moveTo>
                      <a:pt x="201" y="0"/>
                    </a:moveTo>
                    <a:cubicBezTo>
                      <a:pt x="144" y="144"/>
                      <a:pt x="87" y="286"/>
                      <a:pt x="57" y="457"/>
                    </a:cubicBezTo>
                    <a:cubicBezTo>
                      <a:pt x="0" y="571"/>
                      <a:pt x="0" y="628"/>
                      <a:pt x="0" y="628"/>
                    </a:cubicBezTo>
                    <a:cubicBezTo>
                      <a:pt x="544" y="886"/>
                      <a:pt x="1028" y="1199"/>
                      <a:pt x="1485" y="1599"/>
                    </a:cubicBezTo>
                    <a:lnTo>
                      <a:pt x="1629" y="1457"/>
                    </a:lnTo>
                    <a:cubicBezTo>
                      <a:pt x="1743" y="1343"/>
                      <a:pt x="1857" y="1256"/>
                      <a:pt x="1972" y="1142"/>
                    </a:cubicBezTo>
                    <a:cubicBezTo>
                      <a:pt x="1515" y="715"/>
                      <a:pt x="800" y="228"/>
                      <a:pt x="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5" name="Google Shape;5785;p35"/>
              <p:cNvSpPr/>
              <p:nvPr/>
            </p:nvSpPr>
            <p:spPr>
              <a:xfrm>
                <a:off x="6637632" y="1968077"/>
                <a:ext cx="184830" cy="14004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579" extrusionOk="0">
                    <a:moveTo>
                      <a:pt x="1019" y="0"/>
                    </a:moveTo>
                    <a:cubicBezTo>
                      <a:pt x="745" y="0"/>
                      <a:pt x="383" y="79"/>
                      <a:pt x="0" y="379"/>
                    </a:cubicBezTo>
                    <a:cubicBezTo>
                      <a:pt x="1341" y="493"/>
                      <a:pt x="1855" y="1549"/>
                      <a:pt x="1885" y="1578"/>
                    </a:cubicBezTo>
                    <a:cubicBezTo>
                      <a:pt x="2083" y="608"/>
                      <a:pt x="1512" y="94"/>
                      <a:pt x="1512" y="94"/>
                    </a:cubicBezTo>
                    <a:cubicBezTo>
                      <a:pt x="1512" y="94"/>
                      <a:pt x="1318" y="0"/>
                      <a:pt x="10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6" name="Google Shape;5786;p35"/>
              <p:cNvSpPr/>
              <p:nvPr/>
            </p:nvSpPr>
            <p:spPr>
              <a:xfrm>
                <a:off x="6407126" y="2467581"/>
                <a:ext cx="243099" cy="364693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4112" extrusionOk="0">
                    <a:moveTo>
                      <a:pt x="2284" y="1"/>
                    </a:moveTo>
                    <a:lnTo>
                      <a:pt x="0" y="4112"/>
                    </a:lnTo>
                    <a:lnTo>
                      <a:pt x="2741" y="286"/>
                    </a:lnTo>
                    <a:lnTo>
                      <a:pt x="228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6581935" y="2315654"/>
                <a:ext cx="81063" cy="134188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513" extrusionOk="0">
                    <a:moveTo>
                      <a:pt x="599" y="1"/>
                    </a:moveTo>
                    <a:lnTo>
                      <a:pt x="0" y="1086"/>
                    </a:lnTo>
                    <a:lnTo>
                      <a:pt x="656" y="1513"/>
                    </a:lnTo>
                    <a:lnTo>
                      <a:pt x="914" y="1113"/>
                    </a:lnTo>
                    <a:lnTo>
                      <a:pt x="685" y="58"/>
                    </a:lnTo>
                    <a:lnTo>
                      <a:pt x="59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6576879" y="2315654"/>
                <a:ext cx="81063" cy="12913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456" extrusionOk="0">
                    <a:moveTo>
                      <a:pt x="656" y="1"/>
                    </a:moveTo>
                    <a:lnTo>
                      <a:pt x="0" y="1028"/>
                    </a:lnTo>
                    <a:lnTo>
                      <a:pt x="656" y="1456"/>
                    </a:lnTo>
                    <a:lnTo>
                      <a:pt x="914" y="1056"/>
                    </a:lnTo>
                    <a:lnTo>
                      <a:pt x="6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6597101" y="2319911"/>
                <a:ext cx="146959" cy="196626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2217" extrusionOk="0">
                    <a:moveTo>
                      <a:pt x="1535" y="0"/>
                    </a:moveTo>
                    <a:cubicBezTo>
                      <a:pt x="1406" y="0"/>
                      <a:pt x="996" y="199"/>
                      <a:pt x="743" y="581"/>
                    </a:cubicBezTo>
                    <a:cubicBezTo>
                      <a:pt x="599" y="809"/>
                      <a:pt x="256" y="1380"/>
                      <a:pt x="1" y="1894"/>
                    </a:cubicBezTo>
                    <a:cubicBezTo>
                      <a:pt x="1" y="2045"/>
                      <a:pt x="243" y="2217"/>
                      <a:pt x="379" y="2217"/>
                    </a:cubicBezTo>
                    <a:cubicBezTo>
                      <a:pt x="398" y="2217"/>
                      <a:pt x="414" y="2214"/>
                      <a:pt x="428" y="2207"/>
                    </a:cubicBezTo>
                    <a:cubicBezTo>
                      <a:pt x="827" y="1750"/>
                      <a:pt x="1227" y="1209"/>
                      <a:pt x="1371" y="1008"/>
                    </a:cubicBezTo>
                    <a:cubicBezTo>
                      <a:pt x="1656" y="581"/>
                      <a:pt x="1656" y="67"/>
                      <a:pt x="1570" y="10"/>
                    </a:cubicBezTo>
                    <a:cubicBezTo>
                      <a:pt x="1563" y="3"/>
                      <a:pt x="1551" y="0"/>
                      <a:pt x="1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6665392" y="2353525"/>
                <a:ext cx="70952" cy="48336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45" extrusionOk="0">
                    <a:moveTo>
                      <a:pt x="30" y="1"/>
                    </a:moveTo>
                    <a:lnTo>
                      <a:pt x="0" y="58"/>
                    </a:lnTo>
                    <a:cubicBezTo>
                      <a:pt x="57" y="202"/>
                      <a:pt x="144" y="316"/>
                      <a:pt x="286" y="400"/>
                    </a:cubicBezTo>
                    <a:cubicBezTo>
                      <a:pt x="430" y="487"/>
                      <a:pt x="601" y="544"/>
                      <a:pt x="772" y="544"/>
                    </a:cubicBezTo>
                    <a:lnTo>
                      <a:pt x="800" y="458"/>
                    </a:lnTo>
                    <a:lnTo>
                      <a:pt x="800" y="458"/>
                    </a:lnTo>
                    <a:cubicBezTo>
                      <a:pt x="766" y="465"/>
                      <a:pt x="731" y="468"/>
                      <a:pt x="694" y="468"/>
                    </a:cubicBezTo>
                    <a:cubicBezTo>
                      <a:pt x="577" y="468"/>
                      <a:pt x="446" y="430"/>
                      <a:pt x="315" y="343"/>
                    </a:cubicBezTo>
                    <a:cubicBezTo>
                      <a:pt x="201" y="259"/>
                      <a:pt x="87" y="145"/>
                      <a:pt x="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6589385" y="2464920"/>
                <a:ext cx="73613" cy="48336"/>
              </a:xfrm>
              <a:custGeom>
                <a:avLst/>
                <a:gdLst/>
                <a:ahLst/>
                <a:cxnLst/>
                <a:rect l="l" t="t" r="r" b="b"/>
                <a:pathLst>
                  <a:path w="830" h="545" extrusionOk="0">
                    <a:moveTo>
                      <a:pt x="58" y="1"/>
                    </a:moveTo>
                    <a:lnTo>
                      <a:pt x="1" y="88"/>
                    </a:lnTo>
                    <a:cubicBezTo>
                      <a:pt x="58" y="202"/>
                      <a:pt x="172" y="316"/>
                      <a:pt x="316" y="401"/>
                    </a:cubicBezTo>
                    <a:cubicBezTo>
                      <a:pt x="458" y="487"/>
                      <a:pt x="629" y="545"/>
                      <a:pt x="773" y="545"/>
                    </a:cubicBezTo>
                    <a:lnTo>
                      <a:pt x="830" y="458"/>
                    </a:lnTo>
                    <a:lnTo>
                      <a:pt x="830" y="458"/>
                    </a:lnTo>
                    <a:cubicBezTo>
                      <a:pt x="796" y="465"/>
                      <a:pt x="758" y="469"/>
                      <a:pt x="719" y="469"/>
                    </a:cubicBezTo>
                    <a:cubicBezTo>
                      <a:pt x="594" y="469"/>
                      <a:pt x="453" y="431"/>
                      <a:pt x="343" y="344"/>
                    </a:cubicBezTo>
                    <a:cubicBezTo>
                      <a:pt x="202" y="259"/>
                      <a:pt x="115" y="145"/>
                      <a:pt x="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6156488" y="2295433"/>
                <a:ext cx="235472" cy="39511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4455" extrusionOk="0">
                    <a:moveTo>
                      <a:pt x="2228" y="0"/>
                    </a:moveTo>
                    <a:lnTo>
                      <a:pt x="1" y="4454"/>
                    </a:lnTo>
                    <a:lnTo>
                      <a:pt x="2655" y="256"/>
                    </a:lnTo>
                    <a:lnTo>
                      <a:pt x="22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6394532" y="2234591"/>
                <a:ext cx="121594" cy="9374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057" extrusionOk="0">
                    <a:moveTo>
                      <a:pt x="1314" y="1"/>
                    </a:moveTo>
                    <a:lnTo>
                      <a:pt x="229" y="229"/>
                    </a:lnTo>
                    <a:lnTo>
                      <a:pt x="0" y="629"/>
                    </a:lnTo>
                    <a:lnTo>
                      <a:pt x="656" y="1056"/>
                    </a:lnTo>
                    <a:lnTo>
                      <a:pt x="1371" y="58"/>
                    </a:lnTo>
                    <a:lnTo>
                      <a:pt x="1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6399587" y="2239736"/>
                <a:ext cx="116539" cy="91173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028" extrusionOk="0">
                    <a:moveTo>
                      <a:pt x="1314" y="0"/>
                    </a:moveTo>
                    <a:lnTo>
                      <a:pt x="256" y="228"/>
                    </a:lnTo>
                    <a:lnTo>
                      <a:pt x="1" y="628"/>
                    </a:lnTo>
                    <a:lnTo>
                      <a:pt x="656" y="1028"/>
                    </a:lnTo>
                    <a:lnTo>
                      <a:pt x="1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6336174" y="2148296"/>
                <a:ext cx="141904" cy="199641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2251" extrusionOk="0">
                    <a:moveTo>
                      <a:pt x="1499" y="0"/>
                    </a:moveTo>
                    <a:cubicBezTo>
                      <a:pt x="1396" y="0"/>
                      <a:pt x="953" y="202"/>
                      <a:pt x="686" y="602"/>
                    </a:cubicBezTo>
                    <a:cubicBezTo>
                      <a:pt x="572" y="830"/>
                      <a:pt x="259" y="1401"/>
                      <a:pt x="1" y="1945"/>
                    </a:cubicBezTo>
                    <a:cubicBezTo>
                      <a:pt x="1" y="2088"/>
                      <a:pt x="221" y="2250"/>
                      <a:pt x="376" y="2250"/>
                    </a:cubicBezTo>
                    <a:cubicBezTo>
                      <a:pt x="406" y="2250"/>
                      <a:pt x="434" y="2244"/>
                      <a:pt x="457" y="2230"/>
                    </a:cubicBezTo>
                    <a:cubicBezTo>
                      <a:pt x="830" y="1773"/>
                      <a:pt x="1200" y="1230"/>
                      <a:pt x="1344" y="1001"/>
                    </a:cubicBezTo>
                    <a:cubicBezTo>
                      <a:pt x="1599" y="574"/>
                      <a:pt x="1599" y="60"/>
                      <a:pt x="1515" y="3"/>
                    </a:cubicBezTo>
                    <a:cubicBezTo>
                      <a:pt x="1511" y="1"/>
                      <a:pt x="1506" y="0"/>
                      <a:pt x="14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6399587" y="2178894"/>
                <a:ext cx="68380" cy="53214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00" extrusionOk="0">
                    <a:moveTo>
                      <a:pt x="28" y="1"/>
                    </a:moveTo>
                    <a:lnTo>
                      <a:pt x="1" y="85"/>
                    </a:lnTo>
                    <a:cubicBezTo>
                      <a:pt x="58" y="229"/>
                      <a:pt x="172" y="371"/>
                      <a:pt x="313" y="458"/>
                    </a:cubicBezTo>
                    <a:cubicBezTo>
                      <a:pt x="457" y="542"/>
                      <a:pt x="599" y="599"/>
                      <a:pt x="743" y="599"/>
                    </a:cubicBezTo>
                    <a:lnTo>
                      <a:pt x="770" y="515"/>
                    </a:lnTo>
                    <a:lnTo>
                      <a:pt x="770" y="515"/>
                    </a:lnTo>
                    <a:cubicBezTo>
                      <a:pt x="751" y="519"/>
                      <a:pt x="729" y="522"/>
                      <a:pt x="707" y="522"/>
                    </a:cubicBezTo>
                    <a:cubicBezTo>
                      <a:pt x="598" y="522"/>
                      <a:pt x="460" y="471"/>
                      <a:pt x="343" y="401"/>
                    </a:cubicBezTo>
                    <a:cubicBezTo>
                      <a:pt x="199" y="314"/>
                      <a:pt x="85" y="142"/>
                      <a:pt x="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6328724" y="2295433"/>
                <a:ext cx="68291" cy="5073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572" extrusionOk="0">
                    <a:moveTo>
                      <a:pt x="57" y="0"/>
                    </a:moveTo>
                    <a:lnTo>
                      <a:pt x="0" y="57"/>
                    </a:lnTo>
                    <a:cubicBezTo>
                      <a:pt x="57" y="199"/>
                      <a:pt x="171" y="343"/>
                      <a:pt x="313" y="427"/>
                    </a:cubicBezTo>
                    <a:cubicBezTo>
                      <a:pt x="457" y="514"/>
                      <a:pt x="599" y="571"/>
                      <a:pt x="742" y="571"/>
                    </a:cubicBezTo>
                    <a:lnTo>
                      <a:pt x="770" y="484"/>
                    </a:lnTo>
                    <a:lnTo>
                      <a:pt x="770" y="484"/>
                    </a:lnTo>
                    <a:cubicBezTo>
                      <a:pt x="749" y="490"/>
                      <a:pt x="726" y="492"/>
                      <a:pt x="703" y="492"/>
                    </a:cubicBezTo>
                    <a:cubicBezTo>
                      <a:pt x="595" y="492"/>
                      <a:pt x="464" y="441"/>
                      <a:pt x="370" y="370"/>
                    </a:cubicBezTo>
                    <a:cubicBezTo>
                      <a:pt x="199" y="286"/>
                      <a:pt x="85" y="142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6556569" y="2081335"/>
                <a:ext cx="192546" cy="167269"/>
              </a:xfrm>
              <a:custGeom>
                <a:avLst/>
                <a:gdLst/>
                <a:ahLst/>
                <a:cxnLst/>
                <a:rect l="l" t="t" r="r" b="b"/>
                <a:pathLst>
                  <a:path w="2171" h="1886" extrusionOk="0">
                    <a:moveTo>
                      <a:pt x="1075" y="0"/>
                    </a:moveTo>
                    <a:cubicBezTo>
                      <a:pt x="768" y="0"/>
                      <a:pt x="466" y="146"/>
                      <a:pt x="286" y="416"/>
                    </a:cubicBezTo>
                    <a:cubicBezTo>
                      <a:pt x="1" y="872"/>
                      <a:pt x="142" y="1443"/>
                      <a:pt x="572" y="1729"/>
                    </a:cubicBezTo>
                    <a:cubicBezTo>
                      <a:pt x="731" y="1835"/>
                      <a:pt x="913" y="1886"/>
                      <a:pt x="1095" y="1886"/>
                    </a:cubicBezTo>
                    <a:cubicBezTo>
                      <a:pt x="1402" y="1886"/>
                      <a:pt x="1706" y="1741"/>
                      <a:pt x="1885" y="1471"/>
                    </a:cubicBezTo>
                    <a:cubicBezTo>
                      <a:pt x="2171" y="1014"/>
                      <a:pt x="2027" y="443"/>
                      <a:pt x="1600" y="158"/>
                    </a:cubicBezTo>
                    <a:cubicBezTo>
                      <a:pt x="1440" y="51"/>
                      <a:pt x="1257" y="0"/>
                      <a:pt x="1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6566680" y="2090559"/>
                <a:ext cx="172325" cy="148822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678" extrusionOk="0">
                    <a:moveTo>
                      <a:pt x="960" y="1"/>
                    </a:moveTo>
                    <a:cubicBezTo>
                      <a:pt x="686" y="1"/>
                      <a:pt x="420" y="133"/>
                      <a:pt x="257" y="369"/>
                    </a:cubicBezTo>
                    <a:cubicBezTo>
                      <a:pt x="1" y="768"/>
                      <a:pt x="115" y="1282"/>
                      <a:pt x="515" y="1538"/>
                    </a:cubicBezTo>
                    <a:cubicBezTo>
                      <a:pt x="651" y="1633"/>
                      <a:pt x="810" y="1678"/>
                      <a:pt x="970" y="1678"/>
                    </a:cubicBezTo>
                    <a:cubicBezTo>
                      <a:pt x="1245" y="1678"/>
                      <a:pt x="1522" y="1545"/>
                      <a:pt x="1684" y="1310"/>
                    </a:cubicBezTo>
                    <a:cubicBezTo>
                      <a:pt x="1942" y="910"/>
                      <a:pt x="1828" y="396"/>
                      <a:pt x="1428" y="140"/>
                    </a:cubicBezTo>
                    <a:cubicBezTo>
                      <a:pt x="1282" y="46"/>
                      <a:pt x="1119" y="1"/>
                      <a:pt x="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6586990" y="2105991"/>
                <a:ext cx="131705" cy="11795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30" extrusionOk="0">
                    <a:moveTo>
                      <a:pt x="744" y="1"/>
                    </a:moveTo>
                    <a:cubicBezTo>
                      <a:pt x="522" y="1"/>
                      <a:pt x="308" y="108"/>
                      <a:pt x="199" y="309"/>
                    </a:cubicBezTo>
                    <a:cubicBezTo>
                      <a:pt x="0" y="594"/>
                      <a:pt x="85" y="1022"/>
                      <a:pt x="370" y="1223"/>
                    </a:cubicBezTo>
                    <a:cubicBezTo>
                      <a:pt x="485" y="1295"/>
                      <a:pt x="610" y="1330"/>
                      <a:pt x="733" y="1330"/>
                    </a:cubicBezTo>
                    <a:cubicBezTo>
                      <a:pt x="949" y="1330"/>
                      <a:pt x="1157" y="1222"/>
                      <a:pt x="1284" y="1022"/>
                    </a:cubicBezTo>
                    <a:cubicBezTo>
                      <a:pt x="1485" y="736"/>
                      <a:pt x="1398" y="309"/>
                      <a:pt x="1113" y="108"/>
                    </a:cubicBezTo>
                    <a:cubicBezTo>
                      <a:pt x="999" y="36"/>
                      <a:pt x="870" y="1"/>
                      <a:pt x="7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sp>
        <p:nvSpPr>
          <p:cNvPr id="5801" name="Google Shape;5801;p35"/>
          <p:cNvSpPr txBox="1">
            <a:spLocks noGrp="1"/>
          </p:cNvSpPr>
          <p:nvPr>
            <p:ph type="title"/>
          </p:nvPr>
        </p:nvSpPr>
        <p:spPr>
          <a:xfrm>
            <a:off x="711326" y="714476"/>
            <a:ext cx="1263900" cy="12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5802" name="Google Shape;5802;p35"/>
          <p:cNvSpPr txBox="1">
            <a:spLocks noGrp="1"/>
          </p:cNvSpPr>
          <p:nvPr>
            <p:ph type="title" idx="2"/>
          </p:nvPr>
        </p:nvSpPr>
        <p:spPr>
          <a:xfrm>
            <a:off x="711326" y="1547576"/>
            <a:ext cx="3546300" cy="1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PREVIOUS WORK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0" name="Google Shape;5510;p29"/>
          <p:cNvSpPr/>
          <p:nvPr/>
        </p:nvSpPr>
        <p:spPr>
          <a:xfrm>
            <a:off x="721701" y="1981800"/>
            <a:ext cx="2337000" cy="24399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80"/>
          </a:p>
        </p:txBody>
      </p:sp>
      <p:sp>
        <p:nvSpPr>
          <p:cNvPr id="5511" name="Google Shape;5511;p29"/>
          <p:cNvSpPr/>
          <p:nvPr/>
        </p:nvSpPr>
        <p:spPr>
          <a:xfrm>
            <a:off x="3405776" y="1981800"/>
            <a:ext cx="2337000" cy="24399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80"/>
          </a:p>
        </p:txBody>
      </p:sp>
      <p:sp>
        <p:nvSpPr>
          <p:cNvPr id="5512" name="Google Shape;5512;p29"/>
          <p:cNvSpPr/>
          <p:nvPr/>
        </p:nvSpPr>
        <p:spPr>
          <a:xfrm>
            <a:off x="6089849" y="1981800"/>
            <a:ext cx="2337000" cy="24399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80"/>
          </a:p>
        </p:txBody>
      </p:sp>
      <p:sp>
        <p:nvSpPr>
          <p:cNvPr id="5513" name="Google Shape;5513;p29"/>
          <p:cNvSpPr txBox="1">
            <a:spLocks noGrp="1"/>
          </p:cNvSpPr>
          <p:nvPr>
            <p:ph type="subTitle" idx="1"/>
          </p:nvPr>
        </p:nvSpPr>
        <p:spPr>
          <a:xfrm>
            <a:off x="3766226" y="2571759"/>
            <a:ext cx="16161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dirty="0"/>
              <a:t>EBTEL</a:t>
            </a:r>
            <a:endParaRPr dirty="0"/>
          </a:p>
        </p:txBody>
      </p:sp>
      <p:sp>
        <p:nvSpPr>
          <p:cNvPr id="5514" name="Google Shape;5514;p29"/>
          <p:cNvSpPr txBox="1">
            <a:spLocks noGrp="1"/>
          </p:cNvSpPr>
          <p:nvPr>
            <p:ph type="subTitle" idx="2"/>
          </p:nvPr>
        </p:nvSpPr>
        <p:spPr>
          <a:xfrm>
            <a:off x="3447475" y="2932982"/>
            <a:ext cx="2253600" cy="1488600"/>
          </a:xfrm>
          <a:prstGeom prst="rect">
            <a:avLst/>
          </a:prstGeom>
        </p:spPr>
        <p:txBody>
          <a:bodyPr spcFirstLastPara="1" wrap="square" lIns="228600" tIns="91425" rIns="228600" bIns="91425" anchor="ctr" anchorCtr="0">
            <a:noAutofit/>
          </a:bodyPr>
          <a:lstStyle/>
          <a:p>
            <a:pPr marL="0" indent="0"/>
            <a:r>
              <a:rPr lang="en-US" sz="1600" dirty="0"/>
              <a:t>Run 0D simulations of the loops and generate synthetic </a:t>
            </a:r>
            <a:r>
              <a:rPr lang="en-US" sz="1600" dirty="0" err="1"/>
              <a:t>lightcurves</a:t>
            </a:r>
            <a:r>
              <a:rPr lang="en-US" sz="1600" dirty="0"/>
              <a:t>.</a:t>
            </a:r>
          </a:p>
        </p:txBody>
      </p:sp>
      <p:sp>
        <p:nvSpPr>
          <p:cNvPr id="5515" name="Google Shape;5515;p29"/>
          <p:cNvSpPr txBox="1">
            <a:spLocks noGrp="1"/>
          </p:cNvSpPr>
          <p:nvPr>
            <p:ph type="subTitle" idx="3"/>
          </p:nvPr>
        </p:nvSpPr>
        <p:spPr>
          <a:xfrm>
            <a:off x="1080351" y="2571759"/>
            <a:ext cx="16197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1600"/>
              <a:t>LIGHTCURVES</a:t>
            </a:r>
            <a:endParaRPr sz="1600"/>
          </a:p>
        </p:txBody>
      </p:sp>
      <p:sp>
        <p:nvSpPr>
          <p:cNvPr id="5516" name="Google Shape;5516;p29"/>
          <p:cNvSpPr txBox="1">
            <a:spLocks noGrp="1"/>
          </p:cNvSpPr>
          <p:nvPr>
            <p:ph type="subTitle" idx="4"/>
          </p:nvPr>
        </p:nvSpPr>
        <p:spPr>
          <a:xfrm>
            <a:off x="763400" y="2932976"/>
            <a:ext cx="2253600" cy="1488600"/>
          </a:xfrm>
          <a:prstGeom prst="rect">
            <a:avLst/>
          </a:prstGeom>
        </p:spPr>
        <p:txBody>
          <a:bodyPr spcFirstLastPara="1" wrap="square" lIns="228600" tIns="91425" rIns="228600" bIns="91425" anchor="ctr" anchorCtr="0">
            <a:noAutofit/>
          </a:bodyPr>
          <a:lstStyle/>
          <a:p>
            <a:pPr marL="0" indent="0"/>
            <a:r>
              <a:rPr lang="en" sz="1600"/>
              <a:t>Flare lightcurves for each different SDO EUV wavelength.</a:t>
            </a:r>
            <a:endParaRPr sz="1600"/>
          </a:p>
        </p:txBody>
      </p:sp>
      <p:sp>
        <p:nvSpPr>
          <p:cNvPr id="5517" name="Google Shape;5517;p29"/>
          <p:cNvSpPr txBox="1">
            <a:spLocks noGrp="1"/>
          </p:cNvSpPr>
          <p:nvPr>
            <p:ph type="title"/>
          </p:nvPr>
        </p:nvSpPr>
        <p:spPr>
          <a:xfrm>
            <a:off x="713226" y="44502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PROCESS</a:t>
            </a:r>
            <a:endParaRPr/>
          </a:p>
        </p:txBody>
      </p:sp>
      <p:sp>
        <p:nvSpPr>
          <p:cNvPr id="5518" name="Google Shape;5518;p29"/>
          <p:cNvSpPr txBox="1">
            <a:spLocks noGrp="1"/>
          </p:cNvSpPr>
          <p:nvPr>
            <p:ph type="subTitle" idx="5"/>
          </p:nvPr>
        </p:nvSpPr>
        <p:spPr>
          <a:xfrm>
            <a:off x="6448500" y="2571759"/>
            <a:ext cx="16197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dirty="0"/>
              <a:t>IMAGES</a:t>
            </a:r>
            <a:endParaRPr dirty="0"/>
          </a:p>
        </p:txBody>
      </p:sp>
      <p:sp>
        <p:nvSpPr>
          <p:cNvPr id="5519" name="Google Shape;5519;p29"/>
          <p:cNvSpPr txBox="1">
            <a:spLocks noGrp="1"/>
          </p:cNvSpPr>
          <p:nvPr>
            <p:ph type="subTitle" idx="6"/>
          </p:nvPr>
        </p:nvSpPr>
        <p:spPr>
          <a:xfrm>
            <a:off x="6131552" y="2932982"/>
            <a:ext cx="2253600" cy="1488600"/>
          </a:xfrm>
          <a:prstGeom prst="rect">
            <a:avLst/>
          </a:prstGeom>
        </p:spPr>
        <p:txBody>
          <a:bodyPr spcFirstLastPara="1" wrap="square" lIns="228600" tIns="91425" rIns="228600" bIns="91425" anchor="ctr" anchorCtr="0">
            <a:noAutofit/>
          </a:bodyPr>
          <a:lstStyle/>
          <a:p>
            <a:pPr marL="0" indent="0"/>
            <a:r>
              <a:rPr lang="en" sz="1600" dirty="0"/>
              <a:t>Load simulations and generate animations using SynthesizAR.</a:t>
            </a:r>
            <a:endParaRPr sz="1600" dirty="0"/>
          </a:p>
        </p:txBody>
      </p:sp>
      <p:grpSp>
        <p:nvGrpSpPr>
          <p:cNvPr id="5520" name="Google Shape;5520;p29"/>
          <p:cNvGrpSpPr/>
          <p:nvPr/>
        </p:nvGrpSpPr>
        <p:grpSpPr>
          <a:xfrm>
            <a:off x="1529600" y="1620648"/>
            <a:ext cx="721200" cy="721200"/>
            <a:chOff x="637025" y="1546150"/>
            <a:chExt cx="721200" cy="721200"/>
          </a:xfrm>
        </p:grpSpPr>
        <p:grpSp>
          <p:nvGrpSpPr>
            <p:cNvPr id="5521" name="Google Shape;5521;p29"/>
            <p:cNvGrpSpPr/>
            <p:nvPr/>
          </p:nvGrpSpPr>
          <p:grpSpPr>
            <a:xfrm>
              <a:off x="637025" y="1546150"/>
              <a:ext cx="721200" cy="721200"/>
              <a:chOff x="271975" y="1017725"/>
              <a:chExt cx="721200" cy="721200"/>
            </a:xfrm>
          </p:grpSpPr>
          <p:sp>
            <p:nvSpPr>
              <p:cNvPr id="5522" name="Google Shape;5522;p29"/>
              <p:cNvSpPr/>
              <p:nvPr/>
            </p:nvSpPr>
            <p:spPr>
              <a:xfrm>
                <a:off x="271975" y="1017725"/>
                <a:ext cx="721200" cy="7212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23" name="Google Shape;5523;p29"/>
              <p:cNvSpPr/>
              <p:nvPr/>
            </p:nvSpPr>
            <p:spPr>
              <a:xfrm>
                <a:off x="343675" y="1089425"/>
                <a:ext cx="577800" cy="577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sp>
          <p:nvSpPr>
            <p:cNvPr id="5524" name="Google Shape;5524;p29"/>
            <p:cNvSpPr/>
            <p:nvPr/>
          </p:nvSpPr>
          <p:spPr>
            <a:xfrm>
              <a:off x="1194200" y="1584375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25" name="Google Shape;5525;p29"/>
            <p:cNvSpPr/>
            <p:nvPr/>
          </p:nvSpPr>
          <p:spPr>
            <a:xfrm>
              <a:off x="713225" y="2151950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5526" name="Google Shape;5526;p29"/>
          <p:cNvGrpSpPr/>
          <p:nvPr/>
        </p:nvGrpSpPr>
        <p:grpSpPr>
          <a:xfrm flipH="1">
            <a:off x="4213675" y="1620648"/>
            <a:ext cx="721200" cy="721200"/>
            <a:chOff x="637025" y="1546150"/>
            <a:chExt cx="721200" cy="721200"/>
          </a:xfrm>
        </p:grpSpPr>
        <p:grpSp>
          <p:nvGrpSpPr>
            <p:cNvPr id="5527" name="Google Shape;5527;p29"/>
            <p:cNvGrpSpPr/>
            <p:nvPr/>
          </p:nvGrpSpPr>
          <p:grpSpPr>
            <a:xfrm>
              <a:off x="637025" y="1546150"/>
              <a:ext cx="721200" cy="721200"/>
              <a:chOff x="271975" y="1017725"/>
              <a:chExt cx="721200" cy="721200"/>
            </a:xfrm>
          </p:grpSpPr>
          <p:sp>
            <p:nvSpPr>
              <p:cNvPr id="5528" name="Google Shape;5528;p29"/>
              <p:cNvSpPr/>
              <p:nvPr/>
            </p:nvSpPr>
            <p:spPr>
              <a:xfrm>
                <a:off x="271975" y="1017725"/>
                <a:ext cx="721200" cy="7212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29" name="Google Shape;5529;p29"/>
              <p:cNvSpPr/>
              <p:nvPr/>
            </p:nvSpPr>
            <p:spPr>
              <a:xfrm>
                <a:off x="343675" y="1089425"/>
                <a:ext cx="577800" cy="577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sp>
          <p:nvSpPr>
            <p:cNvPr id="5530" name="Google Shape;5530;p29"/>
            <p:cNvSpPr/>
            <p:nvPr/>
          </p:nvSpPr>
          <p:spPr>
            <a:xfrm>
              <a:off x="1194200" y="1584375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31" name="Google Shape;5531;p29"/>
            <p:cNvSpPr/>
            <p:nvPr/>
          </p:nvSpPr>
          <p:spPr>
            <a:xfrm>
              <a:off x="713225" y="2151950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5532" name="Google Shape;5532;p29"/>
          <p:cNvGrpSpPr/>
          <p:nvPr/>
        </p:nvGrpSpPr>
        <p:grpSpPr>
          <a:xfrm>
            <a:off x="6897749" y="1620648"/>
            <a:ext cx="721200" cy="721200"/>
            <a:chOff x="637025" y="1546150"/>
            <a:chExt cx="721200" cy="721200"/>
          </a:xfrm>
        </p:grpSpPr>
        <p:grpSp>
          <p:nvGrpSpPr>
            <p:cNvPr id="5533" name="Google Shape;5533;p29"/>
            <p:cNvGrpSpPr/>
            <p:nvPr/>
          </p:nvGrpSpPr>
          <p:grpSpPr>
            <a:xfrm>
              <a:off x="637025" y="1546150"/>
              <a:ext cx="721200" cy="721200"/>
              <a:chOff x="271975" y="1017725"/>
              <a:chExt cx="721200" cy="721200"/>
            </a:xfrm>
          </p:grpSpPr>
          <p:sp>
            <p:nvSpPr>
              <p:cNvPr id="5534" name="Google Shape;5534;p29"/>
              <p:cNvSpPr/>
              <p:nvPr/>
            </p:nvSpPr>
            <p:spPr>
              <a:xfrm>
                <a:off x="271975" y="1017725"/>
                <a:ext cx="721200" cy="7212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35" name="Google Shape;5535;p29"/>
              <p:cNvSpPr/>
              <p:nvPr/>
            </p:nvSpPr>
            <p:spPr>
              <a:xfrm>
                <a:off x="343675" y="1089425"/>
                <a:ext cx="577800" cy="5778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  <p:sp>
          <p:nvSpPr>
            <p:cNvPr id="5536" name="Google Shape;5536;p29"/>
            <p:cNvSpPr/>
            <p:nvPr/>
          </p:nvSpPr>
          <p:spPr>
            <a:xfrm>
              <a:off x="1194200" y="1584375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37" name="Google Shape;5537;p29"/>
            <p:cNvSpPr/>
            <p:nvPr/>
          </p:nvSpPr>
          <p:spPr>
            <a:xfrm>
              <a:off x="713225" y="2151950"/>
              <a:ext cx="71100" cy="71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sp>
        <p:nvSpPr>
          <p:cNvPr id="5538" name="Google Shape;5538;p29"/>
          <p:cNvSpPr/>
          <p:nvPr/>
        </p:nvSpPr>
        <p:spPr>
          <a:xfrm>
            <a:off x="2859475" y="-220600"/>
            <a:ext cx="14325" cy="14350"/>
          </a:xfrm>
          <a:custGeom>
            <a:avLst/>
            <a:gdLst/>
            <a:ahLst/>
            <a:cxnLst/>
            <a:rect l="l" t="t" r="r" b="b"/>
            <a:pathLst>
              <a:path w="573" h="574" extrusionOk="0">
                <a:moveTo>
                  <a:pt x="275" y="1"/>
                </a:moveTo>
                <a:lnTo>
                  <a:pt x="0" y="298"/>
                </a:lnTo>
                <a:lnTo>
                  <a:pt x="275" y="573"/>
                </a:lnTo>
                <a:lnTo>
                  <a:pt x="573" y="298"/>
                </a:lnTo>
                <a:lnTo>
                  <a:pt x="2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680"/>
          </a:p>
        </p:txBody>
      </p:sp>
      <p:grpSp>
        <p:nvGrpSpPr>
          <p:cNvPr id="5539" name="Google Shape;5539;p29"/>
          <p:cNvGrpSpPr/>
          <p:nvPr/>
        </p:nvGrpSpPr>
        <p:grpSpPr>
          <a:xfrm>
            <a:off x="4329394" y="1745134"/>
            <a:ext cx="480020" cy="480020"/>
            <a:chOff x="2123250" y="1662949"/>
            <a:chExt cx="971700" cy="971700"/>
          </a:xfrm>
        </p:grpSpPr>
        <p:sp>
          <p:nvSpPr>
            <p:cNvPr id="5540" name="Google Shape;5540;p29"/>
            <p:cNvSpPr/>
            <p:nvPr/>
          </p:nvSpPr>
          <p:spPr>
            <a:xfrm rot="5400000">
              <a:off x="2123250" y="1662949"/>
              <a:ext cx="971700" cy="971700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grpSp>
          <p:nvGrpSpPr>
            <p:cNvPr id="5541" name="Google Shape;5541;p29"/>
            <p:cNvGrpSpPr/>
            <p:nvPr/>
          </p:nvGrpSpPr>
          <p:grpSpPr>
            <a:xfrm>
              <a:off x="2251382" y="1779430"/>
              <a:ext cx="715335" cy="739185"/>
              <a:chOff x="2154175" y="3313500"/>
              <a:chExt cx="909749" cy="940080"/>
            </a:xfrm>
          </p:grpSpPr>
          <p:sp>
            <p:nvSpPr>
              <p:cNvPr id="5542" name="Google Shape;5542;p29"/>
              <p:cNvSpPr/>
              <p:nvPr/>
            </p:nvSpPr>
            <p:spPr>
              <a:xfrm flipH="1">
                <a:off x="2154175" y="3542170"/>
                <a:ext cx="175140" cy="91184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833" extrusionOk="0">
                    <a:moveTo>
                      <a:pt x="115" y="1"/>
                    </a:moveTo>
                    <a:lnTo>
                      <a:pt x="1" y="629"/>
                    </a:lnTo>
                    <a:lnTo>
                      <a:pt x="1200" y="828"/>
                    </a:lnTo>
                    <a:cubicBezTo>
                      <a:pt x="1218" y="831"/>
                      <a:pt x="1236" y="832"/>
                      <a:pt x="1254" y="832"/>
                    </a:cubicBezTo>
                    <a:cubicBezTo>
                      <a:pt x="1406" y="832"/>
                      <a:pt x="1545" y="725"/>
                      <a:pt x="1570" y="572"/>
                    </a:cubicBezTo>
                    <a:cubicBezTo>
                      <a:pt x="1599" y="400"/>
                      <a:pt x="1485" y="229"/>
                      <a:pt x="1284" y="199"/>
                    </a:cubicBezTo>
                    <a:lnTo>
                      <a:pt x="11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43" name="Google Shape;5543;p29"/>
              <p:cNvSpPr/>
              <p:nvPr/>
            </p:nvSpPr>
            <p:spPr>
              <a:xfrm flipH="1">
                <a:off x="2297904" y="3770183"/>
                <a:ext cx="665970" cy="483397"/>
              </a:xfrm>
              <a:custGeom>
                <a:avLst/>
                <a:gdLst/>
                <a:ahLst/>
                <a:cxnLst/>
                <a:rect l="l" t="t" r="r" b="b"/>
                <a:pathLst>
                  <a:path w="6084" h="4416" extrusionOk="0">
                    <a:moveTo>
                      <a:pt x="2856" y="1"/>
                    </a:moveTo>
                    <a:lnTo>
                      <a:pt x="58" y="4085"/>
                    </a:lnTo>
                    <a:cubicBezTo>
                      <a:pt x="1" y="4169"/>
                      <a:pt x="30" y="4313"/>
                      <a:pt x="144" y="4370"/>
                    </a:cubicBezTo>
                    <a:cubicBezTo>
                      <a:pt x="174" y="4390"/>
                      <a:pt x="211" y="4400"/>
                      <a:pt x="249" y="4400"/>
                    </a:cubicBezTo>
                    <a:cubicBezTo>
                      <a:pt x="319" y="4400"/>
                      <a:pt x="393" y="4368"/>
                      <a:pt x="430" y="4313"/>
                    </a:cubicBezTo>
                    <a:lnTo>
                      <a:pt x="2799" y="914"/>
                    </a:lnTo>
                    <a:lnTo>
                      <a:pt x="2799" y="3370"/>
                    </a:lnTo>
                    <a:cubicBezTo>
                      <a:pt x="2799" y="3484"/>
                      <a:pt x="2913" y="3571"/>
                      <a:pt x="3027" y="3571"/>
                    </a:cubicBezTo>
                    <a:cubicBezTo>
                      <a:pt x="3141" y="3571"/>
                      <a:pt x="3228" y="3484"/>
                      <a:pt x="3228" y="3370"/>
                    </a:cubicBezTo>
                    <a:lnTo>
                      <a:pt x="3228" y="914"/>
                    </a:lnTo>
                    <a:lnTo>
                      <a:pt x="5654" y="4341"/>
                    </a:lnTo>
                    <a:cubicBezTo>
                      <a:pt x="5690" y="4395"/>
                      <a:pt x="5748" y="4416"/>
                      <a:pt x="5809" y="4416"/>
                    </a:cubicBezTo>
                    <a:cubicBezTo>
                      <a:pt x="5844" y="4416"/>
                      <a:pt x="5880" y="4409"/>
                      <a:pt x="5912" y="4398"/>
                    </a:cubicBezTo>
                    <a:lnTo>
                      <a:pt x="5939" y="4370"/>
                    </a:lnTo>
                    <a:cubicBezTo>
                      <a:pt x="6053" y="4313"/>
                      <a:pt x="6083" y="4169"/>
                      <a:pt x="6026" y="4085"/>
                    </a:cubicBezTo>
                    <a:lnTo>
                      <a:pt x="3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44" name="Google Shape;5544;p29"/>
              <p:cNvSpPr/>
              <p:nvPr/>
            </p:nvSpPr>
            <p:spPr>
              <a:xfrm flipH="1">
                <a:off x="2313663" y="3479666"/>
                <a:ext cx="162661" cy="163103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90" extrusionOk="0">
                    <a:moveTo>
                      <a:pt x="229" y="1"/>
                    </a:moveTo>
                    <a:lnTo>
                      <a:pt x="0" y="1314"/>
                    </a:lnTo>
                    <a:lnTo>
                      <a:pt x="971" y="1485"/>
                    </a:lnTo>
                    <a:cubicBezTo>
                      <a:pt x="988" y="1488"/>
                      <a:pt x="1005" y="1489"/>
                      <a:pt x="1022" y="1489"/>
                    </a:cubicBezTo>
                    <a:cubicBezTo>
                      <a:pt x="1175" y="1489"/>
                      <a:pt x="1317" y="1379"/>
                      <a:pt x="1344" y="1200"/>
                    </a:cubicBezTo>
                    <a:lnTo>
                      <a:pt x="1458" y="572"/>
                    </a:lnTo>
                    <a:cubicBezTo>
                      <a:pt x="1485" y="371"/>
                      <a:pt x="1371" y="199"/>
                      <a:pt x="1200" y="17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45" name="Google Shape;5545;p29"/>
              <p:cNvSpPr/>
              <p:nvPr/>
            </p:nvSpPr>
            <p:spPr>
              <a:xfrm flipH="1">
                <a:off x="2447977" y="3354658"/>
                <a:ext cx="525201" cy="303546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2773" extrusionOk="0">
                    <a:moveTo>
                      <a:pt x="344" y="1"/>
                    </a:moveTo>
                    <a:lnTo>
                      <a:pt x="1" y="2056"/>
                    </a:lnTo>
                    <a:lnTo>
                      <a:pt x="2513" y="2484"/>
                    </a:lnTo>
                    <a:cubicBezTo>
                      <a:pt x="2592" y="2191"/>
                      <a:pt x="2847" y="1996"/>
                      <a:pt x="3137" y="1996"/>
                    </a:cubicBezTo>
                    <a:cubicBezTo>
                      <a:pt x="3158" y="1996"/>
                      <a:pt x="3178" y="1997"/>
                      <a:pt x="3199" y="1999"/>
                    </a:cubicBezTo>
                    <a:cubicBezTo>
                      <a:pt x="3512" y="2027"/>
                      <a:pt x="3740" y="2312"/>
                      <a:pt x="3740" y="2627"/>
                    </a:cubicBezTo>
                    <a:lnTo>
                      <a:pt x="3740" y="2712"/>
                    </a:lnTo>
                    <a:lnTo>
                      <a:pt x="4083" y="2769"/>
                    </a:lnTo>
                    <a:cubicBezTo>
                      <a:pt x="4103" y="2772"/>
                      <a:pt x="4122" y="2773"/>
                      <a:pt x="4142" y="2773"/>
                    </a:cubicBezTo>
                    <a:cubicBezTo>
                      <a:pt x="4340" y="2773"/>
                      <a:pt x="4487" y="2637"/>
                      <a:pt x="4539" y="2456"/>
                    </a:cubicBezTo>
                    <a:lnTo>
                      <a:pt x="4768" y="1143"/>
                    </a:lnTo>
                    <a:cubicBezTo>
                      <a:pt x="4798" y="942"/>
                      <a:pt x="4654" y="743"/>
                      <a:pt x="4455" y="713"/>
                    </a:cubicBez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46" name="Google Shape;5546;p29"/>
              <p:cNvSpPr/>
              <p:nvPr/>
            </p:nvSpPr>
            <p:spPr>
              <a:xfrm flipH="1">
                <a:off x="2516718" y="3710963"/>
                <a:ext cx="225164" cy="5933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542" extrusionOk="0">
                    <a:moveTo>
                      <a:pt x="286" y="1"/>
                    </a:moveTo>
                    <a:cubicBezTo>
                      <a:pt x="115" y="1"/>
                      <a:pt x="1" y="115"/>
                      <a:pt x="1" y="256"/>
                    </a:cubicBezTo>
                    <a:cubicBezTo>
                      <a:pt x="1" y="428"/>
                      <a:pt x="115" y="542"/>
                      <a:pt x="286" y="542"/>
                    </a:cubicBezTo>
                    <a:lnTo>
                      <a:pt x="1771" y="542"/>
                    </a:lnTo>
                    <a:cubicBezTo>
                      <a:pt x="1913" y="542"/>
                      <a:pt x="2056" y="428"/>
                      <a:pt x="2056" y="256"/>
                    </a:cubicBezTo>
                    <a:cubicBezTo>
                      <a:pt x="2056" y="115"/>
                      <a:pt x="1913" y="1"/>
                      <a:pt x="17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47" name="Google Shape;5547;p29"/>
              <p:cNvSpPr/>
              <p:nvPr/>
            </p:nvSpPr>
            <p:spPr>
              <a:xfrm flipH="1">
                <a:off x="2563677" y="3573148"/>
                <a:ext cx="137704" cy="13672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249" extrusionOk="0">
                    <a:moveTo>
                      <a:pt x="659" y="403"/>
                    </a:moveTo>
                    <a:cubicBezTo>
                      <a:pt x="773" y="403"/>
                      <a:pt x="887" y="488"/>
                      <a:pt x="887" y="631"/>
                    </a:cubicBezTo>
                    <a:cubicBezTo>
                      <a:pt x="887" y="746"/>
                      <a:pt x="773" y="860"/>
                      <a:pt x="659" y="860"/>
                    </a:cubicBezTo>
                    <a:cubicBezTo>
                      <a:pt x="515" y="860"/>
                      <a:pt x="401" y="746"/>
                      <a:pt x="401" y="631"/>
                    </a:cubicBezTo>
                    <a:cubicBezTo>
                      <a:pt x="401" y="488"/>
                      <a:pt x="515" y="403"/>
                      <a:pt x="659" y="403"/>
                    </a:cubicBezTo>
                    <a:close/>
                    <a:moveTo>
                      <a:pt x="654" y="0"/>
                    </a:moveTo>
                    <a:cubicBezTo>
                      <a:pt x="364" y="0"/>
                      <a:pt x="109" y="195"/>
                      <a:pt x="30" y="488"/>
                    </a:cubicBezTo>
                    <a:cubicBezTo>
                      <a:pt x="1" y="716"/>
                      <a:pt x="58" y="944"/>
                      <a:pt x="229" y="1088"/>
                    </a:cubicBezTo>
                    <a:cubicBezTo>
                      <a:pt x="358" y="1198"/>
                      <a:pt x="498" y="1249"/>
                      <a:pt x="634" y="1249"/>
                    </a:cubicBezTo>
                    <a:cubicBezTo>
                      <a:pt x="711" y="1249"/>
                      <a:pt x="786" y="1233"/>
                      <a:pt x="857" y="1202"/>
                    </a:cubicBezTo>
                    <a:cubicBezTo>
                      <a:pt x="1086" y="1116"/>
                      <a:pt x="1230" y="944"/>
                      <a:pt x="1257" y="716"/>
                    </a:cubicBezTo>
                    <a:lnTo>
                      <a:pt x="1257" y="631"/>
                    </a:lnTo>
                    <a:cubicBezTo>
                      <a:pt x="1257" y="316"/>
                      <a:pt x="1029" y="31"/>
                      <a:pt x="716" y="3"/>
                    </a:cubicBezTo>
                    <a:cubicBezTo>
                      <a:pt x="695" y="1"/>
                      <a:pt x="675" y="0"/>
                      <a:pt x="6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48" name="Google Shape;5548;p29"/>
              <p:cNvSpPr/>
              <p:nvPr/>
            </p:nvSpPr>
            <p:spPr>
              <a:xfrm flipH="1">
                <a:off x="2604178" y="3617153"/>
                <a:ext cx="53418" cy="5013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58" extrusionOk="0">
                    <a:moveTo>
                      <a:pt x="259" y="1"/>
                    </a:moveTo>
                    <a:cubicBezTo>
                      <a:pt x="115" y="1"/>
                      <a:pt x="1" y="86"/>
                      <a:pt x="1" y="229"/>
                    </a:cubicBezTo>
                    <a:cubicBezTo>
                      <a:pt x="1" y="344"/>
                      <a:pt x="115" y="458"/>
                      <a:pt x="259" y="458"/>
                    </a:cubicBezTo>
                    <a:cubicBezTo>
                      <a:pt x="373" y="458"/>
                      <a:pt x="487" y="344"/>
                      <a:pt x="487" y="229"/>
                    </a:cubicBezTo>
                    <a:cubicBezTo>
                      <a:pt x="487" y="86"/>
                      <a:pt x="373" y="1"/>
                      <a:pt x="2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  <p:sp>
            <p:nvSpPr>
              <p:cNvPr id="5549" name="Google Shape;5549;p29"/>
              <p:cNvSpPr/>
              <p:nvPr/>
            </p:nvSpPr>
            <p:spPr>
              <a:xfrm flipH="1">
                <a:off x="2932459" y="3313500"/>
                <a:ext cx="131464" cy="294789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2693" extrusionOk="0">
                    <a:moveTo>
                      <a:pt x="692" y="0"/>
                    </a:moveTo>
                    <a:cubicBezTo>
                      <a:pt x="544" y="0"/>
                      <a:pt x="427" y="105"/>
                      <a:pt x="401" y="233"/>
                    </a:cubicBezTo>
                    <a:lnTo>
                      <a:pt x="31" y="2288"/>
                    </a:lnTo>
                    <a:cubicBezTo>
                      <a:pt x="1" y="2460"/>
                      <a:pt x="115" y="2631"/>
                      <a:pt x="286" y="2631"/>
                    </a:cubicBezTo>
                    <a:lnTo>
                      <a:pt x="458" y="2688"/>
                    </a:lnTo>
                    <a:cubicBezTo>
                      <a:pt x="476" y="2691"/>
                      <a:pt x="494" y="2693"/>
                      <a:pt x="512" y="2693"/>
                    </a:cubicBezTo>
                    <a:cubicBezTo>
                      <a:pt x="664" y="2693"/>
                      <a:pt x="803" y="2585"/>
                      <a:pt x="830" y="2432"/>
                    </a:cubicBezTo>
                    <a:lnTo>
                      <a:pt x="1173" y="377"/>
                    </a:lnTo>
                    <a:cubicBezTo>
                      <a:pt x="1200" y="205"/>
                      <a:pt x="1086" y="62"/>
                      <a:pt x="915" y="34"/>
                    </a:cubicBezTo>
                    <a:lnTo>
                      <a:pt x="743" y="4"/>
                    </a:lnTo>
                    <a:cubicBezTo>
                      <a:pt x="726" y="2"/>
                      <a:pt x="709" y="0"/>
                      <a:pt x="6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680"/>
              </a:p>
            </p:txBody>
          </p:sp>
        </p:grpSp>
      </p:grpSp>
      <p:grpSp>
        <p:nvGrpSpPr>
          <p:cNvPr id="5550" name="Google Shape;5550;p29"/>
          <p:cNvGrpSpPr/>
          <p:nvPr/>
        </p:nvGrpSpPr>
        <p:grpSpPr>
          <a:xfrm>
            <a:off x="1650052" y="1731510"/>
            <a:ext cx="480004" cy="487810"/>
            <a:chOff x="7718700" y="1467925"/>
            <a:chExt cx="422725" cy="429600"/>
          </a:xfrm>
        </p:grpSpPr>
        <p:sp>
          <p:nvSpPr>
            <p:cNvPr id="5551" name="Google Shape;5551;p29"/>
            <p:cNvSpPr/>
            <p:nvPr/>
          </p:nvSpPr>
          <p:spPr>
            <a:xfrm>
              <a:off x="7718700" y="1467925"/>
              <a:ext cx="422725" cy="429600"/>
            </a:xfrm>
            <a:custGeom>
              <a:avLst/>
              <a:gdLst/>
              <a:ahLst/>
              <a:cxnLst/>
              <a:rect l="l" t="t" r="r" b="b"/>
              <a:pathLst>
                <a:path w="16909" h="17184" extrusionOk="0">
                  <a:moveTo>
                    <a:pt x="8592" y="0"/>
                  </a:moveTo>
                  <a:cubicBezTo>
                    <a:pt x="3735" y="0"/>
                    <a:pt x="0" y="4010"/>
                    <a:pt x="0" y="8592"/>
                  </a:cubicBezTo>
                  <a:cubicBezTo>
                    <a:pt x="0" y="13174"/>
                    <a:pt x="3735" y="17184"/>
                    <a:pt x="8592" y="17184"/>
                  </a:cubicBezTo>
                  <a:cubicBezTo>
                    <a:pt x="13174" y="17184"/>
                    <a:pt x="16909" y="13174"/>
                    <a:pt x="16909" y="8592"/>
                  </a:cubicBezTo>
                  <a:cubicBezTo>
                    <a:pt x="16909" y="4010"/>
                    <a:pt x="13174" y="0"/>
                    <a:pt x="8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52" name="Google Shape;5552;p29"/>
            <p:cNvSpPr/>
            <p:nvPr/>
          </p:nvSpPr>
          <p:spPr>
            <a:xfrm>
              <a:off x="7783425" y="1525200"/>
              <a:ext cx="92800" cy="92825"/>
            </a:xfrm>
            <a:custGeom>
              <a:avLst/>
              <a:gdLst/>
              <a:ahLst/>
              <a:cxnLst/>
              <a:rect l="l" t="t" r="r" b="b"/>
              <a:pathLst>
                <a:path w="3712" h="3713" extrusionOk="0">
                  <a:moveTo>
                    <a:pt x="1994" y="1"/>
                  </a:moveTo>
                  <a:lnTo>
                    <a:pt x="1719" y="1719"/>
                  </a:lnTo>
                  <a:lnTo>
                    <a:pt x="0" y="1994"/>
                  </a:lnTo>
                  <a:lnTo>
                    <a:pt x="1719" y="1994"/>
                  </a:lnTo>
                  <a:lnTo>
                    <a:pt x="1994" y="3712"/>
                  </a:lnTo>
                  <a:lnTo>
                    <a:pt x="1994" y="1994"/>
                  </a:lnTo>
                  <a:lnTo>
                    <a:pt x="3712" y="1994"/>
                  </a:lnTo>
                  <a:lnTo>
                    <a:pt x="1994" y="1719"/>
                  </a:lnTo>
                  <a:lnTo>
                    <a:pt x="19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53" name="Google Shape;5553;p29"/>
            <p:cNvSpPr/>
            <p:nvPr/>
          </p:nvSpPr>
          <p:spPr>
            <a:xfrm>
              <a:off x="8026850" y="1732550"/>
              <a:ext cx="64175" cy="64750"/>
            </a:xfrm>
            <a:custGeom>
              <a:avLst/>
              <a:gdLst/>
              <a:ahLst/>
              <a:cxnLst/>
              <a:rect l="l" t="t" r="r" b="b"/>
              <a:pathLst>
                <a:path w="2567" h="2590" extrusionOk="0">
                  <a:moveTo>
                    <a:pt x="1421" y="0"/>
                  </a:moveTo>
                  <a:lnTo>
                    <a:pt x="1146" y="1146"/>
                  </a:lnTo>
                  <a:lnTo>
                    <a:pt x="1" y="1146"/>
                  </a:lnTo>
                  <a:lnTo>
                    <a:pt x="1146" y="1444"/>
                  </a:lnTo>
                  <a:lnTo>
                    <a:pt x="1421" y="2589"/>
                  </a:lnTo>
                  <a:lnTo>
                    <a:pt x="1421" y="1444"/>
                  </a:lnTo>
                  <a:lnTo>
                    <a:pt x="2567" y="1146"/>
                  </a:lnTo>
                  <a:lnTo>
                    <a:pt x="1421" y="1146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54" name="Google Shape;5554;p29"/>
            <p:cNvSpPr/>
            <p:nvPr/>
          </p:nvSpPr>
          <p:spPr>
            <a:xfrm>
              <a:off x="7826375" y="1782950"/>
              <a:ext cx="49850" cy="49850"/>
            </a:xfrm>
            <a:custGeom>
              <a:avLst/>
              <a:gdLst/>
              <a:ahLst/>
              <a:cxnLst/>
              <a:rect l="l" t="t" r="r" b="b"/>
              <a:pathLst>
                <a:path w="1994" h="1994" extrusionOk="0">
                  <a:moveTo>
                    <a:pt x="848" y="1"/>
                  </a:moveTo>
                  <a:lnTo>
                    <a:pt x="848" y="848"/>
                  </a:lnTo>
                  <a:lnTo>
                    <a:pt x="1" y="848"/>
                  </a:lnTo>
                  <a:lnTo>
                    <a:pt x="848" y="1146"/>
                  </a:lnTo>
                  <a:lnTo>
                    <a:pt x="848" y="1994"/>
                  </a:lnTo>
                  <a:lnTo>
                    <a:pt x="1146" y="1146"/>
                  </a:lnTo>
                  <a:lnTo>
                    <a:pt x="1994" y="848"/>
                  </a:lnTo>
                  <a:lnTo>
                    <a:pt x="1146" y="848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55" name="Google Shape;5555;p29"/>
            <p:cNvSpPr/>
            <p:nvPr/>
          </p:nvSpPr>
          <p:spPr>
            <a:xfrm>
              <a:off x="7861900" y="1603675"/>
              <a:ext cx="7450" cy="7475"/>
            </a:xfrm>
            <a:custGeom>
              <a:avLst/>
              <a:gdLst/>
              <a:ahLst/>
              <a:cxnLst/>
              <a:rect l="l" t="t" r="r" b="b"/>
              <a:pathLst>
                <a:path w="298" h="299" extrusionOk="0">
                  <a:moveTo>
                    <a:pt x="0" y="0"/>
                  </a:moveTo>
                  <a:lnTo>
                    <a:pt x="298" y="298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56" name="Google Shape;5556;p29"/>
            <p:cNvSpPr/>
            <p:nvPr/>
          </p:nvSpPr>
          <p:spPr>
            <a:xfrm>
              <a:off x="8041175" y="1568150"/>
              <a:ext cx="14350" cy="14350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275" y="1"/>
                  </a:moveTo>
                  <a:lnTo>
                    <a:pt x="0" y="276"/>
                  </a:lnTo>
                  <a:lnTo>
                    <a:pt x="275" y="574"/>
                  </a:lnTo>
                  <a:lnTo>
                    <a:pt x="573" y="276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57" name="Google Shape;5557;p29"/>
            <p:cNvSpPr/>
            <p:nvPr/>
          </p:nvSpPr>
          <p:spPr>
            <a:xfrm>
              <a:off x="7947800" y="1611125"/>
              <a:ext cx="14350" cy="14325"/>
            </a:xfrm>
            <a:custGeom>
              <a:avLst/>
              <a:gdLst/>
              <a:ahLst/>
              <a:cxnLst/>
              <a:rect l="l" t="t" r="r" b="b"/>
              <a:pathLst>
                <a:path w="574" h="573" extrusionOk="0">
                  <a:moveTo>
                    <a:pt x="299" y="0"/>
                  </a:moveTo>
                  <a:lnTo>
                    <a:pt x="1" y="275"/>
                  </a:lnTo>
                  <a:lnTo>
                    <a:pt x="299" y="573"/>
                  </a:lnTo>
                  <a:lnTo>
                    <a:pt x="574" y="275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58" name="Google Shape;5558;p29"/>
            <p:cNvSpPr/>
            <p:nvPr/>
          </p:nvSpPr>
          <p:spPr>
            <a:xfrm>
              <a:off x="8076675" y="1646625"/>
              <a:ext cx="14350" cy="14350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299" y="1"/>
                  </a:moveTo>
                  <a:lnTo>
                    <a:pt x="1" y="299"/>
                  </a:lnTo>
                  <a:lnTo>
                    <a:pt x="299" y="573"/>
                  </a:lnTo>
                  <a:lnTo>
                    <a:pt x="574" y="299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59" name="Google Shape;5559;p29"/>
            <p:cNvSpPr/>
            <p:nvPr/>
          </p:nvSpPr>
          <p:spPr>
            <a:xfrm>
              <a:off x="8005075" y="1517750"/>
              <a:ext cx="14350" cy="14350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299" y="1"/>
                  </a:moveTo>
                  <a:lnTo>
                    <a:pt x="1" y="299"/>
                  </a:lnTo>
                  <a:lnTo>
                    <a:pt x="299" y="573"/>
                  </a:lnTo>
                  <a:lnTo>
                    <a:pt x="574" y="299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0" name="Google Shape;5560;p29"/>
            <p:cNvSpPr/>
            <p:nvPr/>
          </p:nvSpPr>
          <p:spPr>
            <a:xfrm>
              <a:off x="7775975" y="1782950"/>
              <a:ext cx="14350" cy="14350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298" y="1"/>
                  </a:moveTo>
                  <a:lnTo>
                    <a:pt x="0" y="275"/>
                  </a:lnTo>
                  <a:lnTo>
                    <a:pt x="298" y="573"/>
                  </a:lnTo>
                  <a:lnTo>
                    <a:pt x="573" y="275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1" name="Google Shape;5561;p29"/>
            <p:cNvSpPr/>
            <p:nvPr/>
          </p:nvSpPr>
          <p:spPr>
            <a:xfrm>
              <a:off x="7926625" y="1489125"/>
              <a:ext cx="14325" cy="14325"/>
            </a:xfrm>
            <a:custGeom>
              <a:avLst/>
              <a:gdLst/>
              <a:ahLst/>
              <a:cxnLst/>
              <a:rect l="l" t="t" r="r" b="b"/>
              <a:pathLst>
                <a:path w="573" h="573" extrusionOk="0">
                  <a:moveTo>
                    <a:pt x="275" y="0"/>
                  </a:moveTo>
                  <a:lnTo>
                    <a:pt x="0" y="298"/>
                  </a:lnTo>
                  <a:lnTo>
                    <a:pt x="275" y="573"/>
                  </a:lnTo>
                  <a:lnTo>
                    <a:pt x="573" y="29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2" name="Google Shape;5562;p29"/>
            <p:cNvSpPr/>
            <p:nvPr/>
          </p:nvSpPr>
          <p:spPr>
            <a:xfrm>
              <a:off x="8012525" y="1847100"/>
              <a:ext cx="14350" cy="14350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276" y="1"/>
                  </a:moveTo>
                  <a:lnTo>
                    <a:pt x="1" y="298"/>
                  </a:lnTo>
                  <a:lnTo>
                    <a:pt x="276" y="573"/>
                  </a:lnTo>
                  <a:lnTo>
                    <a:pt x="574" y="298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3" name="Google Shape;5563;p29"/>
            <p:cNvSpPr/>
            <p:nvPr/>
          </p:nvSpPr>
          <p:spPr>
            <a:xfrm>
              <a:off x="7919175" y="1847100"/>
              <a:ext cx="7475" cy="14350"/>
            </a:xfrm>
            <a:custGeom>
              <a:avLst/>
              <a:gdLst/>
              <a:ahLst/>
              <a:cxnLst/>
              <a:rect l="l" t="t" r="r" b="b"/>
              <a:pathLst>
                <a:path w="299" h="574" extrusionOk="0">
                  <a:moveTo>
                    <a:pt x="298" y="1"/>
                  </a:moveTo>
                  <a:lnTo>
                    <a:pt x="0" y="298"/>
                  </a:lnTo>
                  <a:lnTo>
                    <a:pt x="298" y="573"/>
                  </a:lnTo>
                  <a:lnTo>
                    <a:pt x="298" y="29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4" name="Google Shape;5564;p29"/>
            <p:cNvSpPr/>
            <p:nvPr/>
          </p:nvSpPr>
          <p:spPr>
            <a:xfrm>
              <a:off x="7761650" y="1582475"/>
              <a:ext cx="14350" cy="14350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298" y="1"/>
                  </a:moveTo>
                  <a:lnTo>
                    <a:pt x="1" y="276"/>
                  </a:lnTo>
                  <a:lnTo>
                    <a:pt x="298" y="573"/>
                  </a:lnTo>
                  <a:lnTo>
                    <a:pt x="573" y="276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5" name="Google Shape;5565;p29"/>
            <p:cNvSpPr/>
            <p:nvPr/>
          </p:nvSpPr>
          <p:spPr>
            <a:xfrm>
              <a:off x="7775975" y="1668400"/>
              <a:ext cx="57300" cy="57300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46" y="0"/>
                  </a:moveTo>
                  <a:cubicBezTo>
                    <a:pt x="573" y="0"/>
                    <a:pt x="0" y="573"/>
                    <a:pt x="0" y="1146"/>
                  </a:cubicBezTo>
                  <a:cubicBezTo>
                    <a:pt x="0" y="1719"/>
                    <a:pt x="573" y="2291"/>
                    <a:pt x="1146" y="2291"/>
                  </a:cubicBezTo>
                  <a:cubicBezTo>
                    <a:pt x="1719" y="2291"/>
                    <a:pt x="2292" y="1719"/>
                    <a:pt x="2292" y="1146"/>
                  </a:cubicBezTo>
                  <a:cubicBezTo>
                    <a:pt x="2292" y="573"/>
                    <a:pt x="1719" y="0"/>
                    <a:pt x="1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6" name="Google Shape;5566;p29"/>
            <p:cNvSpPr/>
            <p:nvPr/>
          </p:nvSpPr>
          <p:spPr>
            <a:xfrm>
              <a:off x="7775975" y="1668400"/>
              <a:ext cx="42975" cy="57300"/>
            </a:xfrm>
            <a:custGeom>
              <a:avLst/>
              <a:gdLst/>
              <a:ahLst/>
              <a:cxnLst/>
              <a:rect l="l" t="t" r="r" b="b"/>
              <a:pathLst>
                <a:path w="1719" h="2292" extrusionOk="0">
                  <a:moveTo>
                    <a:pt x="1719" y="0"/>
                  </a:moveTo>
                  <a:cubicBezTo>
                    <a:pt x="1146" y="0"/>
                    <a:pt x="871" y="0"/>
                    <a:pt x="298" y="275"/>
                  </a:cubicBezTo>
                  <a:cubicBezTo>
                    <a:pt x="0" y="848"/>
                    <a:pt x="0" y="1421"/>
                    <a:pt x="298" y="1994"/>
                  </a:cubicBezTo>
                  <a:cubicBezTo>
                    <a:pt x="871" y="2291"/>
                    <a:pt x="1146" y="2291"/>
                    <a:pt x="1719" y="2291"/>
                  </a:cubicBezTo>
                  <a:cubicBezTo>
                    <a:pt x="1444" y="1994"/>
                    <a:pt x="1444" y="1994"/>
                    <a:pt x="1146" y="1994"/>
                  </a:cubicBezTo>
                  <a:cubicBezTo>
                    <a:pt x="871" y="1421"/>
                    <a:pt x="871" y="848"/>
                    <a:pt x="1146" y="275"/>
                  </a:cubicBezTo>
                  <a:cubicBezTo>
                    <a:pt x="1444" y="275"/>
                    <a:pt x="1444" y="275"/>
                    <a:pt x="1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7" name="Google Shape;5567;p29"/>
            <p:cNvSpPr/>
            <p:nvPr/>
          </p:nvSpPr>
          <p:spPr>
            <a:xfrm>
              <a:off x="7840700" y="1611125"/>
              <a:ext cx="164400" cy="171850"/>
            </a:xfrm>
            <a:custGeom>
              <a:avLst/>
              <a:gdLst/>
              <a:ahLst/>
              <a:cxnLst/>
              <a:rect l="l" t="t" r="r" b="b"/>
              <a:pathLst>
                <a:path w="6576" h="6874" extrusionOk="0">
                  <a:moveTo>
                    <a:pt x="3437" y="0"/>
                  </a:moveTo>
                  <a:lnTo>
                    <a:pt x="3139" y="275"/>
                  </a:lnTo>
                  <a:cubicBezTo>
                    <a:pt x="3139" y="573"/>
                    <a:pt x="2566" y="573"/>
                    <a:pt x="2566" y="573"/>
                  </a:cubicBezTo>
                  <a:lnTo>
                    <a:pt x="1994" y="275"/>
                  </a:lnTo>
                  <a:lnTo>
                    <a:pt x="1994" y="573"/>
                  </a:lnTo>
                  <a:cubicBezTo>
                    <a:pt x="1994" y="848"/>
                    <a:pt x="1719" y="1146"/>
                    <a:pt x="1421" y="1146"/>
                  </a:cubicBezTo>
                  <a:lnTo>
                    <a:pt x="848" y="1146"/>
                  </a:lnTo>
                  <a:lnTo>
                    <a:pt x="848" y="1421"/>
                  </a:lnTo>
                  <a:cubicBezTo>
                    <a:pt x="1146" y="1719"/>
                    <a:pt x="848" y="2291"/>
                    <a:pt x="573" y="2291"/>
                  </a:cubicBezTo>
                  <a:lnTo>
                    <a:pt x="275" y="2566"/>
                  </a:lnTo>
                  <a:lnTo>
                    <a:pt x="275" y="2864"/>
                  </a:lnTo>
                  <a:cubicBezTo>
                    <a:pt x="573" y="3139"/>
                    <a:pt x="573" y="3437"/>
                    <a:pt x="275" y="3712"/>
                  </a:cubicBezTo>
                  <a:lnTo>
                    <a:pt x="0" y="4010"/>
                  </a:lnTo>
                  <a:lnTo>
                    <a:pt x="275" y="4010"/>
                  </a:lnTo>
                  <a:cubicBezTo>
                    <a:pt x="573" y="4285"/>
                    <a:pt x="848" y="4582"/>
                    <a:pt x="573" y="4857"/>
                  </a:cubicBezTo>
                  <a:lnTo>
                    <a:pt x="573" y="5155"/>
                  </a:lnTo>
                  <a:lnTo>
                    <a:pt x="848" y="5430"/>
                  </a:lnTo>
                  <a:cubicBezTo>
                    <a:pt x="1146" y="5430"/>
                    <a:pt x="1421" y="5728"/>
                    <a:pt x="1421" y="6003"/>
                  </a:cubicBezTo>
                  <a:lnTo>
                    <a:pt x="1421" y="6301"/>
                  </a:lnTo>
                  <a:lnTo>
                    <a:pt x="1719" y="6301"/>
                  </a:lnTo>
                  <a:cubicBezTo>
                    <a:pt x="1994" y="6301"/>
                    <a:pt x="2566" y="6301"/>
                    <a:pt x="2566" y="6576"/>
                  </a:cubicBezTo>
                  <a:lnTo>
                    <a:pt x="2864" y="6874"/>
                  </a:lnTo>
                  <a:lnTo>
                    <a:pt x="3139" y="6576"/>
                  </a:lnTo>
                  <a:lnTo>
                    <a:pt x="4010" y="6576"/>
                  </a:lnTo>
                  <a:lnTo>
                    <a:pt x="4285" y="6874"/>
                  </a:lnTo>
                  <a:lnTo>
                    <a:pt x="4285" y="6576"/>
                  </a:lnTo>
                  <a:cubicBezTo>
                    <a:pt x="4583" y="6301"/>
                    <a:pt x="4858" y="6301"/>
                    <a:pt x="5155" y="6301"/>
                  </a:cubicBezTo>
                  <a:lnTo>
                    <a:pt x="5430" y="6301"/>
                  </a:lnTo>
                  <a:lnTo>
                    <a:pt x="5430" y="6003"/>
                  </a:lnTo>
                  <a:cubicBezTo>
                    <a:pt x="5430" y="5728"/>
                    <a:pt x="5728" y="5430"/>
                    <a:pt x="6003" y="5430"/>
                  </a:cubicBezTo>
                  <a:lnTo>
                    <a:pt x="6576" y="5155"/>
                  </a:lnTo>
                  <a:lnTo>
                    <a:pt x="6301" y="4857"/>
                  </a:lnTo>
                  <a:cubicBezTo>
                    <a:pt x="6301" y="4582"/>
                    <a:pt x="6301" y="4285"/>
                    <a:pt x="6576" y="4285"/>
                  </a:cubicBezTo>
                  <a:lnTo>
                    <a:pt x="6576" y="2566"/>
                  </a:lnTo>
                  <a:lnTo>
                    <a:pt x="6301" y="2291"/>
                  </a:lnTo>
                  <a:cubicBezTo>
                    <a:pt x="6003" y="2291"/>
                    <a:pt x="6003" y="1719"/>
                    <a:pt x="6003" y="1421"/>
                  </a:cubicBezTo>
                  <a:lnTo>
                    <a:pt x="6003" y="1146"/>
                  </a:lnTo>
                  <a:lnTo>
                    <a:pt x="5728" y="1146"/>
                  </a:lnTo>
                  <a:cubicBezTo>
                    <a:pt x="5430" y="1146"/>
                    <a:pt x="5155" y="848"/>
                    <a:pt x="4858" y="573"/>
                  </a:cubicBezTo>
                  <a:lnTo>
                    <a:pt x="4858" y="275"/>
                  </a:lnTo>
                  <a:lnTo>
                    <a:pt x="4583" y="573"/>
                  </a:lnTo>
                  <a:cubicBezTo>
                    <a:pt x="4285" y="573"/>
                    <a:pt x="4010" y="573"/>
                    <a:pt x="3712" y="275"/>
                  </a:cubicBezTo>
                  <a:lnTo>
                    <a:pt x="34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8" name="Google Shape;5568;p29"/>
            <p:cNvSpPr/>
            <p:nvPr/>
          </p:nvSpPr>
          <p:spPr>
            <a:xfrm>
              <a:off x="7998200" y="1660950"/>
              <a:ext cx="64200" cy="64750"/>
            </a:xfrm>
            <a:custGeom>
              <a:avLst/>
              <a:gdLst/>
              <a:ahLst/>
              <a:cxnLst/>
              <a:rect l="l" t="t" r="r" b="b"/>
              <a:pathLst>
                <a:path w="2568" h="2590" extrusionOk="0">
                  <a:moveTo>
                    <a:pt x="1147" y="0"/>
                  </a:moveTo>
                  <a:cubicBezTo>
                    <a:pt x="574" y="0"/>
                    <a:pt x="1" y="573"/>
                    <a:pt x="1" y="1444"/>
                  </a:cubicBezTo>
                  <a:cubicBezTo>
                    <a:pt x="1" y="2017"/>
                    <a:pt x="574" y="2589"/>
                    <a:pt x="1147" y="2589"/>
                  </a:cubicBezTo>
                  <a:cubicBezTo>
                    <a:pt x="1994" y="2589"/>
                    <a:pt x="2567" y="2017"/>
                    <a:pt x="2567" y="1444"/>
                  </a:cubicBezTo>
                  <a:cubicBezTo>
                    <a:pt x="2567" y="573"/>
                    <a:pt x="1994" y="0"/>
                    <a:pt x="1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69" name="Google Shape;5569;p29"/>
            <p:cNvSpPr/>
            <p:nvPr/>
          </p:nvSpPr>
          <p:spPr>
            <a:xfrm>
              <a:off x="8019400" y="1660950"/>
              <a:ext cx="43000" cy="64750"/>
            </a:xfrm>
            <a:custGeom>
              <a:avLst/>
              <a:gdLst/>
              <a:ahLst/>
              <a:cxnLst/>
              <a:rect l="l" t="t" r="r" b="b"/>
              <a:pathLst>
                <a:path w="1720" h="2590" extrusionOk="0">
                  <a:moveTo>
                    <a:pt x="299" y="0"/>
                  </a:moveTo>
                  <a:lnTo>
                    <a:pt x="1" y="298"/>
                  </a:lnTo>
                  <a:cubicBezTo>
                    <a:pt x="573" y="298"/>
                    <a:pt x="1146" y="871"/>
                    <a:pt x="1146" y="1444"/>
                  </a:cubicBezTo>
                  <a:cubicBezTo>
                    <a:pt x="1146" y="2017"/>
                    <a:pt x="573" y="2589"/>
                    <a:pt x="1" y="2589"/>
                  </a:cubicBezTo>
                  <a:lnTo>
                    <a:pt x="299" y="2589"/>
                  </a:lnTo>
                  <a:cubicBezTo>
                    <a:pt x="1146" y="2589"/>
                    <a:pt x="1719" y="2017"/>
                    <a:pt x="1719" y="1444"/>
                  </a:cubicBezTo>
                  <a:cubicBezTo>
                    <a:pt x="1719" y="573"/>
                    <a:pt x="1146" y="0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0" name="Google Shape;5570;p29"/>
            <p:cNvSpPr/>
            <p:nvPr/>
          </p:nvSpPr>
          <p:spPr>
            <a:xfrm>
              <a:off x="8062375" y="1682725"/>
              <a:ext cx="28650" cy="28650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573" y="0"/>
                  </a:moveTo>
                  <a:cubicBezTo>
                    <a:pt x="298" y="0"/>
                    <a:pt x="0" y="275"/>
                    <a:pt x="0" y="573"/>
                  </a:cubicBezTo>
                  <a:cubicBezTo>
                    <a:pt x="0" y="848"/>
                    <a:pt x="298" y="1146"/>
                    <a:pt x="573" y="1146"/>
                  </a:cubicBezTo>
                  <a:cubicBezTo>
                    <a:pt x="871" y="1146"/>
                    <a:pt x="1146" y="848"/>
                    <a:pt x="1146" y="573"/>
                  </a:cubicBezTo>
                  <a:cubicBezTo>
                    <a:pt x="1146" y="275"/>
                    <a:pt x="871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1" name="Google Shape;5571;p29"/>
            <p:cNvSpPr/>
            <p:nvPr/>
          </p:nvSpPr>
          <p:spPr>
            <a:xfrm>
              <a:off x="8076675" y="1682725"/>
              <a:ext cx="14350" cy="28650"/>
            </a:xfrm>
            <a:custGeom>
              <a:avLst/>
              <a:gdLst/>
              <a:ahLst/>
              <a:cxnLst/>
              <a:rect l="l" t="t" r="r" b="b"/>
              <a:pathLst>
                <a:path w="574" h="1146" extrusionOk="0">
                  <a:moveTo>
                    <a:pt x="1" y="0"/>
                  </a:moveTo>
                  <a:cubicBezTo>
                    <a:pt x="1" y="0"/>
                    <a:pt x="299" y="275"/>
                    <a:pt x="299" y="573"/>
                  </a:cubicBezTo>
                  <a:cubicBezTo>
                    <a:pt x="299" y="848"/>
                    <a:pt x="1" y="1146"/>
                    <a:pt x="1" y="1146"/>
                  </a:cubicBezTo>
                  <a:cubicBezTo>
                    <a:pt x="299" y="1146"/>
                    <a:pt x="574" y="848"/>
                    <a:pt x="574" y="573"/>
                  </a:cubicBezTo>
                  <a:cubicBezTo>
                    <a:pt x="574" y="275"/>
                    <a:pt x="29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2" name="Google Shape;5572;p29"/>
            <p:cNvSpPr/>
            <p:nvPr/>
          </p:nvSpPr>
          <p:spPr>
            <a:xfrm>
              <a:off x="7733025" y="1682725"/>
              <a:ext cx="28650" cy="28650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573" y="0"/>
                  </a:moveTo>
                  <a:cubicBezTo>
                    <a:pt x="298" y="0"/>
                    <a:pt x="0" y="275"/>
                    <a:pt x="0" y="573"/>
                  </a:cubicBezTo>
                  <a:cubicBezTo>
                    <a:pt x="0" y="848"/>
                    <a:pt x="298" y="1146"/>
                    <a:pt x="573" y="1146"/>
                  </a:cubicBezTo>
                  <a:cubicBezTo>
                    <a:pt x="871" y="1146"/>
                    <a:pt x="1146" y="848"/>
                    <a:pt x="1146" y="573"/>
                  </a:cubicBezTo>
                  <a:cubicBezTo>
                    <a:pt x="1146" y="275"/>
                    <a:pt x="871" y="0"/>
                    <a:pt x="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3" name="Google Shape;5573;p29"/>
            <p:cNvSpPr/>
            <p:nvPr/>
          </p:nvSpPr>
          <p:spPr>
            <a:xfrm>
              <a:off x="7733025" y="1682725"/>
              <a:ext cx="21775" cy="28650"/>
            </a:xfrm>
            <a:custGeom>
              <a:avLst/>
              <a:gdLst/>
              <a:ahLst/>
              <a:cxnLst/>
              <a:rect l="l" t="t" r="r" b="b"/>
              <a:pathLst>
                <a:path w="871" h="1146" extrusionOk="0">
                  <a:moveTo>
                    <a:pt x="573" y="0"/>
                  </a:moveTo>
                  <a:cubicBezTo>
                    <a:pt x="298" y="0"/>
                    <a:pt x="0" y="275"/>
                    <a:pt x="0" y="573"/>
                  </a:cubicBezTo>
                  <a:cubicBezTo>
                    <a:pt x="0" y="848"/>
                    <a:pt x="298" y="1146"/>
                    <a:pt x="573" y="1146"/>
                  </a:cubicBezTo>
                  <a:lnTo>
                    <a:pt x="871" y="1146"/>
                  </a:lnTo>
                  <a:cubicBezTo>
                    <a:pt x="573" y="1146"/>
                    <a:pt x="298" y="848"/>
                    <a:pt x="298" y="573"/>
                  </a:cubicBezTo>
                  <a:cubicBezTo>
                    <a:pt x="298" y="275"/>
                    <a:pt x="573" y="0"/>
                    <a:pt x="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4" name="Google Shape;5574;p29"/>
            <p:cNvSpPr/>
            <p:nvPr/>
          </p:nvSpPr>
          <p:spPr>
            <a:xfrm>
              <a:off x="8098450" y="1689600"/>
              <a:ext cx="21225" cy="14325"/>
            </a:xfrm>
            <a:custGeom>
              <a:avLst/>
              <a:gdLst/>
              <a:ahLst/>
              <a:cxnLst/>
              <a:rect l="l" t="t" r="r" b="b"/>
              <a:pathLst>
                <a:path w="849" h="573" extrusionOk="0">
                  <a:moveTo>
                    <a:pt x="573" y="0"/>
                  </a:moveTo>
                  <a:cubicBezTo>
                    <a:pt x="275" y="0"/>
                    <a:pt x="0" y="0"/>
                    <a:pt x="0" y="298"/>
                  </a:cubicBezTo>
                  <a:cubicBezTo>
                    <a:pt x="0" y="573"/>
                    <a:pt x="275" y="573"/>
                    <a:pt x="573" y="573"/>
                  </a:cubicBezTo>
                  <a:cubicBezTo>
                    <a:pt x="573" y="573"/>
                    <a:pt x="848" y="573"/>
                    <a:pt x="848" y="298"/>
                  </a:cubicBezTo>
                  <a:cubicBezTo>
                    <a:pt x="848" y="0"/>
                    <a:pt x="573" y="0"/>
                    <a:pt x="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5" name="Google Shape;5575;p29"/>
            <p:cNvSpPr/>
            <p:nvPr/>
          </p:nvSpPr>
          <p:spPr>
            <a:xfrm>
              <a:off x="8105325" y="1689600"/>
              <a:ext cx="14350" cy="14325"/>
            </a:xfrm>
            <a:custGeom>
              <a:avLst/>
              <a:gdLst/>
              <a:ahLst/>
              <a:cxnLst/>
              <a:rect l="l" t="t" r="r" b="b"/>
              <a:pathLst>
                <a:path w="574" h="573" extrusionOk="0">
                  <a:moveTo>
                    <a:pt x="0" y="0"/>
                  </a:moveTo>
                  <a:cubicBezTo>
                    <a:pt x="298" y="0"/>
                    <a:pt x="298" y="0"/>
                    <a:pt x="298" y="298"/>
                  </a:cubicBezTo>
                  <a:cubicBezTo>
                    <a:pt x="298" y="573"/>
                    <a:pt x="298" y="573"/>
                    <a:pt x="0" y="573"/>
                  </a:cubicBezTo>
                  <a:lnTo>
                    <a:pt x="298" y="573"/>
                  </a:lnTo>
                  <a:cubicBezTo>
                    <a:pt x="298" y="573"/>
                    <a:pt x="573" y="573"/>
                    <a:pt x="573" y="298"/>
                  </a:cubicBezTo>
                  <a:cubicBezTo>
                    <a:pt x="573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6" name="Google Shape;5576;p29"/>
            <p:cNvSpPr/>
            <p:nvPr/>
          </p:nvSpPr>
          <p:spPr>
            <a:xfrm>
              <a:off x="7869325" y="1639750"/>
              <a:ext cx="121475" cy="121450"/>
            </a:xfrm>
            <a:custGeom>
              <a:avLst/>
              <a:gdLst/>
              <a:ahLst/>
              <a:cxnLst/>
              <a:rect l="l" t="t" r="r" b="b"/>
              <a:pathLst>
                <a:path w="4859" h="4858" extrusionOk="0">
                  <a:moveTo>
                    <a:pt x="2292" y="1"/>
                  </a:moveTo>
                  <a:cubicBezTo>
                    <a:pt x="1147" y="1"/>
                    <a:pt x="1" y="1146"/>
                    <a:pt x="1" y="2292"/>
                  </a:cubicBezTo>
                  <a:cubicBezTo>
                    <a:pt x="1" y="3712"/>
                    <a:pt x="1147" y="4858"/>
                    <a:pt x="2292" y="4858"/>
                  </a:cubicBezTo>
                  <a:cubicBezTo>
                    <a:pt x="3713" y="4858"/>
                    <a:pt x="4858" y="3712"/>
                    <a:pt x="4858" y="2292"/>
                  </a:cubicBezTo>
                  <a:cubicBezTo>
                    <a:pt x="4858" y="1146"/>
                    <a:pt x="3713" y="1"/>
                    <a:pt x="22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7" name="Google Shape;5577;p29"/>
            <p:cNvSpPr/>
            <p:nvPr/>
          </p:nvSpPr>
          <p:spPr>
            <a:xfrm>
              <a:off x="7883650" y="1639750"/>
              <a:ext cx="92825" cy="92825"/>
            </a:xfrm>
            <a:custGeom>
              <a:avLst/>
              <a:gdLst/>
              <a:ahLst/>
              <a:cxnLst/>
              <a:rect l="l" t="t" r="r" b="b"/>
              <a:pathLst>
                <a:path w="3713" h="3713" extrusionOk="0">
                  <a:moveTo>
                    <a:pt x="1719" y="1"/>
                  </a:moveTo>
                  <a:cubicBezTo>
                    <a:pt x="574" y="1"/>
                    <a:pt x="1" y="848"/>
                    <a:pt x="1" y="1994"/>
                  </a:cubicBezTo>
                  <a:cubicBezTo>
                    <a:pt x="1" y="2865"/>
                    <a:pt x="574" y="3712"/>
                    <a:pt x="1719" y="3712"/>
                  </a:cubicBezTo>
                  <a:cubicBezTo>
                    <a:pt x="2865" y="3712"/>
                    <a:pt x="3712" y="2865"/>
                    <a:pt x="3712" y="1994"/>
                  </a:cubicBezTo>
                  <a:cubicBezTo>
                    <a:pt x="3712" y="848"/>
                    <a:pt x="2865" y="1"/>
                    <a:pt x="17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8" name="Google Shape;5578;p29"/>
            <p:cNvSpPr/>
            <p:nvPr/>
          </p:nvSpPr>
          <p:spPr>
            <a:xfrm>
              <a:off x="7769100" y="1660950"/>
              <a:ext cx="71625" cy="71625"/>
            </a:xfrm>
            <a:custGeom>
              <a:avLst/>
              <a:gdLst/>
              <a:ahLst/>
              <a:cxnLst/>
              <a:rect l="l" t="t" r="r" b="b"/>
              <a:pathLst>
                <a:path w="2865" h="2865" extrusionOk="0">
                  <a:moveTo>
                    <a:pt x="2567" y="0"/>
                  </a:moveTo>
                  <a:cubicBezTo>
                    <a:pt x="2567" y="0"/>
                    <a:pt x="2292" y="0"/>
                    <a:pt x="1719" y="298"/>
                  </a:cubicBezTo>
                  <a:lnTo>
                    <a:pt x="2567" y="298"/>
                  </a:lnTo>
                  <a:cubicBezTo>
                    <a:pt x="2567" y="298"/>
                    <a:pt x="2567" y="573"/>
                    <a:pt x="2292" y="871"/>
                  </a:cubicBezTo>
                  <a:cubicBezTo>
                    <a:pt x="2292" y="1146"/>
                    <a:pt x="1994" y="1444"/>
                    <a:pt x="1719" y="1719"/>
                  </a:cubicBezTo>
                  <a:cubicBezTo>
                    <a:pt x="1421" y="2017"/>
                    <a:pt x="1146" y="2017"/>
                    <a:pt x="848" y="2292"/>
                  </a:cubicBezTo>
                  <a:cubicBezTo>
                    <a:pt x="573" y="2589"/>
                    <a:pt x="275" y="2589"/>
                    <a:pt x="275" y="2589"/>
                  </a:cubicBezTo>
                  <a:cubicBezTo>
                    <a:pt x="275" y="2292"/>
                    <a:pt x="275" y="2292"/>
                    <a:pt x="573" y="2017"/>
                  </a:cubicBezTo>
                  <a:cubicBezTo>
                    <a:pt x="275" y="1719"/>
                    <a:pt x="275" y="1719"/>
                    <a:pt x="275" y="1444"/>
                  </a:cubicBezTo>
                  <a:lnTo>
                    <a:pt x="275" y="1719"/>
                  </a:lnTo>
                  <a:cubicBezTo>
                    <a:pt x="0" y="2017"/>
                    <a:pt x="0" y="2589"/>
                    <a:pt x="0" y="2589"/>
                  </a:cubicBezTo>
                  <a:cubicBezTo>
                    <a:pt x="275" y="2589"/>
                    <a:pt x="275" y="2864"/>
                    <a:pt x="275" y="2864"/>
                  </a:cubicBezTo>
                  <a:cubicBezTo>
                    <a:pt x="573" y="2864"/>
                    <a:pt x="848" y="2589"/>
                    <a:pt x="1146" y="2589"/>
                  </a:cubicBezTo>
                  <a:lnTo>
                    <a:pt x="1994" y="1719"/>
                  </a:lnTo>
                  <a:cubicBezTo>
                    <a:pt x="2292" y="1719"/>
                    <a:pt x="2292" y="1444"/>
                    <a:pt x="2567" y="1146"/>
                  </a:cubicBezTo>
                  <a:cubicBezTo>
                    <a:pt x="2864" y="573"/>
                    <a:pt x="2864" y="298"/>
                    <a:pt x="2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79" name="Google Shape;5579;p29"/>
            <p:cNvSpPr/>
            <p:nvPr/>
          </p:nvSpPr>
          <p:spPr>
            <a:xfrm>
              <a:off x="7919175" y="1646625"/>
              <a:ext cx="85925" cy="79075"/>
            </a:xfrm>
            <a:custGeom>
              <a:avLst/>
              <a:gdLst/>
              <a:ahLst/>
              <a:cxnLst/>
              <a:rect l="l" t="t" r="r" b="b"/>
              <a:pathLst>
                <a:path w="3437" h="3163" extrusionOk="0">
                  <a:moveTo>
                    <a:pt x="1719" y="1"/>
                  </a:moveTo>
                  <a:cubicBezTo>
                    <a:pt x="871" y="1"/>
                    <a:pt x="0" y="573"/>
                    <a:pt x="0" y="1719"/>
                  </a:cubicBezTo>
                  <a:cubicBezTo>
                    <a:pt x="0" y="2590"/>
                    <a:pt x="871" y="3162"/>
                    <a:pt x="1719" y="3162"/>
                  </a:cubicBezTo>
                  <a:lnTo>
                    <a:pt x="2016" y="3162"/>
                  </a:lnTo>
                  <a:cubicBezTo>
                    <a:pt x="2864" y="3162"/>
                    <a:pt x="3437" y="2590"/>
                    <a:pt x="3437" y="1719"/>
                  </a:cubicBezTo>
                  <a:cubicBezTo>
                    <a:pt x="3437" y="871"/>
                    <a:pt x="2864" y="1"/>
                    <a:pt x="2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80" name="Google Shape;5580;p29"/>
            <p:cNvSpPr/>
            <p:nvPr/>
          </p:nvSpPr>
          <p:spPr>
            <a:xfrm>
              <a:off x="7933500" y="1646625"/>
              <a:ext cx="71600" cy="79075"/>
            </a:xfrm>
            <a:custGeom>
              <a:avLst/>
              <a:gdLst/>
              <a:ahLst/>
              <a:cxnLst/>
              <a:rect l="l" t="t" r="r" b="b"/>
              <a:pathLst>
                <a:path w="2864" h="3163" extrusionOk="0">
                  <a:moveTo>
                    <a:pt x="1443" y="1"/>
                  </a:moveTo>
                  <a:cubicBezTo>
                    <a:pt x="573" y="1"/>
                    <a:pt x="0" y="871"/>
                    <a:pt x="0" y="1719"/>
                  </a:cubicBezTo>
                  <a:cubicBezTo>
                    <a:pt x="0" y="2590"/>
                    <a:pt x="573" y="3162"/>
                    <a:pt x="1443" y="3162"/>
                  </a:cubicBezTo>
                  <a:cubicBezTo>
                    <a:pt x="2291" y="3162"/>
                    <a:pt x="2864" y="2590"/>
                    <a:pt x="2864" y="1719"/>
                  </a:cubicBezTo>
                  <a:cubicBezTo>
                    <a:pt x="2864" y="871"/>
                    <a:pt x="2291" y="1"/>
                    <a:pt x="14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  <p:grpSp>
        <p:nvGrpSpPr>
          <p:cNvPr id="5581" name="Google Shape;5581;p29"/>
          <p:cNvGrpSpPr/>
          <p:nvPr/>
        </p:nvGrpSpPr>
        <p:grpSpPr>
          <a:xfrm>
            <a:off x="7017619" y="1741800"/>
            <a:ext cx="480000" cy="480025"/>
            <a:chOff x="6215150" y="2548750"/>
            <a:chExt cx="480000" cy="480025"/>
          </a:xfrm>
        </p:grpSpPr>
        <p:sp>
          <p:nvSpPr>
            <p:cNvPr id="5582" name="Google Shape;5582;p29"/>
            <p:cNvSpPr/>
            <p:nvPr/>
          </p:nvSpPr>
          <p:spPr>
            <a:xfrm>
              <a:off x="6215150" y="2548750"/>
              <a:ext cx="480000" cy="480025"/>
            </a:xfrm>
            <a:custGeom>
              <a:avLst/>
              <a:gdLst/>
              <a:ahLst/>
              <a:cxnLst/>
              <a:rect l="l" t="t" r="r" b="b"/>
              <a:pathLst>
                <a:path w="19200" h="19201" extrusionOk="0">
                  <a:moveTo>
                    <a:pt x="9737" y="1"/>
                  </a:moveTo>
                  <a:cubicBezTo>
                    <a:pt x="4307" y="1"/>
                    <a:pt x="0" y="4308"/>
                    <a:pt x="0" y="9463"/>
                  </a:cubicBezTo>
                  <a:cubicBezTo>
                    <a:pt x="0" y="14893"/>
                    <a:pt x="4307" y="19200"/>
                    <a:pt x="9737" y="19200"/>
                  </a:cubicBezTo>
                  <a:cubicBezTo>
                    <a:pt x="14892" y="19200"/>
                    <a:pt x="19200" y="14893"/>
                    <a:pt x="19200" y="9463"/>
                  </a:cubicBezTo>
                  <a:cubicBezTo>
                    <a:pt x="19200" y="4308"/>
                    <a:pt x="14892" y="1"/>
                    <a:pt x="9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83" name="Google Shape;5583;p29"/>
            <p:cNvSpPr/>
            <p:nvPr/>
          </p:nvSpPr>
          <p:spPr>
            <a:xfrm>
              <a:off x="6294175" y="2613475"/>
              <a:ext cx="100275" cy="100275"/>
            </a:xfrm>
            <a:custGeom>
              <a:avLst/>
              <a:gdLst/>
              <a:ahLst/>
              <a:cxnLst/>
              <a:rect l="l" t="t" r="r" b="b"/>
              <a:pathLst>
                <a:path w="4011" h="4011" extrusionOk="0">
                  <a:moveTo>
                    <a:pt x="1994" y="1"/>
                  </a:moveTo>
                  <a:lnTo>
                    <a:pt x="1719" y="1719"/>
                  </a:lnTo>
                  <a:lnTo>
                    <a:pt x="1" y="1994"/>
                  </a:lnTo>
                  <a:lnTo>
                    <a:pt x="1719" y="2292"/>
                  </a:lnTo>
                  <a:lnTo>
                    <a:pt x="1994" y="4010"/>
                  </a:lnTo>
                  <a:lnTo>
                    <a:pt x="2292" y="2292"/>
                  </a:lnTo>
                  <a:lnTo>
                    <a:pt x="4010" y="1994"/>
                  </a:lnTo>
                  <a:lnTo>
                    <a:pt x="2292" y="1719"/>
                  </a:lnTo>
                  <a:lnTo>
                    <a:pt x="19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84" name="Google Shape;5584;p29"/>
            <p:cNvSpPr/>
            <p:nvPr/>
          </p:nvSpPr>
          <p:spPr>
            <a:xfrm>
              <a:off x="6515850" y="2771000"/>
              <a:ext cx="79075" cy="78500"/>
            </a:xfrm>
            <a:custGeom>
              <a:avLst/>
              <a:gdLst/>
              <a:ahLst/>
              <a:cxnLst/>
              <a:rect l="l" t="t" r="r" b="b"/>
              <a:pathLst>
                <a:path w="3163" h="3140" extrusionOk="0">
                  <a:moveTo>
                    <a:pt x="1719" y="0"/>
                  </a:moveTo>
                  <a:lnTo>
                    <a:pt x="1444" y="1421"/>
                  </a:lnTo>
                  <a:lnTo>
                    <a:pt x="0" y="1421"/>
                  </a:lnTo>
                  <a:lnTo>
                    <a:pt x="1444" y="1719"/>
                  </a:lnTo>
                  <a:lnTo>
                    <a:pt x="1719" y="3139"/>
                  </a:lnTo>
                  <a:lnTo>
                    <a:pt x="1719" y="1719"/>
                  </a:lnTo>
                  <a:lnTo>
                    <a:pt x="3162" y="1421"/>
                  </a:lnTo>
                  <a:lnTo>
                    <a:pt x="1719" y="14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85" name="Google Shape;5585;p29"/>
            <p:cNvSpPr/>
            <p:nvPr/>
          </p:nvSpPr>
          <p:spPr>
            <a:xfrm>
              <a:off x="6337150" y="2856900"/>
              <a:ext cx="57300" cy="57325"/>
            </a:xfrm>
            <a:custGeom>
              <a:avLst/>
              <a:gdLst/>
              <a:ahLst/>
              <a:cxnLst/>
              <a:rect l="l" t="t" r="r" b="b"/>
              <a:pathLst>
                <a:path w="2292" h="2293" extrusionOk="0">
                  <a:moveTo>
                    <a:pt x="1146" y="1"/>
                  </a:moveTo>
                  <a:lnTo>
                    <a:pt x="1146" y="1147"/>
                  </a:lnTo>
                  <a:lnTo>
                    <a:pt x="0" y="1147"/>
                  </a:lnTo>
                  <a:lnTo>
                    <a:pt x="1146" y="1421"/>
                  </a:lnTo>
                  <a:lnTo>
                    <a:pt x="1146" y="2292"/>
                  </a:lnTo>
                  <a:lnTo>
                    <a:pt x="1421" y="1421"/>
                  </a:lnTo>
                  <a:lnTo>
                    <a:pt x="2291" y="1147"/>
                  </a:lnTo>
                  <a:lnTo>
                    <a:pt x="1421" y="114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86" name="Google Shape;5586;p29"/>
            <p:cNvSpPr/>
            <p:nvPr/>
          </p:nvSpPr>
          <p:spPr>
            <a:xfrm>
              <a:off x="6380100" y="2699400"/>
              <a:ext cx="6900" cy="14350"/>
            </a:xfrm>
            <a:custGeom>
              <a:avLst/>
              <a:gdLst/>
              <a:ahLst/>
              <a:cxnLst/>
              <a:rect l="l" t="t" r="r" b="b"/>
              <a:pathLst>
                <a:path w="276" h="574" extrusionOk="0">
                  <a:moveTo>
                    <a:pt x="0" y="0"/>
                  </a:moveTo>
                  <a:lnTo>
                    <a:pt x="0" y="275"/>
                  </a:lnTo>
                  <a:lnTo>
                    <a:pt x="0" y="573"/>
                  </a:lnTo>
                  <a:lnTo>
                    <a:pt x="275" y="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87" name="Google Shape;5587;p29"/>
            <p:cNvSpPr/>
            <p:nvPr/>
          </p:nvSpPr>
          <p:spPr>
            <a:xfrm>
              <a:off x="6466025" y="2885550"/>
              <a:ext cx="14325" cy="14350"/>
            </a:xfrm>
            <a:custGeom>
              <a:avLst/>
              <a:gdLst/>
              <a:ahLst/>
              <a:cxnLst/>
              <a:rect l="l" t="t" r="r" b="b"/>
              <a:pathLst>
                <a:path w="573" h="574" extrusionOk="0">
                  <a:moveTo>
                    <a:pt x="275" y="1"/>
                  </a:moveTo>
                  <a:lnTo>
                    <a:pt x="0" y="275"/>
                  </a:lnTo>
                  <a:lnTo>
                    <a:pt x="275" y="573"/>
                  </a:lnTo>
                  <a:lnTo>
                    <a:pt x="573" y="275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88" name="Google Shape;5588;p29"/>
            <p:cNvSpPr/>
            <p:nvPr/>
          </p:nvSpPr>
          <p:spPr>
            <a:xfrm>
              <a:off x="6580575" y="2663325"/>
              <a:ext cx="14350" cy="14325"/>
            </a:xfrm>
            <a:custGeom>
              <a:avLst/>
              <a:gdLst/>
              <a:ahLst/>
              <a:cxnLst/>
              <a:rect l="l" t="t" r="r" b="b"/>
              <a:pathLst>
                <a:path w="574" h="573" extrusionOk="0">
                  <a:moveTo>
                    <a:pt x="275" y="0"/>
                  </a:moveTo>
                  <a:lnTo>
                    <a:pt x="0" y="298"/>
                  </a:lnTo>
                  <a:lnTo>
                    <a:pt x="275" y="573"/>
                  </a:lnTo>
                  <a:lnTo>
                    <a:pt x="573" y="298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89" name="Google Shape;5589;p29"/>
            <p:cNvSpPr/>
            <p:nvPr/>
          </p:nvSpPr>
          <p:spPr>
            <a:xfrm>
              <a:off x="6472900" y="2706275"/>
              <a:ext cx="14325" cy="14350"/>
            </a:xfrm>
            <a:custGeom>
              <a:avLst/>
              <a:gdLst/>
              <a:ahLst/>
              <a:cxnLst/>
              <a:rect l="l" t="t" r="r" b="b"/>
              <a:pathLst>
                <a:path w="573" h="574" extrusionOk="0">
                  <a:moveTo>
                    <a:pt x="298" y="0"/>
                  </a:moveTo>
                  <a:lnTo>
                    <a:pt x="0" y="298"/>
                  </a:lnTo>
                  <a:lnTo>
                    <a:pt x="298" y="573"/>
                  </a:lnTo>
                  <a:lnTo>
                    <a:pt x="573" y="298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90" name="Google Shape;5590;p29"/>
            <p:cNvSpPr/>
            <p:nvPr/>
          </p:nvSpPr>
          <p:spPr>
            <a:xfrm>
              <a:off x="6623525" y="2749225"/>
              <a:ext cx="6900" cy="14350"/>
            </a:xfrm>
            <a:custGeom>
              <a:avLst/>
              <a:gdLst/>
              <a:ahLst/>
              <a:cxnLst/>
              <a:rect l="l" t="t" r="r" b="b"/>
              <a:pathLst>
                <a:path w="276" h="574" extrusionOk="0">
                  <a:moveTo>
                    <a:pt x="276" y="1"/>
                  </a:moveTo>
                  <a:lnTo>
                    <a:pt x="1" y="299"/>
                  </a:lnTo>
                  <a:lnTo>
                    <a:pt x="276" y="573"/>
                  </a:lnTo>
                  <a:lnTo>
                    <a:pt x="276" y="29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91" name="Google Shape;5591;p29"/>
            <p:cNvSpPr/>
            <p:nvPr/>
          </p:nvSpPr>
          <p:spPr>
            <a:xfrm>
              <a:off x="6544500" y="2606025"/>
              <a:ext cx="14325" cy="14350"/>
            </a:xfrm>
            <a:custGeom>
              <a:avLst/>
              <a:gdLst/>
              <a:ahLst/>
              <a:cxnLst/>
              <a:rect l="l" t="t" r="r" b="b"/>
              <a:pathLst>
                <a:path w="573" h="574" extrusionOk="0">
                  <a:moveTo>
                    <a:pt x="298" y="1"/>
                  </a:moveTo>
                  <a:lnTo>
                    <a:pt x="0" y="299"/>
                  </a:lnTo>
                  <a:lnTo>
                    <a:pt x="298" y="574"/>
                  </a:lnTo>
                  <a:lnTo>
                    <a:pt x="573" y="299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92" name="Google Shape;5592;p29"/>
            <p:cNvSpPr/>
            <p:nvPr/>
          </p:nvSpPr>
          <p:spPr>
            <a:xfrm>
              <a:off x="6279875" y="2899875"/>
              <a:ext cx="14325" cy="14350"/>
            </a:xfrm>
            <a:custGeom>
              <a:avLst/>
              <a:gdLst/>
              <a:ahLst/>
              <a:cxnLst/>
              <a:rect l="l" t="t" r="r" b="b"/>
              <a:pathLst>
                <a:path w="573" h="574" extrusionOk="0">
                  <a:moveTo>
                    <a:pt x="275" y="0"/>
                  </a:moveTo>
                  <a:lnTo>
                    <a:pt x="0" y="275"/>
                  </a:lnTo>
                  <a:lnTo>
                    <a:pt x="275" y="573"/>
                  </a:lnTo>
                  <a:lnTo>
                    <a:pt x="573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93" name="Google Shape;5593;p29"/>
            <p:cNvSpPr/>
            <p:nvPr/>
          </p:nvSpPr>
          <p:spPr>
            <a:xfrm>
              <a:off x="6451700" y="2570525"/>
              <a:ext cx="14350" cy="14350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275" y="0"/>
                  </a:moveTo>
                  <a:lnTo>
                    <a:pt x="0" y="275"/>
                  </a:lnTo>
                  <a:lnTo>
                    <a:pt x="275" y="573"/>
                  </a:lnTo>
                  <a:lnTo>
                    <a:pt x="573" y="275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94" name="Google Shape;5594;p29"/>
            <p:cNvSpPr/>
            <p:nvPr/>
          </p:nvSpPr>
          <p:spPr>
            <a:xfrm>
              <a:off x="6551925" y="2978350"/>
              <a:ext cx="6900" cy="14325"/>
            </a:xfrm>
            <a:custGeom>
              <a:avLst/>
              <a:gdLst/>
              <a:ahLst/>
              <a:cxnLst/>
              <a:rect l="l" t="t" r="r" b="b"/>
              <a:pathLst>
                <a:path w="276" h="573" extrusionOk="0">
                  <a:moveTo>
                    <a:pt x="1" y="0"/>
                  </a:moveTo>
                  <a:lnTo>
                    <a:pt x="1" y="298"/>
                  </a:lnTo>
                  <a:lnTo>
                    <a:pt x="1" y="573"/>
                  </a:lnTo>
                  <a:lnTo>
                    <a:pt x="276" y="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  <p:sp>
          <p:nvSpPr>
            <p:cNvPr id="5595" name="Google Shape;5595;p29"/>
            <p:cNvSpPr/>
            <p:nvPr/>
          </p:nvSpPr>
          <p:spPr>
            <a:xfrm>
              <a:off x="6265550" y="2677625"/>
              <a:ext cx="14325" cy="14350"/>
            </a:xfrm>
            <a:custGeom>
              <a:avLst/>
              <a:gdLst/>
              <a:ahLst/>
              <a:cxnLst/>
              <a:rect l="l" t="t" r="r" b="b"/>
              <a:pathLst>
                <a:path w="573" h="574" extrusionOk="0">
                  <a:moveTo>
                    <a:pt x="275" y="1"/>
                  </a:moveTo>
                  <a:lnTo>
                    <a:pt x="0" y="299"/>
                  </a:lnTo>
                  <a:lnTo>
                    <a:pt x="275" y="574"/>
                  </a:lnTo>
                  <a:lnTo>
                    <a:pt x="573" y="299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8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Dark Astronomy Thesis by Slidesgo">
  <a:themeElements>
    <a:clrScheme name="Simple Light">
      <a:dk1>
        <a:srgbClr val="FFFFFF"/>
      </a:dk1>
      <a:lt1>
        <a:srgbClr val="000000"/>
      </a:lt1>
      <a:dk2>
        <a:srgbClr val="D0E0E3"/>
      </a:dk2>
      <a:lt2>
        <a:srgbClr val="76A5AF"/>
      </a:lt2>
      <a:accent1>
        <a:srgbClr val="45818E"/>
      </a:accent1>
      <a:accent2>
        <a:srgbClr val="134F5C"/>
      </a:accent2>
      <a:accent3>
        <a:srgbClr val="EA9999"/>
      </a:accent3>
      <a:accent4>
        <a:srgbClr val="F4CCCC"/>
      </a:accent4>
      <a:accent5>
        <a:srgbClr val="FFF2CC"/>
      </a:accent5>
      <a:accent6>
        <a:srgbClr val="FFE59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622</Words>
  <Application>Microsoft Office PowerPoint</Application>
  <PresentationFormat>On-screen Show (16:9)</PresentationFormat>
  <Paragraphs>109</Paragraphs>
  <Slides>25</Slides>
  <Notes>24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Nunito</vt:lpstr>
      <vt:lpstr>Poppins</vt:lpstr>
      <vt:lpstr>Dosis</vt:lpstr>
      <vt:lpstr>Arial</vt:lpstr>
      <vt:lpstr>Cambria Math</vt:lpstr>
      <vt:lpstr>Nunito Sans</vt:lpstr>
      <vt:lpstr>Mountains of Christmas</vt:lpstr>
      <vt:lpstr>Hind Siliguri Medium</vt:lpstr>
      <vt:lpstr>Patua One</vt:lpstr>
      <vt:lpstr>Dark Astronomy Thesis by Slidesgo</vt:lpstr>
      <vt:lpstr>Energy Release Process in the 2021 October 28 X1.0 Flare</vt:lpstr>
      <vt:lpstr>01</vt:lpstr>
      <vt:lpstr>01</vt:lpstr>
      <vt:lpstr>SOLAR FLARES</vt:lpstr>
      <vt:lpstr>SDO - Solar Dynamics Observatory</vt:lpstr>
      <vt:lpstr>EBTEL - Enthalpy Based Time Evolution of Loops</vt:lpstr>
      <vt:lpstr>UFC</vt:lpstr>
      <vt:lpstr>02</vt:lpstr>
      <vt:lpstr>PROCESS</vt:lpstr>
      <vt:lpstr>Two-Phase Heating</vt:lpstr>
      <vt:lpstr>Magnetic Extrapolation</vt:lpstr>
      <vt:lpstr>03</vt:lpstr>
      <vt:lpstr>20211028 X1.0</vt:lpstr>
      <vt:lpstr>LIGHT CURVES</vt:lpstr>
      <vt:lpstr>SynthesizAR</vt:lpstr>
      <vt:lpstr>IMPORTING LOOPS</vt:lpstr>
      <vt:lpstr>ANIMATIONS</vt:lpstr>
      <vt:lpstr>04</vt:lpstr>
      <vt:lpstr>RTV distributions for temperature and density.</vt:lpstr>
      <vt:lpstr>LOOP DISTRIBUTIONS</vt:lpstr>
      <vt:lpstr>ANIMATIONS</vt:lpstr>
      <vt:lpstr>LIGHTCURVES</vt:lpstr>
      <vt:lpstr>COMPARISON</vt:lpstr>
      <vt:lpstr>BIBLIOGRAPHICAL REFERENCES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SYNTHETICALLY OBSERVING EBTEL MODELED SOLAR FLARES</dc:title>
  <dc:creator>Brock Parker</dc:creator>
  <cp:lastModifiedBy>Brock Parker</cp:lastModifiedBy>
  <cp:revision>25</cp:revision>
  <dcterms:modified xsi:type="dcterms:W3CDTF">2022-08-03T15:59:11Z</dcterms:modified>
</cp:coreProperties>
</file>