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Dosis"/>
      <p:regular r:id="rId29"/>
      <p:bold r:id="rId30"/>
    </p:embeddedFont>
    <p:embeddedFont>
      <p:font typeface="Mountains of Christmas"/>
      <p:regular r:id="rId31"/>
      <p:bold r:id="rId32"/>
    </p:embeddedFont>
    <p:embeddedFont>
      <p:font typeface="Patua One"/>
      <p:regular r:id="rId33"/>
    </p:embeddedFont>
    <p:embeddedFont>
      <p:font typeface="Nunito"/>
      <p:regular r:id="rId34"/>
      <p:bold r:id="rId35"/>
      <p:italic r:id="rId36"/>
      <p:boldItalic r:id="rId37"/>
    </p:embeddedFont>
    <p:embeddedFont>
      <p:font typeface="Poppins"/>
      <p:regular r:id="rId38"/>
      <p:bold r:id="rId39"/>
      <p:italic r:id="rId40"/>
      <p:boldItalic r:id="rId41"/>
    </p:embeddedFont>
    <p:embeddedFont>
      <p:font typeface="Hind Siliguri Medium"/>
      <p:regular r:id="rId42"/>
      <p:bold r:id="rId43"/>
    </p:embeddedFont>
    <p:embeddedFont>
      <p:font typeface="Nunito Sans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06">
          <p15:clr>
            <a:srgbClr val="9AA0A6"/>
          </p15:clr>
        </p15:guide>
        <p15:guide id="2" orient="horz" pos="244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06" orient="horz"/>
        <p:guide pos="244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-italic.fntdata"/><Relationship Id="rId20" Type="http://schemas.openxmlformats.org/officeDocument/2006/relationships/slide" Target="slides/slide15.xml"/><Relationship Id="rId42" Type="http://schemas.openxmlformats.org/officeDocument/2006/relationships/font" Target="fonts/HindSiliguriMedium-regular.fntdata"/><Relationship Id="rId41" Type="http://schemas.openxmlformats.org/officeDocument/2006/relationships/font" Target="fonts/Poppins-boldItalic.fntdata"/><Relationship Id="rId22" Type="http://schemas.openxmlformats.org/officeDocument/2006/relationships/slide" Target="slides/slide17.xml"/><Relationship Id="rId44" Type="http://schemas.openxmlformats.org/officeDocument/2006/relationships/font" Target="fonts/NunitoSans-regular.fntdata"/><Relationship Id="rId21" Type="http://schemas.openxmlformats.org/officeDocument/2006/relationships/slide" Target="slides/slide16.xml"/><Relationship Id="rId43" Type="http://schemas.openxmlformats.org/officeDocument/2006/relationships/font" Target="fonts/HindSiliguriMedium-bold.fntdata"/><Relationship Id="rId24" Type="http://schemas.openxmlformats.org/officeDocument/2006/relationships/slide" Target="slides/slide19.xml"/><Relationship Id="rId46" Type="http://schemas.openxmlformats.org/officeDocument/2006/relationships/font" Target="fonts/NunitoSans-italic.fntdata"/><Relationship Id="rId23" Type="http://schemas.openxmlformats.org/officeDocument/2006/relationships/slide" Target="slides/slide18.xml"/><Relationship Id="rId45" Type="http://schemas.openxmlformats.org/officeDocument/2006/relationships/font" Target="fonts/Nunito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NunitoSans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osi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untainsofChristmas-regular.fntdata"/><Relationship Id="rId30" Type="http://schemas.openxmlformats.org/officeDocument/2006/relationships/font" Target="fonts/Dosis-bold.fntdata"/><Relationship Id="rId11" Type="http://schemas.openxmlformats.org/officeDocument/2006/relationships/slide" Target="slides/slide6.xml"/><Relationship Id="rId33" Type="http://schemas.openxmlformats.org/officeDocument/2006/relationships/font" Target="fonts/PatuaOne-regular.fntdata"/><Relationship Id="rId10" Type="http://schemas.openxmlformats.org/officeDocument/2006/relationships/slide" Target="slides/slide5.xml"/><Relationship Id="rId32" Type="http://schemas.openxmlformats.org/officeDocument/2006/relationships/font" Target="fonts/MountainsofChristmas-bold.fntdata"/><Relationship Id="rId13" Type="http://schemas.openxmlformats.org/officeDocument/2006/relationships/slide" Target="slides/slide8.xml"/><Relationship Id="rId35" Type="http://schemas.openxmlformats.org/officeDocument/2006/relationships/font" Target="fonts/Nunito-bold.fntdata"/><Relationship Id="rId12" Type="http://schemas.openxmlformats.org/officeDocument/2006/relationships/slide" Target="slides/slide7.xml"/><Relationship Id="rId34" Type="http://schemas.openxmlformats.org/officeDocument/2006/relationships/font" Target="fonts/Nunito-regular.fntdata"/><Relationship Id="rId15" Type="http://schemas.openxmlformats.org/officeDocument/2006/relationships/slide" Target="slides/slide10.xml"/><Relationship Id="rId37" Type="http://schemas.openxmlformats.org/officeDocument/2006/relationships/font" Target="fonts/Nunito-boldItalic.fntdata"/><Relationship Id="rId14" Type="http://schemas.openxmlformats.org/officeDocument/2006/relationships/slide" Target="slides/slide9.xml"/><Relationship Id="rId36" Type="http://schemas.openxmlformats.org/officeDocument/2006/relationships/font" Target="fonts/Nunito-italic.fntdata"/><Relationship Id="rId17" Type="http://schemas.openxmlformats.org/officeDocument/2006/relationships/slide" Target="slides/slide12.xml"/><Relationship Id="rId39" Type="http://schemas.openxmlformats.org/officeDocument/2006/relationships/font" Target="fonts/Poppins-bold.fntdata"/><Relationship Id="rId16" Type="http://schemas.openxmlformats.org/officeDocument/2006/relationships/slide" Target="slides/slide11.xml"/><Relationship Id="rId38" Type="http://schemas.openxmlformats.org/officeDocument/2006/relationships/font" Target="fonts/Poppins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5" name="Shape 5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6" name="Google Shape;5456;gc624a2eb97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7" name="Google Shape;5457;gc624a2eb97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Discussing my project, synthetically observing ebtel modeled flare loops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get to what ebtel is and what we mean by synthetic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3" name="Shape 5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4" name="Google Shape;5894;gc9a1aaa555_0_20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5" name="Google Shape;5895;gc9a1aaa555_0_20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Twophase heating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Initially just one impulsive phase in blue, but flares have residual tail intensity not accounted for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impulsive with a </a:t>
            </a:r>
            <a:r>
              <a:rPr lang="en"/>
              <a:t>gaussian</a:t>
            </a:r>
            <a:r>
              <a:rPr lang="en"/>
              <a:t>, model tail as simply a factor of the tail itself, two different lambda factors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8" name="Shape 5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" name="Google Shape;5939;g13bafaf431e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0" name="Google Shape;5940;g13bafaf431e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need to see where these loops 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Talked about during seminars, can use magnetic field boundary conditions, with a lot of assumptions, plus Maxwell’s equations to get magnetic field lines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Loops (specifically the emitting particles) are charged plasma, meaning they follow field lines, can assume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3" name="Shape 5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4" name="Google Shape;5994;g13bafaf431e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5" name="Google Shape;5995;g13bafaf431e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all of this, where are we so far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0" name="Shape 6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1" name="Google Shape;6071;g13bf1130353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2" name="Google Shape;6072;g13bf1130353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flare we are observing in different wavelengths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Couldn’t get movies to load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3" name="Shape 6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4" name="Google Shape;6084;g13bf11304b9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5" name="Google Shape;6085;g13bf11304b9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First, generate white actual light curves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Plug into pipeline discussed earlier to get blue and pink light curves - blue is total, pink is coronal, the two that are only blue have the same blue and pink, all coronal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Ideally they would all match, but this is the best we have so far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generates graphs of pressure, density, and temperature over time for each loop - these are total combined, we work with individual pixels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0" name="Shape 6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1" name="Google Shape;6091;g13bf11303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2" name="Google Shape;6092;g13bf11303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Move to python package synthesizAR developed by WT barnes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Allows generation of fake loops, and then passing them to a fake AIA camera to see what it would see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loops are just made and placed by hand, and combined by hand - we have 14000, need to generalize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1" name="Shape 6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2" name="Google Shape;6142;g13bf113035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3" name="Google Shape;6143;g13bf113035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Generalized code to take arbitrary loops, here are 100 random loops with random heating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made it follow python standards - now can use our data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6" name="Shape 6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7" name="Google Shape;6197;g13bafaf431e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8" name="Google Shape;6198;g13bafaf431e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had to actually get extrapolated loops into synthesizAR coordinates - kinda hard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Eventually got something, but wrong size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4" name="Shape 6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" name="Google Shape;6205;g13bf1130353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6" name="Google Shape;6206;g13bf113035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Finally</a:t>
            </a:r>
            <a:r>
              <a:rPr lang="en"/>
              <a:t> got them. This is all 14 thousand, size is correct, however placement is not - will come back to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1" name="Shape 6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2" name="Google Shape;6212;g13bf1130353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3" name="Google Shape;6213;g13bf1130353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to observe them with “AIA”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Again kinda hard, </a:t>
            </a:r>
            <a:r>
              <a:rPr lang="en"/>
              <a:t>eventually</a:t>
            </a:r>
            <a:r>
              <a:rPr lang="en"/>
              <a:t> got 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loop has the same constant heat flux, however because of different sizes and locations the resulting equilibrium is different, giving these nice differences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6" name="Shape 5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7" name="Google Shape;5507;g13bafaf431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8" name="Google Shape;5508;g13bafaf431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overview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needed to understand everything that has been done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has been previously done and what we are building 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are actually doing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plan to do next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5" name="Shape 6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" name="Google Shape;6256;g13bf1130353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7" name="Google Shape;6257;g13bf1130353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next?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2" name="Shape 6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3" name="Google Shape;6333;g13bf1130353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4" name="Google Shape;6334;g13bf1130353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Distribution along flare loops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5" name="Shape 6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6" name="Google Shape;6356;gc9a1aaa555_0_14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7" name="Google Shape;6357;gc9a1aaa555_0_1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5" name="Shape 6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6" name="Google Shape;6456;gc977d987b3_1_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7" name="Google Shape;6457;gc977d987b3_1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8" name="Shape 5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9" name="Google Shape;5549;gab14034664_0_6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0" name="Google Shape;5550;gab14034664_0_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with some background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5" name="Shape 5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6" name="Google Shape;5626;gc9a1aaa555_0_19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7" name="Google Shape;5627;gc9a1aaa555_0_19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with solar flares, very much beating a dead horse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is always nice - intense eruption of electromagnetic radiation from the sun’s atmosphere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Energy comes from magnetic field reconnection - loops come </a:t>
            </a:r>
            <a:r>
              <a:rPr lang="en"/>
              <a:t>together</a:t>
            </a:r>
            <a:r>
              <a:rPr lang="en"/>
              <a:t> to a more energy stable state and release the free energy, energy difference between the states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1" name="Shape 5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2" name="Google Shape;5682;gc9a1aaa555_0_1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3" name="Google Shape;5683;gc9a1aaa555_0_1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with data from SDO, both HMI and AIA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HMI gives magnetic field </a:t>
            </a:r>
            <a:r>
              <a:rPr lang="en"/>
              <a:t>strength</a:t>
            </a:r>
            <a:r>
              <a:rPr lang="en"/>
              <a:t> in all 3 directions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AIA observes at different wavelengths - each </a:t>
            </a:r>
            <a:r>
              <a:rPr lang="en"/>
              <a:t>wavelength</a:t>
            </a:r>
            <a:r>
              <a:rPr lang="en"/>
              <a:t> probes a different emission line, hence a temperature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temp also means different region of the sun’s atmosphere, small selection here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5" name="Shape 5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6" name="Google Shape;5706;gc9a1aaa555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7" name="Google Shape;5707;gc9a1aaa555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Enthalpy based time evolution of loops, two equations, need not know all the terms, just note that they are averaged, not over time but 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over space - will come back to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Based on equilibrium balance between energy gained by coronal heating and energy lost through radiation and thermal conduction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Enthalpy - total heat content, energy plus volume times pressure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Equating the change in total heat content to the change in the radiation loss rate - not just loss rate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7" name="Shape 5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8" name="Google Shape;5718;g13bafaf431e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9" name="Google Shape;5719;g13bafaf431e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UV footprint calorimeter method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Intensity of the feet of the loops is proportional to the heating of the loops/energy, developed by Jiong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pixel in the image is treated as a footpoint for a half loop, use 1600 as it looks near the bottom of the loops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6" name="Shape 5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7" name="Google Shape;5727;g13bafaf431e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8" name="Google Shape;5728;g13bafaf431e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that, what has been done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3" name="Shape 5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4" name="Google Shape;5804;g13bafaf431e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5" name="Google Shape;5805;g13bafaf431e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the process that is used to get synthetic loop parameters and lightcurves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2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16" name="Google Shape;16;p2"/>
            <p:cNvSpPr/>
            <p:nvPr/>
          </p:nvSpPr>
          <p:spPr>
            <a:xfrm>
              <a:off x="0" y="-228600"/>
              <a:ext cx="9143697" cy="6099216"/>
            </a:xfrm>
            <a:custGeom>
              <a:rect b="b" l="l" r="r" t="t"/>
              <a:pathLst>
                <a:path extrusionOk="0" h="190318" w="285317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rect b="b" l="l" r="r" t="t"/>
                <a:pathLst>
                  <a:path extrusionOk="0" h="50857" w="285317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rect b="b" l="l" r="r" t="t"/>
                <a:pathLst>
                  <a:path extrusionOk="0" h="57736" w="285317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rect b="b" l="l" r="r" t="t"/>
                <a:pathLst>
                  <a:path extrusionOk="0" h="52269" w="285317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" name="Google Shape;22;p2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rect b="b" l="l" r="r" t="t"/>
                <a:pathLst>
                  <a:path extrusionOk="0" h="1143" w="1713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rect b="b" l="l" r="r" t="t"/>
                <a:pathLst>
                  <a:path extrusionOk="0" h="1143" w="1417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rect b="b" l="l" r="r" t="t"/>
                <a:pathLst>
                  <a:path extrusionOk="0" h="1142" w="1712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rect b="b" l="l" r="r" t="t"/>
                <a:pathLst>
                  <a:path extrusionOk="0" h="2284" w="3128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rect b="b" l="l" r="r" t="t"/>
                <a:pathLst>
                  <a:path extrusionOk="0" h="2284" w="3151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rect b="b" l="l" r="r" t="t"/>
                <a:pathLst>
                  <a:path extrusionOk="0" h="2283" w="3129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rect b="b" l="l" r="r" t="t"/>
                <a:pathLst>
                  <a:path extrusionOk="0" h="571" w="1142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03" name="Google Shape;203;p2"/>
          <p:cNvSpPr/>
          <p:nvPr/>
        </p:nvSpPr>
        <p:spPr>
          <a:xfrm>
            <a:off x="851147" y="503675"/>
            <a:ext cx="201200" cy="201398"/>
          </a:xfrm>
          <a:custGeom>
            <a:rect b="b" l="l" r="r" t="t"/>
            <a:pathLst>
              <a:path extrusionOk="0" h="2086" w="2084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"/>
          <p:cNvSpPr txBox="1"/>
          <p:nvPr>
            <p:ph type="ctrTitle"/>
          </p:nvPr>
        </p:nvSpPr>
        <p:spPr>
          <a:xfrm>
            <a:off x="709729" y="1111975"/>
            <a:ext cx="3747900" cy="2366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b="0" sz="4800">
                <a:latin typeface="Dosis"/>
                <a:ea typeface="Dosis"/>
                <a:cs typeface="Dosis"/>
                <a:sym typeface="Dosi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5" name="Google Shape;205;p2"/>
          <p:cNvSpPr txBox="1"/>
          <p:nvPr>
            <p:ph idx="1" type="subTitle"/>
          </p:nvPr>
        </p:nvSpPr>
        <p:spPr>
          <a:xfrm>
            <a:off x="709726" y="3365100"/>
            <a:ext cx="3483900" cy="479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  <p:sp>
        <p:nvSpPr>
          <p:cNvPr id="206" name="Google Shape;206;p2"/>
          <p:cNvSpPr/>
          <p:nvPr/>
        </p:nvSpPr>
        <p:spPr>
          <a:xfrm>
            <a:off x="326550" y="4254975"/>
            <a:ext cx="272051" cy="272301"/>
          </a:xfrm>
          <a:custGeom>
            <a:rect b="b" l="l" r="r" t="t"/>
            <a:pathLst>
              <a:path extrusionOk="0" h="2086" w="2084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" name="Google Shape;1812;p11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1813" name="Google Shape;1813;p11"/>
            <p:cNvSpPr/>
            <p:nvPr/>
          </p:nvSpPr>
          <p:spPr>
            <a:xfrm>
              <a:off x="0" y="-228600"/>
              <a:ext cx="9143697" cy="6099216"/>
            </a:xfrm>
            <a:custGeom>
              <a:rect b="b" l="l" r="r" t="t"/>
              <a:pathLst>
                <a:path extrusionOk="0" h="190318" w="285317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14" name="Google Shape;1814;p11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1815" name="Google Shape;1815;p11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rect b="b" l="l" r="r" t="t"/>
                <a:pathLst>
                  <a:path extrusionOk="0" h="50857" w="285317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6" name="Google Shape;1816;p11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rect b="b" l="l" r="r" t="t"/>
                <a:pathLst>
                  <a:path extrusionOk="0" h="57736" w="285317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7" name="Google Shape;1817;p11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rect b="b" l="l" r="r" t="t"/>
                <a:pathLst>
                  <a:path extrusionOk="0" h="52269" w="285317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18" name="Google Shape;1818;p11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19" name="Google Shape;1819;p11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1820" name="Google Shape;1820;p11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1" name="Google Shape;1821;p11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rect b="b" l="l" r="r" t="t"/>
                <a:pathLst>
                  <a:path extrusionOk="0" h="1143" w="1713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2" name="Google Shape;1822;p11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3" name="Google Shape;1823;p11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4" name="Google Shape;1824;p11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rect b="b" l="l" r="r" t="t"/>
                <a:pathLst>
                  <a:path extrusionOk="0" h="1143" w="1417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5" name="Google Shape;1825;p11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6" name="Google Shape;1826;p11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7" name="Google Shape;1827;p11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8" name="Google Shape;1828;p11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9" name="Google Shape;1829;p11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0" name="Google Shape;1830;p11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1" name="Google Shape;1831;p11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2" name="Google Shape;1832;p11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3" name="Google Shape;1833;p11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4" name="Google Shape;1834;p11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5" name="Google Shape;1835;p11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6" name="Google Shape;1836;p11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rect b="b" l="l" r="r" t="t"/>
                <a:pathLst>
                  <a:path extrusionOk="0" h="1142" w="1712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7" name="Google Shape;1837;p11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8" name="Google Shape;1838;p11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9" name="Google Shape;1839;p11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0" name="Google Shape;1840;p11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1" name="Google Shape;1841;p11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2" name="Google Shape;1842;p11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3" name="Google Shape;1843;p11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rect b="b" l="l" r="r" t="t"/>
                <a:pathLst>
                  <a:path extrusionOk="0" h="2284" w="3128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4" name="Google Shape;1844;p11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rect b="b" l="l" r="r" t="t"/>
                <a:pathLst>
                  <a:path extrusionOk="0" h="2284" w="3151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5" name="Google Shape;1845;p11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6" name="Google Shape;1846;p11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7" name="Google Shape;1847;p11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8" name="Google Shape;1848;p11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9" name="Google Shape;1849;p11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0" name="Google Shape;1850;p11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rect b="b" l="l" r="r" t="t"/>
                <a:pathLst>
                  <a:path extrusionOk="0" h="2283" w="3129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1" name="Google Shape;1851;p11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2" name="Google Shape;1852;p11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3" name="Google Shape;1853;p11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4" name="Google Shape;1854;p11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5" name="Google Shape;1855;p11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2" name="Google Shape;1862;p11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3" name="Google Shape;1863;p11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1" name="Google Shape;1881;p11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2" name="Google Shape;1882;p11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5" name="Google Shape;1885;p11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6" name="Google Shape;1886;p11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7" name="Google Shape;1887;p11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4" name="Google Shape;1894;p11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5" name="Google Shape;1895;p11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rect b="b" l="l" r="r" t="t"/>
                <a:pathLst>
                  <a:path extrusionOk="0" h="571" w="1142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3" name="Google Shape;1913;p11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4" name="Google Shape;1914;p11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7" name="Google Shape;1917;p11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8" name="Google Shape;1918;p11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9" name="Google Shape;1919;p11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0" name="Google Shape;1920;p11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1" name="Google Shape;1921;p11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2" name="Google Shape;1922;p11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3" name="Google Shape;1923;p11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4" name="Google Shape;1924;p11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5" name="Google Shape;1925;p11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6" name="Google Shape;1926;p11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7" name="Google Shape;1927;p11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8" name="Google Shape;1928;p11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9" name="Google Shape;1929;p11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0" name="Google Shape;1930;p11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1" name="Google Shape;1931;p11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2" name="Google Shape;1932;p11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3" name="Google Shape;1933;p11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4" name="Google Shape;1934;p11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5" name="Google Shape;1935;p11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6" name="Google Shape;1936;p11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7" name="Google Shape;1937;p11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8" name="Google Shape;1938;p11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9" name="Google Shape;1939;p11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0" name="Google Shape;1940;p11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1" name="Google Shape;1941;p11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2" name="Google Shape;1942;p11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3" name="Google Shape;1943;p11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4" name="Google Shape;1944;p11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5" name="Google Shape;1945;p11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6" name="Google Shape;1946;p11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7" name="Google Shape;1947;p11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8" name="Google Shape;1948;p11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9" name="Google Shape;1949;p11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0" name="Google Shape;1950;p11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1" name="Google Shape;1951;p11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2" name="Google Shape;1952;p11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3" name="Google Shape;1953;p11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4" name="Google Shape;1954;p11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5" name="Google Shape;1955;p11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6" name="Google Shape;1956;p11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7" name="Google Shape;1957;p11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8" name="Google Shape;1958;p11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9" name="Google Shape;1959;p11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0" name="Google Shape;1960;p11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1" name="Google Shape;1961;p11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2" name="Google Shape;1962;p11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3" name="Google Shape;1963;p11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4" name="Google Shape;1964;p11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5" name="Google Shape;1965;p11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6" name="Google Shape;1966;p11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7" name="Google Shape;1967;p11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8" name="Google Shape;1968;p11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9" name="Google Shape;1969;p11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0" name="Google Shape;1970;p11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1" name="Google Shape;1971;p11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2" name="Google Shape;1972;p11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3" name="Google Shape;1973;p11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4" name="Google Shape;1974;p11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5" name="Google Shape;1975;p11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6" name="Google Shape;1976;p11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7" name="Google Shape;1977;p11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8" name="Google Shape;1978;p11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9" name="Google Shape;1979;p11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0" name="Google Shape;1980;p11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1" name="Google Shape;1981;p11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2" name="Google Shape;1982;p11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3" name="Google Shape;1983;p11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4" name="Google Shape;1984;p11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5" name="Google Shape;1985;p11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6" name="Google Shape;1986;p11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7" name="Google Shape;1987;p11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8" name="Google Shape;1988;p11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9" name="Google Shape;1989;p11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0" name="Google Shape;1990;p11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1" name="Google Shape;1991;p11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2" name="Google Shape;1992;p11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3" name="Google Shape;1993;p11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4" name="Google Shape;1994;p11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5" name="Google Shape;1995;p11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6" name="Google Shape;1996;p11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7" name="Google Shape;1997;p11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8" name="Google Shape;1998;p11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9" name="Google Shape;1999;p11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000" name="Google Shape;2000;p11"/>
          <p:cNvGrpSpPr/>
          <p:nvPr/>
        </p:nvGrpSpPr>
        <p:grpSpPr>
          <a:xfrm>
            <a:off x="606079" y="443167"/>
            <a:ext cx="7825193" cy="4279202"/>
            <a:chOff x="606079" y="443167"/>
            <a:chExt cx="7825193" cy="4279202"/>
          </a:xfrm>
        </p:grpSpPr>
        <p:grpSp>
          <p:nvGrpSpPr>
            <p:cNvPr id="2001" name="Google Shape;2001;p11"/>
            <p:cNvGrpSpPr/>
            <p:nvPr/>
          </p:nvGrpSpPr>
          <p:grpSpPr>
            <a:xfrm flipH="1">
              <a:off x="6953201" y="490179"/>
              <a:ext cx="1478072" cy="614129"/>
              <a:chOff x="219125" y="484675"/>
              <a:chExt cx="1622650" cy="674200"/>
            </a:xfrm>
          </p:grpSpPr>
          <p:sp>
            <p:nvSpPr>
              <p:cNvPr id="2002" name="Google Shape;2002;p11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rect b="b" l="l" r="r" t="t"/>
                <a:pathLst>
                  <a:path extrusionOk="0" h="25195" w="63504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2003" name="Google Shape;2003;p11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2004" name="Google Shape;2004;p11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05" name="Google Shape;2005;p11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06" name="Google Shape;2006;p11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007" name="Google Shape;2007;p11"/>
            <p:cNvGrpSpPr/>
            <p:nvPr/>
          </p:nvGrpSpPr>
          <p:grpSpPr>
            <a:xfrm flipH="1">
              <a:off x="809166" y="3652325"/>
              <a:ext cx="740188" cy="1070044"/>
              <a:chOff x="8233275" y="1900925"/>
              <a:chExt cx="753525" cy="1089325"/>
            </a:xfrm>
          </p:grpSpPr>
          <p:sp>
            <p:nvSpPr>
              <p:cNvPr id="2008" name="Google Shape;2008;p11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rect b="b" l="l" r="r" t="t"/>
                <a:pathLst>
                  <a:path extrusionOk="0" h="42094" w="28851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009" name="Google Shape;2009;p11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0" name="Google Shape;2010;p11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1" name="Google Shape;2011;p11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12" name="Google Shape;2012;p11"/>
            <p:cNvGrpSpPr/>
            <p:nvPr/>
          </p:nvGrpSpPr>
          <p:grpSpPr>
            <a:xfrm flipH="1">
              <a:off x="4253890" y="485627"/>
              <a:ext cx="740177" cy="816582"/>
              <a:chOff x="6715777" y="3950739"/>
              <a:chExt cx="586325" cy="646900"/>
            </a:xfrm>
          </p:grpSpPr>
          <p:sp>
            <p:nvSpPr>
              <p:cNvPr id="2013" name="Google Shape;2013;p11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rect b="b" l="l" r="r" t="t"/>
                <a:pathLst>
                  <a:path extrusionOk="0" h="14662" w="19392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014" name="Google Shape;2014;p11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rect b="b" l="l" r="r" t="t"/>
                <a:pathLst>
                  <a:path extrusionOk="0" h="12297" w="7094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015" name="Google Shape;2015;p11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6" name="Google Shape;2016;p11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7" name="Google Shape;2017;p11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8" name="Google Shape;2018;p11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9" name="Google Shape;2019;p11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20" name="Google Shape;2020;p11"/>
            <p:cNvGrpSpPr/>
            <p:nvPr/>
          </p:nvGrpSpPr>
          <p:grpSpPr>
            <a:xfrm flipH="1">
              <a:off x="606079" y="443167"/>
              <a:ext cx="740215" cy="1050616"/>
              <a:chOff x="8082452" y="285774"/>
              <a:chExt cx="498898" cy="708105"/>
            </a:xfrm>
          </p:grpSpPr>
          <p:grpSp>
            <p:nvGrpSpPr>
              <p:cNvPr id="2021" name="Google Shape;2021;p11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2022" name="Google Shape;2022;p11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rect b="b" l="l" r="r" t="t"/>
                  <a:pathLst>
                    <a:path extrusionOk="0" h="38783" w="27432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2023" name="Google Shape;2023;p11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4" name="Google Shape;2024;p11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5" name="Google Shape;2025;p11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6" name="Google Shape;2026;p11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027" name="Google Shape;2027;p11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28" name="Google Shape;2028;p11"/>
            <p:cNvGrpSpPr/>
            <p:nvPr/>
          </p:nvGrpSpPr>
          <p:grpSpPr>
            <a:xfrm flipH="1" rot="-5400000">
              <a:off x="7726664" y="4111407"/>
              <a:ext cx="373126" cy="529592"/>
              <a:chOff x="8082452" y="285774"/>
              <a:chExt cx="498898" cy="708105"/>
            </a:xfrm>
          </p:grpSpPr>
          <p:grpSp>
            <p:nvGrpSpPr>
              <p:cNvPr id="2029" name="Google Shape;2029;p11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2030" name="Google Shape;2030;p11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rect b="b" l="l" r="r" t="t"/>
                  <a:pathLst>
                    <a:path extrusionOk="0" h="38783" w="27432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2031" name="Google Shape;2031;p11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32" name="Google Shape;2032;p11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33" name="Google Shape;2033;p11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34" name="Google Shape;2034;p11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035" name="Google Shape;2035;p11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036" name="Google Shape;2036;p11"/>
          <p:cNvGrpSpPr/>
          <p:nvPr/>
        </p:nvGrpSpPr>
        <p:grpSpPr>
          <a:xfrm>
            <a:off x="1238467" y="607425"/>
            <a:ext cx="7192819" cy="4139024"/>
            <a:chOff x="1238467" y="607425"/>
            <a:chExt cx="7192819" cy="4139024"/>
          </a:xfrm>
        </p:grpSpPr>
        <p:sp>
          <p:nvSpPr>
            <p:cNvPr id="2037" name="Google Shape;2037;p11"/>
            <p:cNvSpPr/>
            <p:nvPr/>
          </p:nvSpPr>
          <p:spPr>
            <a:xfrm flipH="1">
              <a:off x="1238467" y="3398239"/>
              <a:ext cx="379267" cy="379621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11"/>
            <p:cNvSpPr/>
            <p:nvPr/>
          </p:nvSpPr>
          <p:spPr>
            <a:xfrm flipH="1">
              <a:off x="5999052" y="607425"/>
              <a:ext cx="379267" cy="379621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11"/>
            <p:cNvSpPr/>
            <p:nvPr/>
          </p:nvSpPr>
          <p:spPr>
            <a:xfrm flipH="1">
              <a:off x="1671363" y="828788"/>
              <a:ext cx="279126" cy="279373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11"/>
            <p:cNvSpPr/>
            <p:nvPr/>
          </p:nvSpPr>
          <p:spPr>
            <a:xfrm flipH="1">
              <a:off x="7901684" y="1133002"/>
              <a:ext cx="529602" cy="530073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11"/>
            <p:cNvSpPr/>
            <p:nvPr/>
          </p:nvSpPr>
          <p:spPr>
            <a:xfrm flipH="1">
              <a:off x="1617735" y="4132351"/>
              <a:ext cx="613535" cy="614098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11"/>
            <p:cNvSpPr/>
            <p:nvPr/>
          </p:nvSpPr>
          <p:spPr>
            <a:xfrm flipH="1">
              <a:off x="6816584" y="3391525"/>
              <a:ext cx="740159" cy="740827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3" name="Google Shape;2043;p11"/>
          <p:cNvSpPr txBox="1"/>
          <p:nvPr>
            <p:ph idx="1" type="subTitle"/>
          </p:nvPr>
        </p:nvSpPr>
        <p:spPr>
          <a:xfrm>
            <a:off x="1426025" y="3139998"/>
            <a:ext cx="62922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  <p:sp>
        <p:nvSpPr>
          <p:cNvPr id="2044" name="Google Shape;2044;p11"/>
          <p:cNvSpPr txBox="1"/>
          <p:nvPr>
            <p:ph hasCustomPrompt="1" type="title"/>
          </p:nvPr>
        </p:nvSpPr>
        <p:spPr>
          <a:xfrm>
            <a:off x="713225" y="1494275"/>
            <a:ext cx="7717800" cy="167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045" name="Google Shape;2045;p11"/>
          <p:cNvGrpSpPr/>
          <p:nvPr/>
        </p:nvGrpSpPr>
        <p:grpSpPr>
          <a:xfrm>
            <a:off x="2012692" y="4056853"/>
            <a:ext cx="5165195" cy="5165195"/>
            <a:chOff x="-1258000" y="444900"/>
            <a:chExt cx="3166500" cy="3166500"/>
          </a:xfrm>
        </p:grpSpPr>
        <p:sp>
          <p:nvSpPr>
            <p:cNvPr id="2046" name="Google Shape;2046;p11"/>
            <p:cNvSpPr/>
            <p:nvPr/>
          </p:nvSpPr>
          <p:spPr>
            <a:xfrm>
              <a:off x="-1258000" y="444900"/>
              <a:ext cx="3166500" cy="3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11"/>
            <p:cNvSpPr/>
            <p:nvPr/>
          </p:nvSpPr>
          <p:spPr>
            <a:xfrm>
              <a:off x="-1163375" y="539400"/>
              <a:ext cx="2977500" cy="2977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11"/>
            <p:cNvSpPr/>
            <p:nvPr/>
          </p:nvSpPr>
          <p:spPr>
            <a:xfrm>
              <a:off x="-1070605" y="632156"/>
              <a:ext cx="2791800" cy="27918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11"/>
            <p:cNvSpPr/>
            <p:nvPr/>
          </p:nvSpPr>
          <p:spPr>
            <a:xfrm>
              <a:off x="-1087025" y="615751"/>
              <a:ext cx="2824800" cy="2824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11"/>
            <p:cNvSpPr/>
            <p:nvPr/>
          </p:nvSpPr>
          <p:spPr>
            <a:xfrm>
              <a:off x="-999001" y="703700"/>
              <a:ext cx="2648700" cy="26487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11"/>
            <p:cNvSpPr/>
            <p:nvPr/>
          </p:nvSpPr>
          <p:spPr>
            <a:xfrm>
              <a:off x="-999012" y="699692"/>
              <a:ext cx="2648700" cy="2648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52" name="Google Shape;2052;p11"/>
            <p:cNvGrpSpPr/>
            <p:nvPr/>
          </p:nvGrpSpPr>
          <p:grpSpPr>
            <a:xfrm>
              <a:off x="-915045" y="787710"/>
              <a:ext cx="2480778" cy="2480778"/>
              <a:chOff x="4053950" y="1851775"/>
              <a:chExt cx="447600" cy="447600"/>
            </a:xfrm>
          </p:grpSpPr>
          <p:sp>
            <p:nvSpPr>
              <p:cNvPr id="2053" name="Google Shape;2053;p11"/>
              <p:cNvSpPr/>
              <p:nvPr/>
            </p:nvSpPr>
            <p:spPr>
              <a:xfrm>
                <a:off x="4053950" y="1851775"/>
                <a:ext cx="447600" cy="447600"/>
              </a:xfrm>
              <a:custGeom>
                <a:rect b="b" l="l" r="r" t="t"/>
                <a:pathLst>
                  <a:path extrusionOk="0" h="17904" w="17904">
                    <a:moveTo>
                      <a:pt x="8938" y="1"/>
                    </a:moveTo>
                    <a:cubicBezTo>
                      <a:pt x="3998" y="1"/>
                      <a:pt x="1" y="4027"/>
                      <a:pt x="1" y="8966"/>
                    </a:cubicBezTo>
                    <a:cubicBezTo>
                      <a:pt x="1" y="13906"/>
                      <a:pt x="3998" y="17903"/>
                      <a:pt x="8938" y="17903"/>
                    </a:cubicBezTo>
                    <a:cubicBezTo>
                      <a:pt x="13877" y="17903"/>
                      <a:pt x="17903" y="13906"/>
                      <a:pt x="17903" y="8966"/>
                    </a:cubicBezTo>
                    <a:cubicBezTo>
                      <a:pt x="17903" y="4027"/>
                      <a:pt x="13877" y="1"/>
                      <a:pt x="89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4" name="Google Shape;2054;p11"/>
              <p:cNvSpPr/>
              <p:nvPr/>
            </p:nvSpPr>
            <p:spPr>
              <a:xfrm>
                <a:off x="4076100" y="1874625"/>
                <a:ext cx="402600" cy="401900"/>
              </a:xfrm>
              <a:custGeom>
                <a:rect b="b" l="l" r="r" t="t"/>
                <a:pathLst>
                  <a:path extrusionOk="0" h="16076" w="16104">
                    <a:moveTo>
                      <a:pt x="8052" y="0"/>
                    </a:moveTo>
                    <a:cubicBezTo>
                      <a:pt x="3626" y="0"/>
                      <a:pt x="1" y="3598"/>
                      <a:pt x="1" y="8052"/>
                    </a:cubicBezTo>
                    <a:cubicBezTo>
                      <a:pt x="1" y="12478"/>
                      <a:pt x="3626" y="16076"/>
                      <a:pt x="8052" y="16076"/>
                    </a:cubicBezTo>
                    <a:cubicBezTo>
                      <a:pt x="12506" y="16076"/>
                      <a:pt x="16104" y="12478"/>
                      <a:pt x="16104" y="8052"/>
                    </a:cubicBezTo>
                    <a:cubicBezTo>
                      <a:pt x="16104" y="3598"/>
                      <a:pt x="12506" y="0"/>
                      <a:pt x="80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5" name="Google Shape;2055;p11"/>
              <p:cNvSpPr/>
              <p:nvPr/>
            </p:nvSpPr>
            <p:spPr>
              <a:xfrm>
                <a:off x="4319475" y="1880343"/>
                <a:ext cx="152775" cy="315500"/>
              </a:xfrm>
              <a:custGeom>
                <a:rect b="b" l="l" r="r" t="t"/>
                <a:pathLst>
                  <a:path extrusionOk="0" h="12620" w="6111">
                    <a:moveTo>
                      <a:pt x="373" y="0"/>
                    </a:moveTo>
                    <a:cubicBezTo>
                      <a:pt x="145" y="427"/>
                      <a:pt x="1" y="914"/>
                      <a:pt x="1" y="1371"/>
                    </a:cubicBezTo>
                    <a:cubicBezTo>
                      <a:pt x="1" y="1828"/>
                      <a:pt x="115" y="2284"/>
                      <a:pt x="373" y="2627"/>
                    </a:cubicBezTo>
                    <a:cubicBezTo>
                      <a:pt x="659" y="3027"/>
                      <a:pt x="1086" y="3255"/>
                      <a:pt x="1485" y="3511"/>
                    </a:cubicBezTo>
                    <a:cubicBezTo>
                      <a:pt x="2228" y="3998"/>
                      <a:pt x="2771" y="4626"/>
                      <a:pt x="2742" y="5539"/>
                    </a:cubicBezTo>
                    <a:cubicBezTo>
                      <a:pt x="2742" y="6396"/>
                      <a:pt x="2429" y="7223"/>
                      <a:pt x="2342" y="8079"/>
                    </a:cubicBezTo>
                    <a:cubicBezTo>
                      <a:pt x="2257" y="8936"/>
                      <a:pt x="2285" y="9822"/>
                      <a:pt x="2570" y="10621"/>
                    </a:cubicBezTo>
                    <a:cubicBezTo>
                      <a:pt x="2970" y="11649"/>
                      <a:pt x="3799" y="12305"/>
                      <a:pt x="4740" y="12620"/>
                    </a:cubicBezTo>
                    <a:cubicBezTo>
                      <a:pt x="5055" y="12220"/>
                      <a:pt x="5311" y="11791"/>
                      <a:pt x="5540" y="11364"/>
                    </a:cubicBezTo>
                    <a:cubicBezTo>
                      <a:pt x="4969" y="10850"/>
                      <a:pt x="4541" y="10192"/>
                      <a:pt x="4370" y="9393"/>
                    </a:cubicBezTo>
                    <a:cubicBezTo>
                      <a:pt x="4085" y="7908"/>
                      <a:pt x="5055" y="6709"/>
                      <a:pt x="6111" y="5795"/>
                    </a:cubicBezTo>
                    <a:cubicBezTo>
                      <a:pt x="5398" y="2970"/>
                      <a:pt x="3198" y="743"/>
                      <a:pt x="3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6" name="Google Shape;2056;p11"/>
              <p:cNvSpPr/>
              <p:nvPr/>
            </p:nvSpPr>
            <p:spPr>
              <a:xfrm>
                <a:off x="4143932" y="1874618"/>
                <a:ext cx="180600" cy="229900"/>
              </a:xfrm>
              <a:custGeom>
                <a:rect b="b" l="l" r="r" t="t"/>
                <a:pathLst>
                  <a:path extrusionOk="0" h="9196" w="7224">
                    <a:moveTo>
                      <a:pt x="4825" y="1"/>
                    </a:moveTo>
                    <a:lnTo>
                      <a:pt x="4825" y="1"/>
                    </a:lnTo>
                    <a:cubicBezTo>
                      <a:pt x="2970" y="115"/>
                      <a:pt x="1284" y="857"/>
                      <a:pt x="1" y="2027"/>
                    </a:cubicBezTo>
                    <a:cubicBezTo>
                      <a:pt x="713" y="2571"/>
                      <a:pt x="1741" y="2742"/>
                      <a:pt x="2570" y="3112"/>
                    </a:cubicBezTo>
                    <a:cubicBezTo>
                      <a:pt x="3941" y="3740"/>
                      <a:pt x="4626" y="5110"/>
                      <a:pt x="4854" y="6538"/>
                    </a:cubicBezTo>
                    <a:cubicBezTo>
                      <a:pt x="4939" y="7196"/>
                      <a:pt x="4969" y="7881"/>
                      <a:pt x="5224" y="8479"/>
                    </a:cubicBezTo>
                    <a:cubicBezTo>
                      <a:pt x="5368" y="8822"/>
                      <a:pt x="5681" y="9194"/>
                      <a:pt x="6081" y="9194"/>
                    </a:cubicBezTo>
                    <a:cubicBezTo>
                      <a:pt x="6094" y="9195"/>
                      <a:pt x="6107" y="9196"/>
                      <a:pt x="6120" y="9196"/>
                    </a:cubicBezTo>
                    <a:cubicBezTo>
                      <a:pt x="6496" y="9196"/>
                      <a:pt x="6714" y="8812"/>
                      <a:pt x="6853" y="8509"/>
                    </a:cubicBezTo>
                    <a:cubicBezTo>
                      <a:pt x="7223" y="7538"/>
                      <a:pt x="6652" y="6538"/>
                      <a:pt x="6168" y="5739"/>
                    </a:cubicBezTo>
                    <a:cubicBezTo>
                      <a:pt x="5738" y="4996"/>
                      <a:pt x="5282" y="4254"/>
                      <a:pt x="4969" y="3454"/>
                    </a:cubicBezTo>
                    <a:cubicBezTo>
                      <a:pt x="4653" y="2598"/>
                      <a:pt x="4539" y="1684"/>
                      <a:pt x="4683" y="771"/>
                    </a:cubicBezTo>
                    <a:cubicBezTo>
                      <a:pt x="4711" y="515"/>
                      <a:pt x="4768" y="257"/>
                      <a:pt x="48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7" name="Google Shape;2057;p11"/>
              <p:cNvSpPr/>
              <p:nvPr/>
            </p:nvSpPr>
            <p:spPr>
              <a:xfrm>
                <a:off x="4076100" y="1968825"/>
                <a:ext cx="275550" cy="306275"/>
              </a:xfrm>
              <a:custGeom>
                <a:rect b="b" l="l" r="r" t="t"/>
                <a:pathLst>
                  <a:path extrusionOk="0" h="12251" w="11022">
                    <a:moveTo>
                      <a:pt x="1228" y="1"/>
                    </a:moveTo>
                    <a:cubicBezTo>
                      <a:pt x="458" y="1257"/>
                      <a:pt x="1" y="2714"/>
                      <a:pt x="1" y="4284"/>
                    </a:cubicBezTo>
                    <a:cubicBezTo>
                      <a:pt x="1" y="4599"/>
                      <a:pt x="28" y="4912"/>
                      <a:pt x="58" y="5227"/>
                    </a:cubicBezTo>
                    <a:cubicBezTo>
                      <a:pt x="572" y="4912"/>
                      <a:pt x="1086" y="4626"/>
                      <a:pt x="1657" y="4599"/>
                    </a:cubicBezTo>
                    <a:cubicBezTo>
                      <a:pt x="2513" y="4599"/>
                      <a:pt x="2913" y="5426"/>
                      <a:pt x="2998" y="6141"/>
                    </a:cubicBezTo>
                    <a:cubicBezTo>
                      <a:pt x="3142" y="7481"/>
                      <a:pt x="2856" y="8852"/>
                      <a:pt x="3199" y="10165"/>
                    </a:cubicBezTo>
                    <a:cubicBezTo>
                      <a:pt x="3256" y="10394"/>
                      <a:pt x="3340" y="10652"/>
                      <a:pt x="3455" y="10880"/>
                    </a:cubicBezTo>
                    <a:cubicBezTo>
                      <a:pt x="3854" y="11166"/>
                      <a:pt x="4284" y="11394"/>
                      <a:pt x="4740" y="11593"/>
                    </a:cubicBezTo>
                    <a:cubicBezTo>
                      <a:pt x="5197" y="11508"/>
                      <a:pt x="5654" y="11136"/>
                      <a:pt x="6054" y="10880"/>
                    </a:cubicBezTo>
                    <a:cubicBezTo>
                      <a:pt x="6415" y="10651"/>
                      <a:pt x="6803" y="10499"/>
                      <a:pt x="7207" y="10499"/>
                    </a:cubicBezTo>
                    <a:cubicBezTo>
                      <a:pt x="7409" y="10499"/>
                      <a:pt x="7615" y="10537"/>
                      <a:pt x="7824" y="10622"/>
                    </a:cubicBezTo>
                    <a:cubicBezTo>
                      <a:pt x="8338" y="10823"/>
                      <a:pt x="8708" y="11280"/>
                      <a:pt x="8966" y="11764"/>
                    </a:cubicBezTo>
                    <a:cubicBezTo>
                      <a:pt x="9050" y="11908"/>
                      <a:pt x="9137" y="12079"/>
                      <a:pt x="9194" y="12251"/>
                    </a:cubicBezTo>
                    <a:cubicBezTo>
                      <a:pt x="9823" y="12164"/>
                      <a:pt x="10421" y="11992"/>
                      <a:pt x="11022" y="11764"/>
                    </a:cubicBezTo>
                    <a:cubicBezTo>
                      <a:pt x="10878" y="11421"/>
                      <a:pt x="10793" y="11079"/>
                      <a:pt x="10679" y="10736"/>
                    </a:cubicBezTo>
                    <a:cubicBezTo>
                      <a:pt x="10364" y="9594"/>
                      <a:pt x="9823" y="8596"/>
                      <a:pt x="8738" y="8025"/>
                    </a:cubicBezTo>
                    <a:cubicBezTo>
                      <a:pt x="7908" y="7596"/>
                      <a:pt x="6853" y="7367"/>
                      <a:pt x="6396" y="6483"/>
                    </a:cubicBezTo>
                    <a:cubicBezTo>
                      <a:pt x="5940" y="5512"/>
                      <a:pt x="6367" y="4455"/>
                      <a:pt x="6282" y="3484"/>
                    </a:cubicBezTo>
                    <a:cubicBezTo>
                      <a:pt x="6195" y="2258"/>
                      <a:pt x="5083" y="1858"/>
                      <a:pt x="4026" y="1630"/>
                    </a:cubicBezTo>
                    <a:cubicBezTo>
                      <a:pt x="3112" y="1429"/>
                      <a:pt x="1856" y="1257"/>
                      <a:pt x="1371" y="287"/>
                    </a:cubicBezTo>
                    <a:cubicBezTo>
                      <a:pt x="1314" y="202"/>
                      <a:pt x="1257" y="115"/>
                      <a:pt x="12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058" name="Google Shape;2058;p11"/>
          <p:cNvGrpSpPr/>
          <p:nvPr/>
        </p:nvGrpSpPr>
        <p:grpSpPr>
          <a:xfrm>
            <a:off x="2563736" y="519371"/>
            <a:ext cx="576423" cy="560984"/>
            <a:chOff x="6135492" y="1597374"/>
            <a:chExt cx="758751" cy="738429"/>
          </a:xfrm>
        </p:grpSpPr>
        <p:sp>
          <p:nvSpPr>
            <p:cNvPr id="2059" name="Google Shape;2059;p11"/>
            <p:cNvSpPr/>
            <p:nvPr/>
          </p:nvSpPr>
          <p:spPr>
            <a:xfrm>
              <a:off x="6135492" y="1597374"/>
              <a:ext cx="758751" cy="738429"/>
            </a:xfrm>
            <a:custGeom>
              <a:rect b="b" l="l" r="r" t="t"/>
              <a:pathLst>
                <a:path extrusionOk="0" h="5087" w="5227">
                  <a:moveTo>
                    <a:pt x="2591" y="0"/>
                  </a:moveTo>
                  <a:cubicBezTo>
                    <a:pt x="2556" y="0"/>
                    <a:pt x="2521" y="1"/>
                    <a:pt x="2486" y="2"/>
                  </a:cubicBezTo>
                  <a:cubicBezTo>
                    <a:pt x="1086" y="87"/>
                    <a:pt x="1" y="1286"/>
                    <a:pt x="88" y="2686"/>
                  </a:cubicBezTo>
                  <a:cubicBezTo>
                    <a:pt x="143" y="4048"/>
                    <a:pt x="1283" y="5087"/>
                    <a:pt x="2634" y="5087"/>
                  </a:cubicBezTo>
                  <a:cubicBezTo>
                    <a:pt x="2670" y="5087"/>
                    <a:pt x="2706" y="5086"/>
                    <a:pt x="2742" y="5084"/>
                  </a:cubicBezTo>
                  <a:cubicBezTo>
                    <a:pt x="4142" y="4998"/>
                    <a:pt x="5227" y="3828"/>
                    <a:pt x="5140" y="2428"/>
                  </a:cubicBezTo>
                  <a:cubicBezTo>
                    <a:pt x="5084" y="1065"/>
                    <a:pt x="3944" y="0"/>
                    <a:pt x="2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11"/>
            <p:cNvSpPr/>
            <p:nvPr/>
          </p:nvSpPr>
          <p:spPr>
            <a:xfrm>
              <a:off x="6313895" y="1597664"/>
              <a:ext cx="435190" cy="112644"/>
            </a:xfrm>
            <a:custGeom>
              <a:rect b="b" l="l" r="r" t="t"/>
              <a:pathLst>
                <a:path extrusionOk="0" h="776" w="2998">
                  <a:moveTo>
                    <a:pt x="1399" y="0"/>
                  </a:moveTo>
                  <a:cubicBezTo>
                    <a:pt x="885" y="0"/>
                    <a:pt x="400" y="172"/>
                    <a:pt x="1" y="427"/>
                  </a:cubicBezTo>
                  <a:cubicBezTo>
                    <a:pt x="85" y="457"/>
                    <a:pt x="172" y="484"/>
                    <a:pt x="257" y="542"/>
                  </a:cubicBezTo>
                  <a:cubicBezTo>
                    <a:pt x="572" y="685"/>
                    <a:pt x="885" y="743"/>
                    <a:pt x="1257" y="770"/>
                  </a:cubicBezTo>
                  <a:cubicBezTo>
                    <a:pt x="1337" y="774"/>
                    <a:pt x="1417" y="776"/>
                    <a:pt x="1497" y="776"/>
                  </a:cubicBezTo>
                  <a:cubicBezTo>
                    <a:pt x="2009" y="776"/>
                    <a:pt x="2503" y="698"/>
                    <a:pt x="2997" y="599"/>
                  </a:cubicBezTo>
                  <a:cubicBezTo>
                    <a:pt x="2570" y="229"/>
                    <a:pt x="1999" y="0"/>
                    <a:pt x="1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061" name="Google Shape;2061;p11"/>
            <p:cNvSpPr/>
            <p:nvPr/>
          </p:nvSpPr>
          <p:spPr>
            <a:xfrm>
              <a:off x="6148121" y="1755164"/>
              <a:ext cx="733639" cy="391206"/>
            </a:xfrm>
            <a:custGeom>
              <a:rect b="b" l="l" r="r" t="t"/>
              <a:pathLst>
                <a:path extrusionOk="0" h="2695" w="5054">
                  <a:moveTo>
                    <a:pt x="4596" y="0"/>
                  </a:moveTo>
                  <a:cubicBezTo>
                    <a:pt x="4197" y="0"/>
                    <a:pt x="3769" y="172"/>
                    <a:pt x="3397" y="256"/>
                  </a:cubicBezTo>
                  <a:cubicBezTo>
                    <a:pt x="2997" y="370"/>
                    <a:pt x="2570" y="457"/>
                    <a:pt x="2141" y="484"/>
                  </a:cubicBezTo>
                  <a:cubicBezTo>
                    <a:pt x="1962" y="497"/>
                    <a:pt x="1778" y="504"/>
                    <a:pt x="1593" y="504"/>
                  </a:cubicBezTo>
                  <a:cubicBezTo>
                    <a:pt x="1336" y="504"/>
                    <a:pt x="1077" y="490"/>
                    <a:pt x="827" y="457"/>
                  </a:cubicBezTo>
                  <a:cubicBezTo>
                    <a:pt x="629" y="427"/>
                    <a:pt x="428" y="400"/>
                    <a:pt x="229" y="400"/>
                  </a:cubicBezTo>
                  <a:cubicBezTo>
                    <a:pt x="85" y="713"/>
                    <a:pt x="1" y="1085"/>
                    <a:pt x="1" y="1455"/>
                  </a:cubicBezTo>
                  <a:cubicBezTo>
                    <a:pt x="1" y="1912"/>
                    <a:pt x="115" y="2312"/>
                    <a:pt x="314" y="2684"/>
                  </a:cubicBezTo>
                  <a:cubicBezTo>
                    <a:pt x="384" y="2691"/>
                    <a:pt x="455" y="2694"/>
                    <a:pt x="526" y="2694"/>
                  </a:cubicBezTo>
                  <a:cubicBezTo>
                    <a:pt x="742" y="2694"/>
                    <a:pt x="963" y="2663"/>
                    <a:pt x="1200" y="2597"/>
                  </a:cubicBezTo>
                  <a:cubicBezTo>
                    <a:pt x="1714" y="2426"/>
                    <a:pt x="2171" y="2140"/>
                    <a:pt x="2684" y="1912"/>
                  </a:cubicBezTo>
                  <a:cubicBezTo>
                    <a:pt x="3454" y="1599"/>
                    <a:pt x="4254" y="1341"/>
                    <a:pt x="5053" y="1113"/>
                  </a:cubicBezTo>
                  <a:cubicBezTo>
                    <a:pt x="4996" y="685"/>
                    <a:pt x="4825" y="313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062" name="Google Shape;2062;p11"/>
            <p:cNvSpPr/>
            <p:nvPr/>
          </p:nvSpPr>
          <p:spPr>
            <a:xfrm>
              <a:off x="6405056" y="2077857"/>
              <a:ext cx="460012" cy="257659"/>
            </a:xfrm>
            <a:custGeom>
              <a:rect b="b" l="l" r="r" t="t"/>
              <a:pathLst>
                <a:path extrusionOk="0" h="1775" w="3169">
                  <a:moveTo>
                    <a:pt x="2840" y="1"/>
                  </a:moveTo>
                  <a:cubicBezTo>
                    <a:pt x="2625" y="1"/>
                    <a:pt x="2405" y="14"/>
                    <a:pt x="2198" y="89"/>
                  </a:cubicBezTo>
                  <a:cubicBezTo>
                    <a:pt x="1771" y="203"/>
                    <a:pt x="1399" y="461"/>
                    <a:pt x="1029" y="717"/>
                  </a:cubicBezTo>
                  <a:cubicBezTo>
                    <a:pt x="656" y="975"/>
                    <a:pt x="286" y="1288"/>
                    <a:pt x="1" y="1660"/>
                  </a:cubicBezTo>
                  <a:cubicBezTo>
                    <a:pt x="229" y="1745"/>
                    <a:pt x="485" y="1774"/>
                    <a:pt x="771" y="1774"/>
                  </a:cubicBezTo>
                  <a:cubicBezTo>
                    <a:pt x="1885" y="1774"/>
                    <a:pt x="2856" y="1032"/>
                    <a:pt x="3169" y="4"/>
                  </a:cubicBezTo>
                  <a:cubicBezTo>
                    <a:pt x="3062" y="4"/>
                    <a:pt x="2951" y="1"/>
                    <a:pt x="28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dk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5_1_2">
    <p:spTree>
      <p:nvGrpSpPr>
        <p:cNvPr id="2064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5" name="Google Shape;2065;p13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2066" name="Google Shape;2066;p13"/>
            <p:cNvSpPr/>
            <p:nvPr/>
          </p:nvSpPr>
          <p:spPr>
            <a:xfrm>
              <a:off x="0" y="-228600"/>
              <a:ext cx="9143697" cy="6099216"/>
            </a:xfrm>
            <a:custGeom>
              <a:rect b="b" l="l" r="r" t="t"/>
              <a:pathLst>
                <a:path extrusionOk="0" h="190318" w="285317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67" name="Google Shape;2067;p13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2068" name="Google Shape;2068;p13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rect b="b" l="l" r="r" t="t"/>
                <a:pathLst>
                  <a:path extrusionOk="0" h="50857" w="285317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9" name="Google Shape;2069;p13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rect b="b" l="l" r="r" t="t"/>
                <a:pathLst>
                  <a:path extrusionOk="0" h="57736" w="285317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0" name="Google Shape;2070;p13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rect b="b" l="l" r="r" t="t"/>
                <a:pathLst>
                  <a:path extrusionOk="0" h="52269" w="285317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71" name="Google Shape;2071;p13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72" name="Google Shape;2072;p13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2073" name="Google Shape;2073;p13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4" name="Google Shape;2074;p13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rect b="b" l="l" r="r" t="t"/>
                <a:pathLst>
                  <a:path extrusionOk="0" h="1143" w="1713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5" name="Google Shape;2075;p13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6" name="Google Shape;2076;p13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7" name="Google Shape;2077;p13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rect b="b" l="l" r="r" t="t"/>
                <a:pathLst>
                  <a:path extrusionOk="0" h="1143" w="1417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8" name="Google Shape;2078;p13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9" name="Google Shape;2079;p13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0" name="Google Shape;2080;p13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1" name="Google Shape;2081;p13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2" name="Google Shape;2082;p13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3" name="Google Shape;2083;p13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4" name="Google Shape;2084;p13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5" name="Google Shape;2085;p13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6" name="Google Shape;2086;p13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7" name="Google Shape;2087;p13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8" name="Google Shape;2088;p13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9" name="Google Shape;2089;p13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rect b="b" l="l" r="r" t="t"/>
                <a:pathLst>
                  <a:path extrusionOk="0" h="1142" w="1712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0" name="Google Shape;2090;p13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1" name="Google Shape;2091;p13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2" name="Google Shape;2092;p13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3" name="Google Shape;2093;p13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4" name="Google Shape;2094;p13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5" name="Google Shape;2095;p13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6" name="Google Shape;2096;p13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rect b="b" l="l" r="r" t="t"/>
                <a:pathLst>
                  <a:path extrusionOk="0" h="2284" w="3128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7" name="Google Shape;2097;p13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rect b="b" l="l" r="r" t="t"/>
                <a:pathLst>
                  <a:path extrusionOk="0" h="2284" w="3151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8" name="Google Shape;2098;p13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9" name="Google Shape;2099;p13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0" name="Google Shape;2100;p13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1" name="Google Shape;2101;p13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2" name="Google Shape;2102;p13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3" name="Google Shape;2103;p13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rect b="b" l="l" r="r" t="t"/>
                <a:pathLst>
                  <a:path extrusionOk="0" h="2283" w="3129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4" name="Google Shape;2104;p13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5" name="Google Shape;2105;p13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6" name="Google Shape;2106;p13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7" name="Google Shape;2107;p13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8" name="Google Shape;2108;p13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9" name="Google Shape;2109;p13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0" name="Google Shape;2110;p13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1" name="Google Shape;2111;p13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2" name="Google Shape;2112;p13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3" name="Google Shape;2113;p13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4" name="Google Shape;2114;p13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5" name="Google Shape;2115;p13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6" name="Google Shape;2116;p13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7" name="Google Shape;2117;p13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8" name="Google Shape;2118;p13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9" name="Google Shape;2119;p13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0" name="Google Shape;2120;p13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1" name="Google Shape;2121;p13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2" name="Google Shape;2122;p13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3" name="Google Shape;2123;p13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4" name="Google Shape;2124;p13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5" name="Google Shape;2125;p13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6" name="Google Shape;2126;p13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7" name="Google Shape;2127;p13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8" name="Google Shape;2128;p13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9" name="Google Shape;2129;p13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0" name="Google Shape;2130;p13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1" name="Google Shape;2131;p13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2" name="Google Shape;2132;p13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3" name="Google Shape;2133;p13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4" name="Google Shape;2134;p13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5" name="Google Shape;2135;p13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6" name="Google Shape;2136;p13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7" name="Google Shape;2137;p13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8" name="Google Shape;2138;p13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9" name="Google Shape;2139;p13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0" name="Google Shape;2140;p13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1" name="Google Shape;2141;p13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2" name="Google Shape;2142;p13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3" name="Google Shape;2143;p13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4" name="Google Shape;2144;p13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5" name="Google Shape;2145;p13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6" name="Google Shape;2146;p13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7" name="Google Shape;2147;p13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8" name="Google Shape;2148;p13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9" name="Google Shape;2149;p13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0" name="Google Shape;2150;p13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1" name="Google Shape;2151;p13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2" name="Google Shape;2152;p13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3" name="Google Shape;2153;p13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rect b="b" l="l" r="r" t="t"/>
                <a:pathLst>
                  <a:path extrusionOk="0" h="571" w="1142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4" name="Google Shape;2154;p13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5" name="Google Shape;2155;p13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6" name="Google Shape;2156;p13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7" name="Google Shape;2157;p13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8" name="Google Shape;2158;p13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9" name="Google Shape;2159;p13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0" name="Google Shape;2160;p13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1" name="Google Shape;2161;p13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2" name="Google Shape;2162;p13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3" name="Google Shape;2163;p13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4" name="Google Shape;2164;p13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5" name="Google Shape;2165;p13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6" name="Google Shape;2166;p13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7" name="Google Shape;2167;p13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8" name="Google Shape;2168;p13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9" name="Google Shape;2169;p13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0" name="Google Shape;2170;p13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1" name="Google Shape;2171;p13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2" name="Google Shape;2172;p13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3" name="Google Shape;2173;p13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4" name="Google Shape;2174;p13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5" name="Google Shape;2175;p13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6" name="Google Shape;2176;p13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7" name="Google Shape;2177;p13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8" name="Google Shape;2178;p13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9" name="Google Shape;2179;p13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0" name="Google Shape;2180;p13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1" name="Google Shape;2181;p13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2" name="Google Shape;2182;p13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3" name="Google Shape;2183;p13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4" name="Google Shape;2184;p13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5" name="Google Shape;2185;p13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6" name="Google Shape;2186;p13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7" name="Google Shape;2187;p13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8" name="Google Shape;2188;p13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9" name="Google Shape;2189;p13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0" name="Google Shape;2190;p13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1" name="Google Shape;2191;p13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2" name="Google Shape;2192;p13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3" name="Google Shape;2193;p13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4" name="Google Shape;2194;p13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5" name="Google Shape;2195;p13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6" name="Google Shape;2196;p13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7" name="Google Shape;2197;p13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8" name="Google Shape;2198;p13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9" name="Google Shape;2199;p13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0" name="Google Shape;2200;p13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1" name="Google Shape;2201;p13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2" name="Google Shape;2202;p13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3" name="Google Shape;2203;p13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4" name="Google Shape;2204;p13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5" name="Google Shape;2205;p13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6" name="Google Shape;2206;p13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7" name="Google Shape;2207;p13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8" name="Google Shape;2208;p13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9" name="Google Shape;2209;p13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0" name="Google Shape;2210;p13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1" name="Google Shape;2211;p13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2" name="Google Shape;2212;p13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3" name="Google Shape;2213;p13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4" name="Google Shape;2214;p13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5" name="Google Shape;2215;p13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6" name="Google Shape;2216;p13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7" name="Google Shape;2217;p13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8" name="Google Shape;2218;p13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9" name="Google Shape;2219;p13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0" name="Google Shape;2220;p13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1" name="Google Shape;2221;p13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2" name="Google Shape;2222;p13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3" name="Google Shape;2223;p13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4" name="Google Shape;2224;p13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5" name="Google Shape;2225;p13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6" name="Google Shape;2226;p13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7" name="Google Shape;2227;p13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8" name="Google Shape;2228;p13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9" name="Google Shape;2229;p13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0" name="Google Shape;2230;p13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1" name="Google Shape;2231;p13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2" name="Google Shape;2232;p13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3" name="Google Shape;2233;p13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4" name="Google Shape;2234;p13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5" name="Google Shape;2235;p13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6" name="Google Shape;2236;p13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7" name="Google Shape;2237;p13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8" name="Google Shape;2238;p13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9" name="Google Shape;2239;p13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0" name="Google Shape;2240;p13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1" name="Google Shape;2241;p13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2" name="Google Shape;2242;p13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3" name="Google Shape;2243;p13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4" name="Google Shape;2244;p13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5" name="Google Shape;2245;p13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6" name="Google Shape;2246;p13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7" name="Google Shape;2247;p13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8" name="Google Shape;2248;p13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9" name="Google Shape;2249;p13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0" name="Google Shape;2250;p13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1" name="Google Shape;2251;p13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2" name="Google Shape;2252;p13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253" name="Google Shape;2253;p13"/>
          <p:cNvGrpSpPr/>
          <p:nvPr/>
        </p:nvGrpSpPr>
        <p:grpSpPr>
          <a:xfrm>
            <a:off x="274813" y="285764"/>
            <a:ext cx="8605925" cy="4712003"/>
            <a:chOff x="274813" y="285764"/>
            <a:chExt cx="8605925" cy="4712003"/>
          </a:xfrm>
        </p:grpSpPr>
        <p:sp>
          <p:nvSpPr>
            <p:cNvPr id="2254" name="Google Shape;2254;p13"/>
            <p:cNvSpPr/>
            <p:nvPr/>
          </p:nvSpPr>
          <p:spPr>
            <a:xfrm>
              <a:off x="851147" y="503675"/>
              <a:ext cx="201200" cy="201398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55" name="Google Shape;2255;p13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2256" name="Google Shape;2256;p13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rect b="b" l="l" r="r" t="t"/>
                <a:pathLst>
                  <a:path extrusionOk="0" h="25195" w="63504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2257" name="Google Shape;2257;p13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2258" name="Google Shape;2258;p13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59" name="Google Shape;2259;p13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60" name="Google Shape;2260;p13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261" name="Google Shape;2261;p13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2262" name="Google Shape;2262;p13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rect b="b" l="l" r="r" t="t"/>
                <a:pathLst>
                  <a:path extrusionOk="0" h="42094" w="28851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263" name="Google Shape;2263;p13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4" name="Google Shape;2264;p13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5" name="Google Shape;2265;p13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66" name="Google Shape;2266;p13"/>
            <p:cNvSpPr/>
            <p:nvPr/>
          </p:nvSpPr>
          <p:spPr>
            <a:xfrm>
              <a:off x="8679538" y="5036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67" name="Google Shape;2267;p13"/>
            <p:cNvGrpSpPr/>
            <p:nvPr/>
          </p:nvGrpSpPr>
          <p:grpSpPr>
            <a:xfrm>
              <a:off x="274834" y="4514403"/>
              <a:ext cx="438102" cy="483364"/>
              <a:chOff x="6715777" y="3950739"/>
              <a:chExt cx="586325" cy="646900"/>
            </a:xfrm>
          </p:grpSpPr>
          <p:sp>
            <p:nvSpPr>
              <p:cNvPr id="2268" name="Google Shape;2268;p13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rect b="b" l="l" r="r" t="t"/>
                <a:pathLst>
                  <a:path extrusionOk="0" h="14662" w="19392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269" name="Google Shape;2269;p13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rect b="b" l="l" r="r" t="t"/>
                <a:pathLst>
                  <a:path extrusionOk="0" h="12297" w="7094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270" name="Google Shape;2270;p13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1" name="Google Shape;2271;p13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2" name="Google Shape;2272;p13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3" name="Google Shape;2273;p13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4" name="Google Shape;2274;p13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75" name="Google Shape;2275;p13"/>
            <p:cNvGrpSpPr/>
            <p:nvPr/>
          </p:nvGrpSpPr>
          <p:grpSpPr>
            <a:xfrm>
              <a:off x="8082452" y="285774"/>
              <a:ext cx="498898" cy="708105"/>
              <a:chOff x="8082452" y="285774"/>
              <a:chExt cx="498898" cy="708105"/>
            </a:xfrm>
          </p:grpSpPr>
          <p:grpSp>
            <p:nvGrpSpPr>
              <p:cNvPr id="2276" name="Google Shape;2276;p13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2277" name="Google Shape;2277;p13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rect b="b" l="l" r="r" t="t"/>
                  <a:pathLst>
                    <a:path extrusionOk="0" h="38783" w="27432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2278" name="Google Shape;2278;p13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79" name="Google Shape;2279;p13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80" name="Google Shape;2280;p13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81" name="Google Shape;2281;p13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282" name="Google Shape;2282;p13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83" name="Google Shape;2283;p13"/>
            <p:cNvSpPr/>
            <p:nvPr/>
          </p:nvSpPr>
          <p:spPr>
            <a:xfrm>
              <a:off x="8679538" y="43258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13"/>
            <p:cNvSpPr/>
            <p:nvPr/>
          </p:nvSpPr>
          <p:spPr>
            <a:xfrm>
              <a:off x="274813" y="44265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85" name="Google Shape;2285;p13"/>
          <p:cNvSpPr txBox="1"/>
          <p:nvPr>
            <p:ph idx="1" type="subTitle"/>
          </p:nvPr>
        </p:nvSpPr>
        <p:spPr>
          <a:xfrm>
            <a:off x="2017400" y="3305425"/>
            <a:ext cx="21489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ind Siliguri Medium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  <p:sp>
        <p:nvSpPr>
          <p:cNvPr id="2286" name="Google Shape;2286;p13"/>
          <p:cNvSpPr txBox="1"/>
          <p:nvPr>
            <p:ph idx="2" type="subTitle"/>
          </p:nvPr>
        </p:nvSpPr>
        <p:spPr>
          <a:xfrm>
            <a:off x="2017400" y="3744749"/>
            <a:ext cx="21489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  <p:sp>
        <p:nvSpPr>
          <p:cNvPr id="2287" name="Google Shape;2287;p13"/>
          <p:cNvSpPr txBox="1"/>
          <p:nvPr>
            <p:ph idx="3" type="subTitle"/>
          </p:nvPr>
        </p:nvSpPr>
        <p:spPr>
          <a:xfrm>
            <a:off x="5933550" y="1744625"/>
            <a:ext cx="21489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ind Siliguri Medium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  <p:sp>
        <p:nvSpPr>
          <p:cNvPr id="2288" name="Google Shape;2288;p13"/>
          <p:cNvSpPr txBox="1"/>
          <p:nvPr>
            <p:ph idx="4" type="subTitle"/>
          </p:nvPr>
        </p:nvSpPr>
        <p:spPr>
          <a:xfrm>
            <a:off x="5933550" y="2186375"/>
            <a:ext cx="21489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  <p:sp>
        <p:nvSpPr>
          <p:cNvPr id="2289" name="Google Shape;2289;p13"/>
          <p:cNvSpPr txBox="1"/>
          <p:nvPr>
            <p:ph idx="5" type="subTitle"/>
          </p:nvPr>
        </p:nvSpPr>
        <p:spPr>
          <a:xfrm>
            <a:off x="5933550" y="3305425"/>
            <a:ext cx="21489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ind Siliguri Medium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  <p:sp>
        <p:nvSpPr>
          <p:cNvPr id="2290" name="Google Shape;2290;p13"/>
          <p:cNvSpPr txBox="1"/>
          <p:nvPr>
            <p:ph idx="6" type="subTitle"/>
          </p:nvPr>
        </p:nvSpPr>
        <p:spPr>
          <a:xfrm>
            <a:off x="5933550" y="3744749"/>
            <a:ext cx="21489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  <p:sp>
        <p:nvSpPr>
          <p:cNvPr id="2291" name="Google Shape;2291;p13"/>
          <p:cNvSpPr txBox="1"/>
          <p:nvPr>
            <p:ph idx="7" type="subTitle"/>
          </p:nvPr>
        </p:nvSpPr>
        <p:spPr>
          <a:xfrm>
            <a:off x="2017400" y="1744625"/>
            <a:ext cx="21489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ind Siliguri Medium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  <p:sp>
        <p:nvSpPr>
          <p:cNvPr id="2292" name="Google Shape;2292;p13"/>
          <p:cNvSpPr txBox="1"/>
          <p:nvPr>
            <p:ph idx="8" type="subTitle"/>
          </p:nvPr>
        </p:nvSpPr>
        <p:spPr>
          <a:xfrm>
            <a:off x="2017400" y="2186375"/>
            <a:ext cx="21489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  <p:sp>
        <p:nvSpPr>
          <p:cNvPr id="2293" name="Google Shape;2293;p13"/>
          <p:cNvSpPr txBox="1"/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0"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294" name="Google Shape;2294;p13"/>
          <p:cNvSpPr txBox="1"/>
          <p:nvPr>
            <p:ph hasCustomPrompt="1" idx="9" type="title"/>
          </p:nvPr>
        </p:nvSpPr>
        <p:spPr>
          <a:xfrm>
            <a:off x="5019528" y="1735350"/>
            <a:ext cx="721200" cy="356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400"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r>
              <a:t>xx%</a:t>
            </a:r>
          </a:p>
        </p:txBody>
      </p:sp>
      <p:sp>
        <p:nvSpPr>
          <p:cNvPr id="2295" name="Google Shape;2295;p13"/>
          <p:cNvSpPr txBox="1"/>
          <p:nvPr>
            <p:ph hasCustomPrompt="1" idx="13" type="title"/>
          </p:nvPr>
        </p:nvSpPr>
        <p:spPr>
          <a:xfrm>
            <a:off x="5019528" y="3304650"/>
            <a:ext cx="721200" cy="356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400"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r>
              <a:t>xx%</a:t>
            </a:r>
          </a:p>
        </p:txBody>
      </p:sp>
      <p:sp>
        <p:nvSpPr>
          <p:cNvPr id="2296" name="Google Shape;2296;p13"/>
          <p:cNvSpPr txBox="1"/>
          <p:nvPr>
            <p:ph hasCustomPrompt="1" idx="14" type="title"/>
          </p:nvPr>
        </p:nvSpPr>
        <p:spPr>
          <a:xfrm>
            <a:off x="1148153" y="1735350"/>
            <a:ext cx="721200" cy="356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400"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r>
              <a:t>xx%</a:t>
            </a:r>
          </a:p>
        </p:txBody>
      </p:sp>
      <p:sp>
        <p:nvSpPr>
          <p:cNvPr id="2297" name="Google Shape;2297;p13"/>
          <p:cNvSpPr txBox="1"/>
          <p:nvPr>
            <p:ph hasCustomPrompt="1" idx="15" type="title"/>
          </p:nvPr>
        </p:nvSpPr>
        <p:spPr>
          <a:xfrm>
            <a:off x="1148153" y="3304650"/>
            <a:ext cx="721200" cy="356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400"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b="0" sz="20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7">
    <p:spTree>
      <p:nvGrpSpPr>
        <p:cNvPr id="2298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9" name="Google Shape;2299;p14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2300" name="Google Shape;2300;p14"/>
            <p:cNvSpPr/>
            <p:nvPr/>
          </p:nvSpPr>
          <p:spPr>
            <a:xfrm>
              <a:off x="0" y="-228600"/>
              <a:ext cx="9143697" cy="6099216"/>
            </a:xfrm>
            <a:custGeom>
              <a:rect b="b" l="l" r="r" t="t"/>
              <a:pathLst>
                <a:path extrusionOk="0" h="190318" w="285317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01" name="Google Shape;2301;p14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2302" name="Google Shape;2302;p14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rect b="b" l="l" r="r" t="t"/>
                <a:pathLst>
                  <a:path extrusionOk="0" h="50857" w="285317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3" name="Google Shape;2303;p14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rect b="b" l="l" r="r" t="t"/>
                <a:pathLst>
                  <a:path extrusionOk="0" h="57736" w="285317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4" name="Google Shape;2304;p14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rect b="b" l="l" r="r" t="t"/>
                <a:pathLst>
                  <a:path extrusionOk="0" h="52269" w="285317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05" name="Google Shape;2305;p14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06" name="Google Shape;2306;p14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2307" name="Google Shape;2307;p14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8" name="Google Shape;2308;p14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rect b="b" l="l" r="r" t="t"/>
                <a:pathLst>
                  <a:path extrusionOk="0" h="1143" w="1713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9" name="Google Shape;2309;p14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0" name="Google Shape;2310;p14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1" name="Google Shape;2311;p14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rect b="b" l="l" r="r" t="t"/>
                <a:pathLst>
                  <a:path extrusionOk="0" h="1143" w="1417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2" name="Google Shape;2312;p14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3" name="Google Shape;2313;p14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4" name="Google Shape;2314;p14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5" name="Google Shape;2315;p14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6" name="Google Shape;2316;p14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7" name="Google Shape;2317;p14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8" name="Google Shape;2318;p14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9" name="Google Shape;2319;p14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0" name="Google Shape;2320;p14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1" name="Google Shape;2321;p14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2" name="Google Shape;2322;p14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3" name="Google Shape;2323;p14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rect b="b" l="l" r="r" t="t"/>
                <a:pathLst>
                  <a:path extrusionOk="0" h="1142" w="1712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4" name="Google Shape;2324;p14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5" name="Google Shape;2325;p14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6" name="Google Shape;2326;p14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7" name="Google Shape;2327;p14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8" name="Google Shape;2328;p14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9" name="Google Shape;2329;p14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0" name="Google Shape;2330;p14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rect b="b" l="l" r="r" t="t"/>
                <a:pathLst>
                  <a:path extrusionOk="0" h="2284" w="3128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1" name="Google Shape;2331;p14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rect b="b" l="l" r="r" t="t"/>
                <a:pathLst>
                  <a:path extrusionOk="0" h="2284" w="3151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2" name="Google Shape;2332;p14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3" name="Google Shape;2333;p14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4" name="Google Shape;2334;p14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5" name="Google Shape;2335;p14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6" name="Google Shape;2336;p14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7" name="Google Shape;2337;p14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rect b="b" l="l" r="r" t="t"/>
                <a:pathLst>
                  <a:path extrusionOk="0" h="2283" w="3129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8" name="Google Shape;2338;p14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9" name="Google Shape;2339;p14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0" name="Google Shape;2340;p14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1" name="Google Shape;2341;p14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2" name="Google Shape;2342;p14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3" name="Google Shape;2343;p14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4" name="Google Shape;2344;p14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5" name="Google Shape;2345;p14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6" name="Google Shape;2346;p14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7" name="Google Shape;2347;p14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8" name="Google Shape;2348;p14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9" name="Google Shape;2349;p14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0" name="Google Shape;2350;p14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1" name="Google Shape;2351;p14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2" name="Google Shape;2352;p14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3" name="Google Shape;2353;p14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4" name="Google Shape;2354;p14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5" name="Google Shape;2355;p14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6" name="Google Shape;2356;p14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7" name="Google Shape;2357;p14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8" name="Google Shape;2358;p14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9" name="Google Shape;2359;p14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0" name="Google Shape;2360;p14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1" name="Google Shape;2361;p14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2" name="Google Shape;2362;p14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3" name="Google Shape;2363;p14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4" name="Google Shape;2364;p14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5" name="Google Shape;2365;p14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6" name="Google Shape;2366;p14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7" name="Google Shape;2367;p14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8" name="Google Shape;2368;p14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9" name="Google Shape;2369;p14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0" name="Google Shape;2370;p14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1" name="Google Shape;2371;p14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2" name="Google Shape;2372;p14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3" name="Google Shape;2373;p14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4" name="Google Shape;2374;p14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5" name="Google Shape;2375;p14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6" name="Google Shape;2376;p14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7" name="Google Shape;2377;p14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8" name="Google Shape;2378;p14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9" name="Google Shape;2379;p14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0" name="Google Shape;2380;p14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1" name="Google Shape;2381;p14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2" name="Google Shape;2382;p14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3" name="Google Shape;2383;p14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4" name="Google Shape;2384;p14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5" name="Google Shape;2385;p14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6" name="Google Shape;2386;p14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7" name="Google Shape;2387;p14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rect b="b" l="l" r="r" t="t"/>
                <a:pathLst>
                  <a:path extrusionOk="0" h="571" w="1142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8" name="Google Shape;2388;p14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9" name="Google Shape;2389;p14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0" name="Google Shape;2390;p14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1" name="Google Shape;2391;p14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2" name="Google Shape;2392;p14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3" name="Google Shape;2393;p14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4" name="Google Shape;2394;p14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5" name="Google Shape;2395;p14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6" name="Google Shape;2396;p14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7" name="Google Shape;2397;p14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8" name="Google Shape;2398;p14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9" name="Google Shape;2399;p14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0" name="Google Shape;2400;p14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1" name="Google Shape;2401;p14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2" name="Google Shape;2402;p14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3" name="Google Shape;2403;p14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4" name="Google Shape;2404;p14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5" name="Google Shape;2405;p14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6" name="Google Shape;2406;p14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7" name="Google Shape;2407;p14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8" name="Google Shape;2408;p14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9" name="Google Shape;2409;p14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0" name="Google Shape;2410;p14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1" name="Google Shape;2411;p14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2" name="Google Shape;2412;p14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3" name="Google Shape;2413;p14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4" name="Google Shape;2414;p14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5" name="Google Shape;2415;p14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6" name="Google Shape;2416;p14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7" name="Google Shape;2417;p14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8" name="Google Shape;2418;p14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9" name="Google Shape;2419;p14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0" name="Google Shape;2420;p14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1" name="Google Shape;2421;p14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2" name="Google Shape;2422;p14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3" name="Google Shape;2423;p14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4" name="Google Shape;2424;p14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5" name="Google Shape;2425;p14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6" name="Google Shape;2426;p14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7" name="Google Shape;2427;p14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8" name="Google Shape;2428;p14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9" name="Google Shape;2429;p14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0" name="Google Shape;2430;p14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1" name="Google Shape;2431;p14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2" name="Google Shape;2432;p14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3" name="Google Shape;2433;p14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4" name="Google Shape;2434;p14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5" name="Google Shape;2435;p14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6" name="Google Shape;2436;p14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7" name="Google Shape;2437;p14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8" name="Google Shape;2438;p14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9" name="Google Shape;2439;p14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0" name="Google Shape;2440;p14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1" name="Google Shape;2441;p14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2" name="Google Shape;2442;p14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3" name="Google Shape;2443;p14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4" name="Google Shape;2444;p14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5" name="Google Shape;2445;p14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6" name="Google Shape;2446;p14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7" name="Google Shape;2447;p14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8" name="Google Shape;2448;p14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9" name="Google Shape;2449;p14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0" name="Google Shape;2450;p14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1" name="Google Shape;2451;p14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2" name="Google Shape;2452;p14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3" name="Google Shape;2453;p14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4" name="Google Shape;2454;p14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5" name="Google Shape;2455;p14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6" name="Google Shape;2456;p14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7" name="Google Shape;2457;p14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8" name="Google Shape;2458;p14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9" name="Google Shape;2459;p14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0" name="Google Shape;2460;p14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1" name="Google Shape;2461;p14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2" name="Google Shape;2462;p14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3" name="Google Shape;2463;p14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4" name="Google Shape;2464;p14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5" name="Google Shape;2465;p14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6" name="Google Shape;2466;p14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7" name="Google Shape;2467;p14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8" name="Google Shape;2468;p14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9" name="Google Shape;2469;p14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0" name="Google Shape;2470;p14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1" name="Google Shape;2471;p14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2" name="Google Shape;2472;p14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3" name="Google Shape;2473;p14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4" name="Google Shape;2474;p14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5" name="Google Shape;2475;p14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6" name="Google Shape;2476;p14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7" name="Google Shape;2477;p14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8" name="Google Shape;2478;p14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9" name="Google Shape;2479;p14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0" name="Google Shape;2480;p14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1" name="Google Shape;2481;p14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2" name="Google Shape;2482;p14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3" name="Google Shape;2483;p14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4" name="Google Shape;2484;p14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5" name="Google Shape;2485;p14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6" name="Google Shape;2486;p14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487" name="Google Shape;2487;p14"/>
          <p:cNvGrpSpPr/>
          <p:nvPr/>
        </p:nvGrpSpPr>
        <p:grpSpPr>
          <a:xfrm>
            <a:off x="-2493951" y="-952995"/>
            <a:ext cx="12235103" cy="8604060"/>
            <a:chOff x="-2493951" y="-952995"/>
            <a:chExt cx="12235103" cy="8604060"/>
          </a:xfrm>
        </p:grpSpPr>
        <p:grpSp>
          <p:nvGrpSpPr>
            <p:cNvPr id="2488" name="Google Shape;2488;p14"/>
            <p:cNvGrpSpPr/>
            <p:nvPr/>
          </p:nvGrpSpPr>
          <p:grpSpPr>
            <a:xfrm>
              <a:off x="-2493951" y="2659394"/>
              <a:ext cx="4991671" cy="4991671"/>
              <a:chOff x="-1258000" y="444900"/>
              <a:chExt cx="3166500" cy="3166500"/>
            </a:xfrm>
          </p:grpSpPr>
          <p:sp>
            <p:nvSpPr>
              <p:cNvPr id="2489" name="Google Shape;2489;p14"/>
              <p:cNvSpPr/>
              <p:nvPr/>
            </p:nvSpPr>
            <p:spPr>
              <a:xfrm>
                <a:off x="-1258000" y="444900"/>
                <a:ext cx="3166500" cy="3166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0" name="Google Shape;2490;p14"/>
              <p:cNvSpPr/>
              <p:nvPr/>
            </p:nvSpPr>
            <p:spPr>
              <a:xfrm>
                <a:off x="-1163375" y="539400"/>
                <a:ext cx="2977500" cy="2977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1" name="Google Shape;2491;p14"/>
              <p:cNvSpPr/>
              <p:nvPr/>
            </p:nvSpPr>
            <p:spPr>
              <a:xfrm>
                <a:off x="-1070605" y="632156"/>
                <a:ext cx="2791800" cy="2791800"/>
              </a:xfrm>
              <a:prstGeom prst="ellipse">
                <a:avLst/>
              </a:prstGeom>
              <a:solidFill>
                <a:srgbClr val="EA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2" name="Google Shape;2492;p14"/>
              <p:cNvSpPr/>
              <p:nvPr/>
            </p:nvSpPr>
            <p:spPr>
              <a:xfrm>
                <a:off x="-1087025" y="615751"/>
                <a:ext cx="2824800" cy="2824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3" name="Google Shape;2493;p14"/>
              <p:cNvSpPr/>
              <p:nvPr/>
            </p:nvSpPr>
            <p:spPr>
              <a:xfrm>
                <a:off x="-999001" y="703700"/>
                <a:ext cx="2648700" cy="2648700"/>
              </a:xfrm>
              <a:prstGeom prst="ellipse">
                <a:avLst/>
              </a:prstGeom>
              <a:solidFill>
                <a:srgbClr val="4581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4" name="Google Shape;2494;p14"/>
              <p:cNvSpPr/>
              <p:nvPr/>
            </p:nvSpPr>
            <p:spPr>
              <a:xfrm>
                <a:off x="-999012" y="703750"/>
                <a:ext cx="2648700" cy="2648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495" name="Google Shape;2495;p14"/>
              <p:cNvGrpSpPr/>
              <p:nvPr/>
            </p:nvGrpSpPr>
            <p:grpSpPr>
              <a:xfrm>
                <a:off x="-915045" y="787710"/>
                <a:ext cx="2480778" cy="2480778"/>
                <a:chOff x="4053950" y="1851775"/>
                <a:chExt cx="447600" cy="447600"/>
              </a:xfrm>
            </p:grpSpPr>
            <p:sp>
              <p:nvSpPr>
                <p:cNvPr id="2496" name="Google Shape;2496;p14"/>
                <p:cNvSpPr/>
                <p:nvPr/>
              </p:nvSpPr>
              <p:spPr>
                <a:xfrm>
                  <a:off x="4053950" y="1851775"/>
                  <a:ext cx="447600" cy="447600"/>
                </a:xfrm>
                <a:custGeom>
                  <a:rect b="b" l="l" r="r" t="t"/>
                  <a:pathLst>
                    <a:path extrusionOk="0" h="17904" w="17904">
                      <a:moveTo>
                        <a:pt x="8938" y="1"/>
                      </a:moveTo>
                      <a:cubicBezTo>
                        <a:pt x="3998" y="1"/>
                        <a:pt x="1" y="4027"/>
                        <a:pt x="1" y="8966"/>
                      </a:cubicBezTo>
                      <a:cubicBezTo>
                        <a:pt x="1" y="13906"/>
                        <a:pt x="3998" y="17903"/>
                        <a:pt x="8938" y="17903"/>
                      </a:cubicBezTo>
                      <a:cubicBezTo>
                        <a:pt x="13877" y="17903"/>
                        <a:pt x="17903" y="13906"/>
                        <a:pt x="17903" y="8966"/>
                      </a:cubicBezTo>
                      <a:cubicBezTo>
                        <a:pt x="17903" y="4027"/>
                        <a:pt x="13877" y="1"/>
                        <a:pt x="893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3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97" name="Google Shape;2497;p14"/>
                <p:cNvSpPr/>
                <p:nvPr/>
              </p:nvSpPr>
              <p:spPr>
                <a:xfrm>
                  <a:off x="4076100" y="1874625"/>
                  <a:ext cx="402600" cy="401900"/>
                </a:xfrm>
                <a:custGeom>
                  <a:rect b="b" l="l" r="r" t="t"/>
                  <a:pathLst>
                    <a:path extrusionOk="0" h="16076" w="16104">
                      <a:moveTo>
                        <a:pt x="8052" y="0"/>
                      </a:moveTo>
                      <a:cubicBezTo>
                        <a:pt x="3626" y="0"/>
                        <a:pt x="1" y="3598"/>
                        <a:pt x="1" y="8052"/>
                      </a:cubicBezTo>
                      <a:cubicBezTo>
                        <a:pt x="1" y="12478"/>
                        <a:pt x="3626" y="16076"/>
                        <a:pt x="8052" y="16076"/>
                      </a:cubicBezTo>
                      <a:cubicBezTo>
                        <a:pt x="12506" y="16076"/>
                        <a:pt x="16104" y="12478"/>
                        <a:pt x="16104" y="8052"/>
                      </a:cubicBezTo>
                      <a:cubicBezTo>
                        <a:pt x="16104" y="3598"/>
                        <a:pt x="12506" y="0"/>
                        <a:pt x="80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3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98" name="Google Shape;2498;p14"/>
                <p:cNvSpPr/>
                <p:nvPr/>
              </p:nvSpPr>
              <p:spPr>
                <a:xfrm>
                  <a:off x="4319475" y="1881075"/>
                  <a:ext cx="152775" cy="315500"/>
                </a:xfrm>
                <a:custGeom>
                  <a:rect b="b" l="l" r="r" t="t"/>
                  <a:pathLst>
                    <a:path extrusionOk="0" h="12620" w="6111">
                      <a:moveTo>
                        <a:pt x="373" y="0"/>
                      </a:moveTo>
                      <a:cubicBezTo>
                        <a:pt x="145" y="427"/>
                        <a:pt x="1" y="914"/>
                        <a:pt x="1" y="1371"/>
                      </a:cubicBezTo>
                      <a:cubicBezTo>
                        <a:pt x="1" y="1828"/>
                        <a:pt x="115" y="2284"/>
                        <a:pt x="373" y="2627"/>
                      </a:cubicBezTo>
                      <a:cubicBezTo>
                        <a:pt x="659" y="3027"/>
                        <a:pt x="1086" y="3255"/>
                        <a:pt x="1485" y="3511"/>
                      </a:cubicBezTo>
                      <a:cubicBezTo>
                        <a:pt x="2228" y="3998"/>
                        <a:pt x="2771" y="4626"/>
                        <a:pt x="2742" y="5539"/>
                      </a:cubicBezTo>
                      <a:cubicBezTo>
                        <a:pt x="2742" y="6396"/>
                        <a:pt x="2429" y="7223"/>
                        <a:pt x="2342" y="8079"/>
                      </a:cubicBezTo>
                      <a:cubicBezTo>
                        <a:pt x="2257" y="8936"/>
                        <a:pt x="2285" y="9822"/>
                        <a:pt x="2570" y="10621"/>
                      </a:cubicBezTo>
                      <a:cubicBezTo>
                        <a:pt x="2970" y="11649"/>
                        <a:pt x="3799" y="12305"/>
                        <a:pt x="4740" y="12620"/>
                      </a:cubicBezTo>
                      <a:cubicBezTo>
                        <a:pt x="5055" y="12220"/>
                        <a:pt x="5311" y="11791"/>
                        <a:pt x="5540" y="11364"/>
                      </a:cubicBezTo>
                      <a:cubicBezTo>
                        <a:pt x="4969" y="10850"/>
                        <a:pt x="4541" y="10192"/>
                        <a:pt x="4370" y="9393"/>
                      </a:cubicBezTo>
                      <a:cubicBezTo>
                        <a:pt x="4085" y="7908"/>
                        <a:pt x="5055" y="6709"/>
                        <a:pt x="6111" y="5795"/>
                      </a:cubicBezTo>
                      <a:cubicBezTo>
                        <a:pt x="5398" y="2970"/>
                        <a:pt x="3198" y="743"/>
                        <a:pt x="3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3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99" name="Google Shape;2499;p14"/>
                <p:cNvSpPr/>
                <p:nvPr/>
              </p:nvSpPr>
              <p:spPr>
                <a:xfrm>
                  <a:off x="4143200" y="1875350"/>
                  <a:ext cx="180600" cy="229900"/>
                </a:xfrm>
                <a:custGeom>
                  <a:rect b="b" l="l" r="r" t="t"/>
                  <a:pathLst>
                    <a:path extrusionOk="0" h="9196" w="7224">
                      <a:moveTo>
                        <a:pt x="4825" y="1"/>
                      </a:moveTo>
                      <a:lnTo>
                        <a:pt x="4825" y="1"/>
                      </a:lnTo>
                      <a:cubicBezTo>
                        <a:pt x="2970" y="115"/>
                        <a:pt x="1284" y="857"/>
                        <a:pt x="1" y="2027"/>
                      </a:cubicBezTo>
                      <a:cubicBezTo>
                        <a:pt x="713" y="2571"/>
                        <a:pt x="1741" y="2742"/>
                        <a:pt x="2570" y="3112"/>
                      </a:cubicBezTo>
                      <a:cubicBezTo>
                        <a:pt x="3941" y="3740"/>
                        <a:pt x="4626" y="5110"/>
                        <a:pt x="4854" y="6538"/>
                      </a:cubicBezTo>
                      <a:cubicBezTo>
                        <a:pt x="4939" y="7196"/>
                        <a:pt x="4969" y="7881"/>
                        <a:pt x="5224" y="8479"/>
                      </a:cubicBezTo>
                      <a:cubicBezTo>
                        <a:pt x="5368" y="8822"/>
                        <a:pt x="5681" y="9194"/>
                        <a:pt x="6081" y="9194"/>
                      </a:cubicBezTo>
                      <a:cubicBezTo>
                        <a:pt x="6094" y="9195"/>
                        <a:pt x="6107" y="9196"/>
                        <a:pt x="6120" y="9196"/>
                      </a:cubicBezTo>
                      <a:cubicBezTo>
                        <a:pt x="6496" y="9196"/>
                        <a:pt x="6714" y="8812"/>
                        <a:pt x="6853" y="8509"/>
                      </a:cubicBezTo>
                      <a:cubicBezTo>
                        <a:pt x="7223" y="7538"/>
                        <a:pt x="6652" y="6538"/>
                        <a:pt x="6168" y="5739"/>
                      </a:cubicBezTo>
                      <a:cubicBezTo>
                        <a:pt x="5738" y="4996"/>
                        <a:pt x="5282" y="4254"/>
                        <a:pt x="4969" y="3454"/>
                      </a:cubicBezTo>
                      <a:cubicBezTo>
                        <a:pt x="4653" y="2598"/>
                        <a:pt x="4539" y="1684"/>
                        <a:pt x="4683" y="771"/>
                      </a:cubicBezTo>
                      <a:cubicBezTo>
                        <a:pt x="4711" y="515"/>
                        <a:pt x="4768" y="257"/>
                        <a:pt x="482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3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0" name="Google Shape;2500;p14"/>
                <p:cNvSpPr/>
                <p:nvPr/>
              </p:nvSpPr>
              <p:spPr>
                <a:xfrm>
                  <a:off x="4076100" y="1968825"/>
                  <a:ext cx="275550" cy="306275"/>
                </a:xfrm>
                <a:custGeom>
                  <a:rect b="b" l="l" r="r" t="t"/>
                  <a:pathLst>
                    <a:path extrusionOk="0" h="12251" w="11022">
                      <a:moveTo>
                        <a:pt x="1228" y="1"/>
                      </a:moveTo>
                      <a:cubicBezTo>
                        <a:pt x="458" y="1257"/>
                        <a:pt x="1" y="2714"/>
                        <a:pt x="1" y="4284"/>
                      </a:cubicBezTo>
                      <a:cubicBezTo>
                        <a:pt x="1" y="4599"/>
                        <a:pt x="28" y="4912"/>
                        <a:pt x="58" y="5227"/>
                      </a:cubicBezTo>
                      <a:cubicBezTo>
                        <a:pt x="572" y="4912"/>
                        <a:pt x="1086" y="4626"/>
                        <a:pt x="1657" y="4599"/>
                      </a:cubicBezTo>
                      <a:cubicBezTo>
                        <a:pt x="2513" y="4599"/>
                        <a:pt x="2913" y="5426"/>
                        <a:pt x="2998" y="6141"/>
                      </a:cubicBezTo>
                      <a:cubicBezTo>
                        <a:pt x="3142" y="7481"/>
                        <a:pt x="2856" y="8852"/>
                        <a:pt x="3199" y="10165"/>
                      </a:cubicBezTo>
                      <a:cubicBezTo>
                        <a:pt x="3256" y="10394"/>
                        <a:pt x="3340" y="10652"/>
                        <a:pt x="3455" y="10880"/>
                      </a:cubicBezTo>
                      <a:cubicBezTo>
                        <a:pt x="3854" y="11166"/>
                        <a:pt x="4284" y="11394"/>
                        <a:pt x="4740" y="11593"/>
                      </a:cubicBezTo>
                      <a:cubicBezTo>
                        <a:pt x="5197" y="11508"/>
                        <a:pt x="5654" y="11136"/>
                        <a:pt x="6054" y="10880"/>
                      </a:cubicBezTo>
                      <a:cubicBezTo>
                        <a:pt x="6415" y="10651"/>
                        <a:pt x="6803" y="10499"/>
                        <a:pt x="7207" y="10499"/>
                      </a:cubicBezTo>
                      <a:cubicBezTo>
                        <a:pt x="7409" y="10499"/>
                        <a:pt x="7615" y="10537"/>
                        <a:pt x="7824" y="10622"/>
                      </a:cubicBezTo>
                      <a:cubicBezTo>
                        <a:pt x="8338" y="10823"/>
                        <a:pt x="8708" y="11280"/>
                        <a:pt x="8966" y="11764"/>
                      </a:cubicBezTo>
                      <a:cubicBezTo>
                        <a:pt x="9050" y="11908"/>
                        <a:pt x="9137" y="12079"/>
                        <a:pt x="9194" y="12251"/>
                      </a:cubicBezTo>
                      <a:cubicBezTo>
                        <a:pt x="9823" y="12164"/>
                        <a:pt x="10421" y="11992"/>
                        <a:pt x="11022" y="11764"/>
                      </a:cubicBezTo>
                      <a:cubicBezTo>
                        <a:pt x="10878" y="11421"/>
                        <a:pt x="10793" y="11079"/>
                        <a:pt x="10679" y="10736"/>
                      </a:cubicBezTo>
                      <a:cubicBezTo>
                        <a:pt x="10364" y="9594"/>
                        <a:pt x="9823" y="8596"/>
                        <a:pt x="8738" y="8025"/>
                      </a:cubicBezTo>
                      <a:cubicBezTo>
                        <a:pt x="7908" y="7596"/>
                        <a:pt x="6853" y="7367"/>
                        <a:pt x="6396" y="6483"/>
                      </a:cubicBezTo>
                      <a:cubicBezTo>
                        <a:pt x="5940" y="5512"/>
                        <a:pt x="6367" y="4455"/>
                        <a:pt x="6282" y="3484"/>
                      </a:cubicBezTo>
                      <a:cubicBezTo>
                        <a:pt x="6195" y="2258"/>
                        <a:pt x="5083" y="1858"/>
                        <a:pt x="4026" y="1630"/>
                      </a:cubicBezTo>
                      <a:cubicBezTo>
                        <a:pt x="3112" y="1429"/>
                        <a:pt x="1856" y="1257"/>
                        <a:pt x="1371" y="287"/>
                      </a:cubicBezTo>
                      <a:cubicBezTo>
                        <a:pt x="1314" y="202"/>
                        <a:pt x="1257" y="115"/>
                        <a:pt x="122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3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501" name="Google Shape;2501;p14"/>
            <p:cNvGrpSpPr/>
            <p:nvPr/>
          </p:nvGrpSpPr>
          <p:grpSpPr>
            <a:xfrm flipH="1">
              <a:off x="713218" y="-952995"/>
              <a:ext cx="2146916" cy="1873435"/>
              <a:chOff x="7370668" y="1170600"/>
              <a:chExt cx="2146916" cy="1873435"/>
            </a:xfrm>
          </p:grpSpPr>
          <p:sp>
            <p:nvSpPr>
              <p:cNvPr id="2502" name="Google Shape;2502;p14"/>
              <p:cNvSpPr/>
              <p:nvPr/>
            </p:nvSpPr>
            <p:spPr>
              <a:xfrm>
                <a:off x="7644151" y="1232874"/>
                <a:ext cx="1620711" cy="1620566"/>
              </a:xfrm>
              <a:custGeom>
                <a:rect b="b" l="l" r="r" t="t"/>
                <a:pathLst>
                  <a:path extrusionOk="0" h="11164" w="11165">
                    <a:moveTo>
                      <a:pt x="5569" y="1"/>
                    </a:moveTo>
                    <a:cubicBezTo>
                      <a:pt x="2513" y="1"/>
                      <a:pt x="0" y="2484"/>
                      <a:pt x="0" y="5567"/>
                    </a:cubicBezTo>
                    <a:cubicBezTo>
                      <a:pt x="0" y="8651"/>
                      <a:pt x="2513" y="11163"/>
                      <a:pt x="5569" y="11163"/>
                    </a:cubicBezTo>
                    <a:cubicBezTo>
                      <a:pt x="8653" y="11163"/>
                      <a:pt x="11165" y="8651"/>
                      <a:pt x="11165" y="5567"/>
                    </a:cubicBezTo>
                    <a:cubicBezTo>
                      <a:pt x="11165" y="2484"/>
                      <a:pt x="8653" y="1"/>
                      <a:pt x="55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3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3" name="Google Shape;2503;p14"/>
              <p:cNvSpPr/>
              <p:nvPr/>
            </p:nvSpPr>
            <p:spPr>
              <a:xfrm>
                <a:off x="7988328" y="1232874"/>
                <a:ext cx="1036297" cy="315433"/>
              </a:xfrm>
              <a:custGeom>
                <a:rect b="b" l="l" r="r" t="t"/>
                <a:pathLst>
                  <a:path extrusionOk="0" h="2173" w="7139">
                    <a:moveTo>
                      <a:pt x="3198" y="1"/>
                    </a:moveTo>
                    <a:cubicBezTo>
                      <a:pt x="2026" y="1"/>
                      <a:pt x="914" y="371"/>
                      <a:pt x="0" y="999"/>
                    </a:cubicBezTo>
                    <a:cubicBezTo>
                      <a:pt x="990" y="1824"/>
                      <a:pt x="2351" y="2172"/>
                      <a:pt x="3648" y="2172"/>
                    </a:cubicBezTo>
                    <a:cubicBezTo>
                      <a:pt x="3698" y="2172"/>
                      <a:pt x="3747" y="2172"/>
                      <a:pt x="3796" y="2171"/>
                    </a:cubicBezTo>
                    <a:cubicBezTo>
                      <a:pt x="4938" y="2141"/>
                      <a:pt x="6023" y="1798"/>
                      <a:pt x="7138" y="1600"/>
                    </a:cubicBezTo>
                    <a:cubicBezTo>
                      <a:pt x="6110" y="599"/>
                      <a:pt x="4740" y="1"/>
                      <a:pt x="3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27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4" name="Google Shape;2504;p14"/>
              <p:cNvSpPr/>
              <p:nvPr/>
            </p:nvSpPr>
            <p:spPr>
              <a:xfrm>
                <a:off x="8124925" y="2463696"/>
                <a:ext cx="1019604" cy="389755"/>
              </a:xfrm>
              <a:custGeom>
                <a:rect b="b" l="l" r="r" t="t"/>
                <a:pathLst>
                  <a:path extrusionOk="0" h="2685" w="7024">
                    <a:moveTo>
                      <a:pt x="7024" y="0"/>
                    </a:moveTo>
                    <a:lnTo>
                      <a:pt x="7024" y="0"/>
                    </a:lnTo>
                    <a:cubicBezTo>
                      <a:pt x="5768" y="229"/>
                      <a:pt x="4569" y="743"/>
                      <a:pt x="3369" y="1343"/>
                    </a:cubicBezTo>
                    <a:cubicBezTo>
                      <a:pt x="2380" y="1864"/>
                      <a:pt x="1259" y="2201"/>
                      <a:pt x="132" y="2201"/>
                    </a:cubicBezTo>
                    <a:cubicBezTo>
                      <a:pt x="88" y="2201"/>
                      <a:pt x="44" y="2201"/>
                      <a:pt x="0" y="2200"/>
                    </a:cubicBezTo>
                    <a:lnTo>
                      <a:pt x="0" y="2200"/>
                    </a:lnTo>
                    <a:cubicBezTo>
                      <a:pt x="686" y="2513"/>
                      <a:pt x="1458" y="2684"/>
                      <a:pt x="2257" y="2684"/>
                    </a:cubicBezTo>
                    <a:cubicBezTo>
                      <a:pt x="4283" y="2684"/>
                      <a:pt x="6053" y="1599"/>
                      <a:pt x="70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27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5" name="Google Shape;2505;p14"/>
              <p:cNvSpPr/>
              <p:nvPr/>
            </p:nvSpPr>
            <p:spPr>
              <a:xfrm>
                <a:off x="7644151" y="1667922"/>
                <a:ext cx="1620711" cy="743074"/>
              </a:xfrm>
              <a:custGeom>
                <a:rect b="b" l="l" r="r" t="t"/>
                <a:pathLst>
                  <a:path extrusionOk="0" h="5119" w="11165">
                    <a:moveTo>
                      <a:pt x="10537" y="0"/>
                    </a:moveTo>
                    <a:cubicBezTo>
                      <a:pt x="10194" y="430"/>
                      <a:pt x="9623" y="800"/>
                      <a:pt x="9251" y="1028"/>
                    </a:cubicBezTo>
                    <a:cubicBezTo>
                      <a:pt x="8441" y="1526"/>
                      <a:pt x="7486" y="1808"/>
                      <a:pt x="6521" y="1808"/>
                    </a:cubicBezTo>
                    <a:cubicBezTo>
                      <a:pt x="6432" y="1808"/>
                      <a:pt x="6343" y="1805"/>
                      <a:pt x="6254" y="1800"/>
                    </a:cubicBezTo>
                    <a:cubicBezTo>
                      <a:pt x="5083" y="1714"/>
                      <a:pt x="4112" y="971"/>
                      <a:pt x="2999" y="686"/>
                    </a:cubicBezTo>
                    <a:cubicBezTo>
                      <a:pt x="2650" y="598"/>
                      <a:pt x="2305" y="561"/>
                      <a:pt x="1961" y="561"/>
                    </a:cubicBezTo>
                    <a:cubicBezTo>
                      <a:pt x="1405" y="561"/>
                      <a:pt x="851" y="659"/>
                      <a:pt x="286" y="800"/>
                    </a:cubicBezTo>
                    <a:cubicBezTo>
                      <a:pt x="115" y="1344"/>
                      <a:pt x="0" y="1942"/>
                      <a:pt x="0" y="2570"/>
                    </a:cubicBezTo>
                    <a:cubicBezTo>
                      <a:pt x="0" y="3141"/>
                      <a:pt x="87" y="3712"/>
                      <a:pt x="259" y="4226"/>
                    </a:cubicBezTo>
                    <a:cubicBezTo>
                      <a:pt x="1225" y="4920"/>
                      <a:pt x="2592" y="5118"/>
                      <a:pt x="3839" y="5118"/>
                    </a:cubicBezTo>
                    <a:cubicBezTo>
                      <a:pt x="4287" y="5118"/>
                      <a:pt x="4720" y="5093"/>
                      <a:pt x="5112" y="5055"/>
                    </a:cubicBezTo>
                    <a:cubicBezTo>
                      <a:pt x="6426" y="4941"/>
                      <a:pt x="7652" y="4541"/>
                      <a:pt x="8794" y="3883"/>
                    </a:cubicBezTo>
                    <a:cubicBezTo>
                      <a:pt x="9594" y="3427"/>
                      <a:pt x="10366" y="2885"/>
                      <a:pt x="11165" y="2371"/>
                    </a:cubicBezTo>
                    <a:cubicBezTo>
                      <a:pt x="11135" y="1515"/>
                      <a:pt x="10907" y="715"/>
                      <a:pt x="105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27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6" name="Google Shape;2506;p14"/>
              <p:cNvSpPr/>
              <p:nvPr/>
            </p:nvSpPr>
            <p:spPr>
              <a:xfrm>
                <a:off x="7370668" y="1170600"/>
                <a:ext cx="2146916" cy="1873435"/>
              </a:xfrm>
              <a:custGeom>
                <a:rect b="b" l="l" r="r" t="t"/>
                <a:pathLst>
                  <a:path extrusionOk="0" h="12906" w="14790">
                    <a:moveTo>
                      <a:pt x="658" y="0"/>
                    </a:moveTo>
                    <a:cubicBezTo>
                      <a:pt x="571" y="0"/>
                      <a:pt x="429" y="30"/>
                      <a:pt x="286" y="115"/>
                    </a:cubicBezTo>
                    <a:cubicBezTo>
                      <a:pt x="171" y="201"/>
                      <a:pt x="87" y="373"/>
                      <a:pt x="57" y="514"/>
                    </a:cubicBezTo>
                    <a:cubicBezTo>
                      <a:pt x="0" y="772"/>
                      <a:pt x="57" y="944"/>
                      <a:pt x="114" y="1085"/>
                    </a:cubicBezTo>
                    <a:cubicBezTo>
                      <a:pt x="228" y="1401"/>
                      <a:pt x="372" y="1656"/>
                      <a:pt x="514" y="1914"/>
                    </a:cubicBezTo>
                    <a:cubicBezTo>
                      <a:pt x="799" y="2428"/>
                      <a:pt x="1142" y="2885"/>
                      <a:pt x="1514" y="3342"/>
                    </a:cubicBezTo>
                    <a:cubicBezTo>
                      <a:pt x="2942" y="5082"/>
                      <a:pt x="4568" y="6654"/>
                      <a:pt x="6281" y="8139"/>
                    </a:cubicBezTo>
                    <a:cubicBezTo>
                      <a:pt x="7138" y="8851"/>
                      <a:pt x="7994" y="9566"/>
                      <a:pt x="8908" y="10222"/>
                    </a:cubicBezTo>
                    <a:cubicBezTo>
                      <a:pt x="9822" y="10879"/>
                      <a:pt x="10765" y="11535"/>
                      <a:pt x="11763" y="12079"/>
                    </a:cubicBezTo>
                    <a:cubicBezTo>
                      <a:pt x="12277" y="12334"/>
                      <a:pt x="12791" y="12620"/>
                      <a:pt x="13362" y="12791"/>
                    </a:cubicBezTo>
                    <a:cubicBezTo>
                      <a:pt x="13506" y="12848"/>
                      <a:pt x="13677" y="12878"/>
                      <a:pt x="13848" y="12905"/>
                    </a:cubicBezTo>
                    <a:lnTo>
                      <a:pt x="14134" y="12905"/>
                    </a:lnTo>
                    <a:cubicBezTo>
                      <a:pt x="14248" y="12878"/>
                      <a:pt x="14362" y="12878"/>
                      <a:pt x="14504" y="12764"/>
                    </a:cubicBezTo>
                    <a:cubicBezTo>
                      <a:pt x="14648" y="12677"/>
                      <a:pt x="14732" y="12535"/>
                      <a:pt x="14762" y="12392"/>
                    </a:cubicBezTo>
                    <a:cubicBezTo>
                      <a:pt x="14789" y="12250"/>
                      <a:pt x="14762" y="12163"/>
                      <a:pt x="14762" y="12049"/>
                    </a:cubicBezTo>
                    <a:cubicBezTo>
                      <a:pt x="14732" y="11850"/>
                      <a:pt x="14648" y="11706"/>
                      <a:pt x="14591" y="11565"/>
                    </a:cubicBezTo>
                    <a:cubicBezTo>
                      <a:pt x="14447" y="11307"/>
                      <a:pt x="14276" y="11051"/>
                      <a:pt x="14104" y="10822"/>
                    </a:cubicBezTo>
                    <a:cubicBezTo>
                      <a:pt x="13933" y="10594"/>
                      <a:pt x="13762" y="10366"/>
                      <a:pt x="13563" y="10165"/>
                    </a:cubicBezTo>
                    <a:cubicBezTo>
                      <a:pt x="13191" y="9737"/>
                      <a:pt x="12791" y="9338"/>
                      <a:pt x="12391" y="8965"/>
                    </a:cubicBezTo>
                    <a:cubicBezTo>
                      <a:pt x="12358" y="8932"/>
                      <a:pt x="12325" y="8918"/>
                      <a:pt x="12292" y="8918"/>
                    </a:cubicBezTo>
                    <a:cubicBezTo>
                      <a:pt x="12268" y="8918"/>
                      <a:pt x="12244" y="8926"/>
                      <a:pt x="12220" y="8938"/>
                    </a:cubicBezTo>
                    <a:cubicBezTo>
                      <a:pt x="12163" y="8995"/>
                      <a:pt x="12163" y="9080"/>
                      <a:pt x="12192" y="9109"/>
                    </a:cubicBezTo>
                    <a:cubicBezTo>
                      <a:pt x="12535" y="9566"/>
                      <a:pt x="12878" y="9993"/>
                      <a:pt x="13191" y="10450"/>
                    </a:cubicBezTo>
                    <a:cubicBezTo>
                      <a:pt x="13506" y="10907"/>
                      <a:pt x="13819" y="11364"/>
                      <a:pt x="13990" y="11820"/>
                    </a:cubicBezTo>
                    <a:cubicBezTo>
                      <a:pt x="14047" y="11935"/>
                      <a:pt x="14077" y="12049"/>
                      <a:pt x="14077" y="12136"/>
                    </a:cubicBezTo>
                    <a:lnTo>
                      <a:pt x="14077" y="12178"/>
                    </a:lnTo>
                    <a:lnTo>
                      <a:pt x="14077" y="12178"/>
                    </a:lnTo>
                    <a:cubicBezTo>
                      <a:pt x="14075" y="12178"/>
                      <a:pt x="14074" y="12178"/>
                      <a:pt x="14073" y="12178"/>
                    </a:cubicBezTo>
                    <a:cubicBezTo>
                      <a:pt x="14040" y="12178"/>
                      <a:pt x="13990" y="12178"/>
                      <a:pt x="13933" y="12163"/>
                    </a:cubicBezTo>
                    <a:cubicBezTo>
                      <a:pt x="13848" y="12136"/>
                      <a:pt x="13734" y="12106"/>
                      <a:pt x="13620" y="12049"/>
                    </a:cubicBezTo>
                    <a:cubicBezTo>
                      <a:pt x="13134" y="11878"/>
                      <a:pt x="12677" y="11592"/>
                      <a:pt x="12220" y="11307"/>
                    </a:cubicBezTo>
                    <a:cubicBezTo>
                      <a:pt x="11279" y="10736"/>
                      <a:pt x="10393" y="10080"/>
                      <a:pt x="9536" y="9422"/>
                    </a:cubicBezTo>
                    <a:cubicBezTo>
                      <a:pt x="8652" y="8737"/>
                      <a:pt x="7796" y="8052"/>
                      <a:pt x="6967" y="7309"/>
                    </a:cubicBezTo>
                    <a:cubicBezTo>
                      <a:pt x="6110" y="6597"/>
                      <a:pt x="5311" y="5854"/>
                      <a:pt x="4511" y="5112"/>
                    </a:cubicBezTo>
                    <a:cubicBezTo>
                      <a:pt x="3684" y="4370"/>
                      <a:pt x="2912" y="3570"/>
                      <a:pt x="2200" y="2771"/>
                    </a:cubicBezTo>
                    <a:cubicBezTo>
                      <a:pt x="1827" y="2342"/>
                      <a:pt x="1485" y="1942"/>
                      <a:pt x="1172" y="1515"/>
                    </a:cubicBezTo>
                    <a:cubicBezTo>
                      <a:pt x="1028" y="1286"/>
                      <a:pt x="886" y="1058"/>
                      <a:pt x="799" y="857"/>
                    </a:cubicBezTo>
                    <a:cubicBezTo>
                      <a:pt x="759" y="777"/>
                      <a:pt x="734" y="696"/>
                      <a:pt x="722" y="656"/>
                    </a:cubicBezTo>
                    <a:lnTo>
                      <a:pt x="722" y="656"/>
                    </a:lnTo>
                    <a:cubicBezTo>
                      <a:pt x="763" y="643"/>
                      <a:pt x="810" y="636"/>
                      <a:pt x="860" y="636"/>
                    </a:cubicBezTo>
                    <a:cubicBezTo>
                      <a:pt x="914" y="636"/>
                      <a:pt x="971" y="643"/>
                      <a:pt x="1028" y="658"/>
                    </a:cubicBezTo>
                    <a:cubicBezTo>
                      <a:pt x="1142" y="686"/>
                      <a:pt x="1256" y="715"/>
                      <a:pt x="1400" y="772"/>
                    </a:cubicBezTo>
                    <a:cubicBezTo>
                      <a:pt x="1656" y="857"/>
                      <a:pt x="1884" y="971"/>
                      <a:pt x="2143" y="1058"/>
                    </a:cubicBezTo>
                    <a:cubicBezTo>
                      <a:pt x="2656" y="1286"/>
                      <a:pt x="3141" y="1542"/>
                      <a:pt x="3627" y="1828"/>
                    </a:cubicBezTo>
                    <a:cubicBezTo>
                      <a:pt x="3643" y="1836"/>
                      <a:pt x="3658" y="1839"/>
                      <a:pt x="3673" y="1839"/>
                    </a:cubicBezTo>
                    <a:cubicBezTo>
                      <a:pt x="3713" y="1839"/>
                      <a:pt x="3749" y="1812"/>
                      <a:pt x="3769" y="1771"/>
                    </a:cubicBezTo>
                    <a:cubicBezTo>
                      <a:pt x="3826" y="1743"/>
                      <a:pt x="3826" y="1656"/>
                      <a:pt x="3769" y="1599"/>
                    </a:cubicBezTo>
                    <a:cubicBezTo>
                      <a:pt x="3312" y="1257"/>
                      <a:pt x="2855" y="944"/>
                      <a:pt x="2371" y="658"/>
                    </a:cubicBezTo>
                    <a:cubicBezTo>
                      <a:pt x="2113" y="514"/>
                      <a:pt x="1857" y="373"/>
                      <a:pt x="1599" y="258"/>
                    </a:cubicBezTo>
                    <a:cubicBezTo>
                      <a:pt x="1457" y="172"/>
                      <a:pt x="1313" y="115"/>
                      <a:pt x="1172" y="87"/>
                    </a:cubicBezTo>
                    <a:cubicBezTo>
                      <a:pt x="1028" y="30"/>
                      <a:pt x="857" y="0"/>
                      <a:pt x="6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7" name="Google Shape;2507;p14"/>
              <p:cNvSpPr/>
              <p:nvPr/>
            </p:nvSpPr>
            <p:spPr>
              <a:xfrm>
                <a:off x="7403765" y="1199777"/>
                <a:ext cx="2080723" cy="1809419"/>
              </a:xfrm>
              <a:custGeom>
                <a:rect b="b" l="l" r="r" t="t"/>
                <a:pathLst>
                  <a:path extrusionOk="0" h="12465" w="14334">
                    <a:moveTo>
                      <a:pt x="457" y="0"/>
                    </a:moveTo>
                    <a:cubicBezTo>
                      <a:pt x="373" y="28"/>
                      <a:pt x="286" y="28"/>
                      <a:pt x="201" y="85"/>
                    </a:cubicBezTo>
                    <a:cubicBezTo>
                      <a:pt x="115" y="142"/>
                      <a:pt x="58" y="256"/>
                      <a:pt x="58" y="343"/>
                    </a:cubicBezTo>
                    <a:cubicBezTo>
                      <a:pt x="0" y="514"/>
                      <a:pt x="58" y="686"/>
                      <a:pt x="115" y="800"/>
                    </a:cubicBezTo>
                    <a:cubicBezTo>
                      <a:pt x="201" y="1085"/>
                      <a:pt x="343" y="1341"/>
                      <a:pt x="487" y="1570"/>
                    </a:cubicBezTo>
                    <a:cubicBezTo>
                      <a:pt x="800" y="2056"/>
                      <a:pt x="1143" y="2513"/>
                      <a:pt x="1515" y="2940"/>
                    </a:cubicBezTo>
                    <a:cubicBezTo>
                      <a:pt x="2942" y="4653"/>
                      <a:pt x="4569" y="6195"/>
                      <a:pt x="6254" y="7652"/>
                    </a:cubicBezTo>
                    <a:cubicBezTo>
                      <a:pt x="7111" y="8394"/>
                      <a:pt x="7995" y="9080"/>
                      <a:pt x="8881" y="9765"/>
                    </a:cubicBezTo>
                    <a:cubicBezTo>
                      <a:pt x="9795" y="10420"/>
                      <a:pt x="10708" y="11078"/>
                      <a:pt x="11679" y="11619"/>
                    </a:cubicBezTo>
                    <a:cubicBezTo>
                      <a:pt x="12163" y="11905"/>
                      <a:pt x="12677" y="12163"/>
                      <a:pt x="13221" y="12362"/>
                    </a:cubicBezTo>
                    <a:lnTo>
                      <a:pt x="13648" y="12449"/>
                    </a:lnTo>
                    <a:cubicBezTo>
                      <a:pt x="13700" y="12459"/>
                      <a:pt x="13756" y="12465"/>
                      <a:pt x="13814" y="12465"/>
                    </a:cubicBezTo>
                    <a:cubicBezTo>
                      <a:pt x="13916" y="12465"/>
                      <a:pt x="14025" y="12445"/>
                      <a:pt x="14134" y="12392"/>
                    </a:cubicBezTo>
                    <a:cubicBezTo>
                      <a:pt x="14219" y="12305"/>
                      <a:pt x="14276" y="12220"/>
                      <a:pt x="14306" y="12133"/>
                    </a:cubicBezTo>
                    <a:cubicBezTo>
                      <a:pt x="14333" y="12049"/>
                      <a:pt x="14333" y="11962"/>
                      <a:pt x="14306" y="11878"/>
                    </a:cubicBezTo>
                    <a:cubicBezTo>
                      <a:pt x="14276" y="11734"/>
                      <a:pt x="14219" y="11592"/>
                      <a:pt x="14162" y="11448"/>
                    </a:cubicBezTo>
                    <a:cubicBezTo>
                      <a:pt x="13906" y="10934"/>
                      <a:pt x="13563" y="10477"/>
                      <a:pt x="13221" y="10050"/>
                    </a:cubicBezTo>
                    <a:cubicBezTo>
                      <a:pt x="12848" y="9621"/>
                      <a:pt x="12478" y="9221"/>
                      <a:pt x="12106" y="8821"/>
                    </a:cubicBezTo>
                    <a:cubicBezTo>
                      <a:pt x="12079" y="8794"/>
                      <a:pt x="12049" y="8794"/>
                      <a:pt x="12022" y="8794"/>
                    </a:cubicBezTo>
                    <a:lnTo>
                      <a:pt x="12022" y="8879"/>
                    </a:lnTo>
                    <a:cubicBezTo>
                      <a:pt x="12392" y="9278"/>
                      <a:pt x="12764" y="9708"/>
                      <a:pt x="13077" y="10165"/>
                    </a:cubicBezTo>
                    <a:cubicBezTo>
                      <a:pt x="13419" y="10592"/>
                      <a:pt x="13735" y="11048"/>
                      <a:pt x="13963" y="11535"/>
                    </a:cubicBezTo>
                    <a:cubicBezTo>
                      <a:pt x="14020" y="11677"/>
                      <a:pt x="14048" y="11791"/>
                      <a:pt x="14077" y="11905"/>
                    </a:cubicBezTo>
                    <a:cubicBezTo>
                      <a:pt x="14105" y="12049"/>
                      <a:pt x="14077" y="12133"/>
                      <a:pt x="13990" y="12163"/>
                    </a:cubicBezTo>
                    <a:cubicBezTo>
                      <a:pt x="13957" y="12196"/>
                      <a:pt x="13905" y="12210"/>
                      <a:pt x="13839" y="12210"/>
                    </a:cubicBezTo>
                    <a:cubicBezTo>
                      <a:pt x="13791" y="12210"/>
                      <a:pt x="13737" y="12203"/>
                      <a:pt x="13678" y="12191"/>
                    </a:cubicBezTo>
                    <a:cubicBezTo>
                      <a:pt x="13563" y="12191"/>
                      <a:pt x="13419" y="12133"/>
                      <a:pt x="13305" y="12106"/>
                    </a:cubicBezTo>
                    <a:cubicBezTo>
                      <a:pt x="12791" y="11905"/>
                      <a:pt x="12307" y="11649"/>
                      <a:pt x="11850" y="11364"/>
                    </a:cubicBezTo>
                    <a:cubicBezTo>
                      <a:pt x="9936" y="10192"/>
                      <a:pt x="8196" y="8821"/>
                      <a:pt x="6510" y="7394"/>
                    </a:cubicBezTo>
                    <a:cubicBezTo>
                      <a:pt x="5654" y="6652"/>
                      <a:pt x="4827" y="5909"/>
                      <a:pt x="4027" y="5140"/>
                    </a:cubicBezTo>
                    <a:cubicBezTo>
                      <a:pt x="3228" y="4368"/>
                      <a:pt x="2456" y="3568"/>
                      <a:pt x="1743" y="2741"/>
                    </a:cubicBezTo>
                    <a:cubicBezTo>
                      <a:pt x="1371" y="2312"/>
                      <a:pt x="1028" y="1885"/>
                      <a:pt x="715" y="1428"/>
                    </a:cubicBezTo>
                    <a:cubicBezTo>
                      <a:pt x="571" y="1200"/>
                      <a:pt x="430" y="971"/>
                      <a:pt x="343" y="743"/>
                    </a:cubicBezTo>
                    <a:cubicBezTo>
                      <a:pt x="286" y="599"/>
                      <a:pt x="259" y="485"/>
                      <a:pt x="286" y="370"/>
                    </a:cubicBezTo>
                    <a:cubicBezTo>
                      <a:pt x="286" y="286"/>
                      <a:pt x="343" y="256"/>
                      <a:pt x="457" y="229"/>
                    </a:cubicBezTo>
                    <a:cubicBezTo>
                      <a:pt x="715" y="229"/>
                      <a:pt x="971" y="313"/>
                      <a:pt x="1229" y="400"/>
                    </a:cubicBezTo>
                    <a:cubicBezTo>
                      <a:pt x="1485" y="485"/>
                      <a:pt x="1743" y="599"/>
                      <a:pt x="1999" y="743"/>
                    </a:cubicBezTo>
                    <a:cubicBezTo>
                      <a:pt x="2486" y="971"/>
                      <a:pt x="2970" y="1257"/>
                      <a:pt x="3456" y="1542"/>
                    </a:cubicBezTo>
                    <a:cubicBezTo>
                      <a:pt x="3456" y="1551"/>
                      <a:pt x="3459" y="1554"/>
                      <a:pt x="3464" y="1554"/>
                    </a:cubicBezTo>
                    <a:cubicBezTo>
                      <a:pt x="3475" y="1554"/>
                      <a:pt x="3494" y="1542"/>
                      <a:pt x="3513" y="1542"/>
                    </a:cubicBezTo>
                    <a:cubicBezTo>
                      <a:pt x="3513" y="1512"/>
                      <a:pt x="3513" y="1485"/>
                      <a:pt x="3484" y="1485"/>
                    </a:cubicBezTo>
                    <a:cubicBezTo>
                      <a:pt x="3027" y="1170"/>
                      <a:pt x="2570" y="857"/>
                      <a:pt x="2056" y="599"/>
                    </a:cubicBezTo>
                    <a:cubicBezTo>
                      <a:pt x="1828" y="457"/>
                      <a:pt x="1572" y="313"/>
                      <a:pt x="1314" y="229"/>
                    </a:cubicBezTo>
                    <a:cubicBezTo>
                      <a:pt x="1028" y="115"/>
                      <a:pt x="772" y="0"/>
                      <a:pt x="4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08" name="Google Shape;2508;p14"/>
            <p:cNvGrpSpPr/>
            <p:nvPr/>
          </p:nvGrpSpPr>
          <p:grpSpPr>
            <a:xfrm>
              <a:off x="8561294" y="3555309"/>
              <a:ext cx="1179858" cy="1148257"/>
              <a:chOff x="6135492" y="1597374"/>
              <a:chExt cx="758751" cy="738429"/>
            </a:xfrm>
          </p:grpSpPr>
          <p:sp>
            <p:nvSpPr>
              <p:cNvPr id="2509" name="Google Shape;2509;p14"/>
              <p:cNvSpPr/>
              <p:nvPr/>
            </p:nvSpPr>
            <p:spPr>
              <a:xfrm>
                <a:off x="6135492" y="1597374"/>
                <a:ext cx="758751" cy="738429"/>
              </a:xfrm>
              <a:custGeom>
                <a:rect b="b" l="l" r="r" t="t"/>
                <a:pathLst>
                  <a:path extrusionOk="0" h="5087" w="5227">
                    <a:moveTo>
                      <a:pt x="2591" y="0"/>
                    </a:moveTo>
                    <a:cubicBezTo>
                      <a:pt x="2556" y="0"/>
                      <a:pt x="2521" y="1"/>
                      <a:pt x="2486" y="2"/>
                    </a:cubicBezTo>
                    <a:cubicBezTo>
                      <a:pt x="1086" y="87"/>
                      <a:pt x="1" y="1286"/>
                      <a:pt x="88" y="2686"/>
                    </a:cubicBezTo>
                    <a:cubicBezTo>
                      <a:pt x="143" y="4048"/>
                      <a:pt x="1283" y="5087"/>
                      <a:pt x="2634" y="5087"/>
                    </a:cubicBezTo>
                    <a:cubicBezTo>
                      <a:pt x="2670" y="5087"/>
                      <a:pt x="2706" y="5086"/>
                      <a:pt x="2742" y="5084"/>
                    </a:cubicBezTo>
                    <a:cubicBezTo>
                      <a:pt x="4142" y="4998"/>
                      <a:pt x="5227" y="3828"/>
                      <a:pt x="5140" y="2428"/>
                    </a:cubicBezTo>
                    <a:cubicBezTo>
                      <a:pt x="5084" y="1065"/>
                      <a:pt x="3944" y="0"/>
                      <a:pt x="2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0" name="Google Shape;2510;p14"/>
              <p:cNvSpPr/>
              <p:nvPr/>
            </p:nvSpPr>
            <p:spPr>
              <a:xfrm>
                <a:off x="6313895" y="1597664"/>
                <a:ext cx="435190" cy="112644"/>
              </a:xfrm>
              <a:custGeom>
                <a:rect b="b" l="l" r="r" t="t"/>
                <a:pathLst>
                  <a:path extrusionOk="0" h="776" w="2998">
                    <a:moveTo>
                      <a:pt x="1399" y="0"/>
                    </a:moveTo>
                    <a:cubicBezTo>
                      <a:pt x="885" y="0"/>
                      <a:pt x="400" y="172"/>
                      <a:pt x="1" y="427"/>
                    </a:cubicBezTo>
                    <a:cubicBezTo>
                      <a:pt x="85" y="457"/>
                      <a:pt x="172" y="484"/>
                      <a:pt x="257" y="542"/>
                    </a:cubicBezTo>
                    <a:cubicBezTo>
                      <a:pt x="572" y="685"/>
                      <a:pt x="885" y="743"/>
                      <a:pt x="1257" y="770"/>
                    </a:cubicBezTo>
                    <a:cubicBezTo>
                      <a:pt x="1337" y="774"/>
                      <a:pt x="1417" y="776"/>
                      <a:pt x="1497" y="776"/>
                    </a:cubicBezTo>
                    <a:cubicBezTo>
                      <a:pt x="2009" y="776"/>
                      <a:pt x="2503" y="698"/>
                      <a:pt x="2997" y="599"/>
                    </a:cubicBezTo>
                    <a:cubicBezTo>
                      <a:pt x="2570" y="229"/>
                      <a:pt x="1999" y="0"/>
                      <a:pt x="13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7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2511" name="Google Shape;2511;p14"/>
              <p:cNvSpPr/>
              <p:nvPr/>
            </p:nvSpPr>
            <p:spPr>
              <a:xfrm>
                <a:off x="6148121" y="1755164"/>
                <a:ext cx="733639" cy="391206"/>
              </a:xfrm>
              <a:custGeom>
                <a:rect b="b" l="l" r="r" t="t"/>
                <a:pathLst>
                  <a:path extrusionOk="0" h="2695" w="5054">
                    <a:moveTo>
                      <a:pt x="4596" y="0"/>
                    </a:moveTo>
                    <a:cubicBezTo>
                      <a:pt x="4197" y="0"/>
                      <a:pt x="3769" y="172"/>
                      <a:pt x="3397" y="256"/>
                    </a:cubicBezTo>
                    <a:cubicBezTo>
                      <a:pt x="2997" y="370"/>
                      <a:pt x="2570" y="457"/>
                      <a:pt x="2141" y="484"/>
                    </a:cubicBezTo>
                    <a:cubicBezTo>
                      <a:pt x="1962" y="497"/>
                      <a:pt x="1778" y="504"/>
                      <a:pt x="1593" y="504"/>
                    </a:cubicBezTo>
                    <a:cubicBezTo>
                      <a:pt x="1336" y="504"/>
                      <a:pt x="1077" y="490"/>
                      <a:pt x="827" y="457"/>
                    </a:cubicBezTo>
                    <a:cubicBezTo>
                      <a:pt x="629" y="427"/>
                      <a:pt x="428" y="400"/>
                      <a:pt x="229" y="400"/>
                    </a:cubicBezTo>
                    <a:cubicBezTo>
                      <a:pt x="85" y="713"/>
                      <a:pt x="1" y="1085"/>
                      <a:pt x="1" y="1455"/>
                    </a:cubicBezTo>
                    <a:cubicBezTo>
                      <a:pt x="1" y="1912"/>
                      <a:pt x="115" y="2312"/>
                      <a:pt x="314" y="2684"/>
                    </a:cubicBezTo>
                    <a:cubicBezTo>
                      <a:pt x="384" y="2691"/>
                      <a:pt x="455" y="2694"/>
                      <a:pt x="526" y="2694"/>
                    </a:cubicBezTo>
                    <a:cubicBezTo>
                      <a:pt x="742" y="2694"/>
                      <a:pt x="963" y="2663"/>
                      <a:pt x="1200" y="2597"/>
                    </a:cubicBezTo>
                    <a:cubicBezTo>
                      <a:pt x="1714" y="2426"/>
                      <a:pt x="2171" y="2140"/>
                      <a:pt x="2684" y="1912"/>
                    </a:cubicBezTo>
                    <a:cubicBezTo>
                      <a:pt x="3454" y="1599"/>
                      <a:pt x="4254" y="1341"/>
                      <a:pt x="5053" y="1113"/>
                    </a:cubicBezTo>
                    <a:cubicBezTo>
                      <a:pt x="4996" y="685"/>
                      <a:pt x="4825" y="313"/>
                      <a:pt x="45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7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2512" name="Google Shape;2512;p14"/>
              <p:cNvSpPr/>
              <p:nvPr/>
            </p:nvSpPr>
            <p:spPr>
              <a:xfrm>
                <a:off x="6405056" y="2077857"/>
                <a:ext cx="460012" cy="257659"/>
              </a:xfrm>
              <a:custGeom>
                <a:rect b="b" l="l" r="r" t="t"/>
                <a:pathLst>
                  <a:path extrusionOk="0" h="1775" w="3169">
                    <a:moveTo>
                      <a:pt x="2840" y="1"/>
                    </a:moveTo>
                    <a:cubicBezTo>
                      <a:pt x="2625" y="1"/>
                      <a:pt x="2405" y="14"/>
                      <a:pt x="2198" y="89"/>
                    </a:cubicBezTo>
                    <a:cubicBezTo>
                      <a:pt x="1771" y="203"/>
                      <a:pt x="1399" y="461"/>
                      <a:pt x="1029" y="717"/>
                    </a:cubicBezTo>
                    <a:cubicBezTo>
                      <a:pt x="656" y="975"/>
                      <a:pt x="286" y="1288"/>
                      <a:pt x="1" y="1660"/>
                    </a:cubicBezTo>
                    <a:cubicBezTo>
                      <a:pt x="229" y="1745"/>
                      <a:pt x="485" y="1774"/>
                      <a:pt x="771" y="1774"/>
                    </a:cubicBezTo>
                    <a:cubicBezTo>
                      <a:pt x="1885" y="1774"/>
                      <a:pt x="2856" y="1032"/>
                      <a:pt x="3169" y="4"/>
                    </a:cubicBezTo>
                    <a:cubicBezTo>
                      <a:pt x="3062" y="4"/>
                      <a:pt x="2951" y="1"/>
                      <a:pt x="2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7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4"/>
                  </a:solidFill>
                </a:endParaRPr>
              </a:p>
            </p:txBody>
          </p:sp>
        </p:grpSp>
      </p:grpSp>
      <p:grpSp>
        <p:nvGrpSpPr>
          <p:cNvPr id="2513" name="Google Shape;2513;p14"/>
          <p:cNvGrpSpPr/>
          <p:nvPr/>
        </p:nvGrpSpPr>
        <p:grpSpPr>
          <a:xfrm>
            <a:off x="713222" y="255088"/>
            <a:ext cx="8081392" cy="4448488"/>
            <a:chOff x="713222" y="255088"/>
            <a:chExt cx="8081392" cy="4448488"/>
          </a:xfrm>
        </p:grpSpPr>
        <p:sp>
          <p:nvSpPr>
            <p:cNvPr id="2514" name="Google Shape;2514;p14"/>
            <p:cNvSpPr/>
            <p:nvPr/>
          </p:nvSpPr>
          <p:spPr>
            <a:xfrm>
              <a:off x="713222" y="1088575"/>
              <a:ext cx="379267" cy="379621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14"/>
            <p:cNvSpPr/>
            <p:nvPr/>
          </p:nvSpPr>
          <p:spPr>
            <a:xfrm>
              <a:off x="2748254" y="4173502"/>
              <a:ext cx="529602" cy="530073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14"/>
            <p:cNvSpPr/>
            <p:nvPr/>
          </p:nvSpPr>
          <p:spPr>
            <a:xfrm>
              <a:off x="8415347" y="255088"/>
              <a:ext cx="379267" cy="379621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17" name="Google Shape;2517;p14"/>
          <p:cNvSpPr txBox="1"/>
          <p:nvPr>
            <p:ph idx="1" type="subTitle"/>
          </p:nvPr>
        </p:nvSpPr>
        <p:spPr>
          <a:xfrm>
            <a:off x="2766250" y="985175"/>
            <a:ext cx="5653200" cy="242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700"/>
              <a:buFont typeface="Patua One"/>
              <a:buNone/>
              <a:defRPr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700"/>
              <a:buFont typeface="Patua One"/>
              <a:buNone/>
              <a:defRPr sz="2700">
                <a:latin typeface="Patua One"/>
                <a:ea typeface="Patua One"/>
                <a:cs typeface="Patua One"/>
                <a:sym typeface="Patua One"/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SzPts val="2700"/>
              <a:buFont typeface="Patua One"/>
              <a:buNone/>
              <a:defRPr sz="2700">
                <a:latin typeface="Patua One"/>
                <a:ea typeface="Patua One"/>
                <a:cs typeface="Patua One"/>
                <a:sym typeface="Patua One"/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SzPts val="2700"/>
              <a:buFont typeface="Patua One"/>
              <a:buNone/>
              <a:defRPr sz="2700">
                <a:latin typeface="Patua One"/>
                <a:ea typeface="Patua One"/>
                <a:cs typeface="Patua One"/>
                <a:sym typeface="Patua One"/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SzPts val="2700"/>
              <a:buFont typeface="Patua One"/>
              <a:buNone/>
              <a:defRPr sz="2700">
                <a:latin typeface="Patua One"/>
                <a:ea typeface="Patua One"/>
                <a:cs typeface="Patua One"/>
                <a:sym typeface="Patua One"/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SzPts val="2700"/>
              <a:buFont typeface="Patua One"/>
              <a:buNone/>
              <a:defRPr sz="2700">
                <a:latin typeface="Patua One"/>
                <a:ea typeface="Patua One"/>
                <a:cs typeface="Patua One"/>
                <a:sym typeface="Patua One"/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SzPts val="2700"/>
              <a:buFont typeface="Patua One"/>
              <a:buNone/>
              <a:defRPr sz="2700">
                <a:latin typeface="Patua One"/>
                <a:ea typeface="Patua One"/>
                <a:cs typeface="Patua One"/>
                <a:sym typeface="Patua One"/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SzPts val="2700"/>
              <a:buFont typeface="Patua One"/>
              <a:buNone/>
              <a:defRPr sz="2700">
                <a:latin typeface="Patua One"/>
                <a:ea typeface="Patua One"/>
                <a:cs typeface="Patua One"/>
                <a:sym typeface="Patua One"/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2700"/>
              <a:buFont typeface="Patua One"/>
              <a:buNone/>
              <a:defRPr sz="2700">
                <a:latin typeface="Patua One"/>
                <a:ea typeface="Patua One"/>
                <a:cs typeface="Patua One"/>
                <a:sym typeface="Patua One"/>
              </a:defRPr>
            </a:lvl9pPr>
          </a:lstStyle>
          <a:p/>
        </p:txBody>
      </p:sp>
      <p:sp>
        <p:nvSpPr>
          <p:cNvPr id="2518" name="Google Shape;2518;p14"/>
          <p:cNvSpPr txBox="1"/>
          <p:nvPr>
            <p:ph type="title"/>
          </p:nvPr>
        </p:nvSpPr>
        <p:spPr>
          <a:xfrm>
            <a:off x="5283342" y="3488275"/>
            <a:ext cx="31320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 Sans"/>
              <a:buNone/>
              <a:defRPr sz="2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 Sans"/>
              <a:buNone/>
              <a:defRPr sz="1400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 Sans"/>
              <a:buNone/>
              <a:defRPr sz="1400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 Sans"/>
              <a:buNone/>
              <a:defRPr sz="1400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 Sans"/>
              <a:buNone/>
              <a:defRPr sz="1400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 Sans"/>
              <a:buNone/>
              <a:defRPr sz="1400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 Sans"/>
              <a:buNone/>
              <a:defRPr sz="1400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 Sans"/>
              <a:buNone/>
              <a:defRPr sz="1400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 Sans"/>
              <a:buNone/>
              <a:defRPr sz="1400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3">
    <p:spTree>
      <p:nvGrpSpPr>
        <p:cNvPr id="2519" name="Shape 2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0" name="Google Shape;2520;p15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2521" name="Google Shape;2521;p15"/>
            <p:cNvSpPr/>
            <p:nvPr/>
          </p:nvSpPr>
          <p:spPr>
            <a:xfrm>
              <a:off x="0" y="-228600"/>
              <a:ext cx="9143697" cy="6099216"/>
            </a:xfrm>
            <a:custGeom>
              <a:rect b="b" l="l" r="r" t="t"/>
              <a:pathLst>
                <a:path extrusionOk="0" h="190318" w="285317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22" name="Google Shape;2522;p15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2523" name="Google Shape;2523;p15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rect b="b" l="l" r="r" t="t"/>
                <a:pathLst>
                  <a:path extrusionOk="0" h="50857" w="285317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4" name="Google Shape;2524;p15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rect b="b" l="l" r="r" t="t"/>
                <a:pathLst>
                  <a:path extrusionOk="0" h="57736" w="285317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5" name="Google Shape;2525;p15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rect b="b" l="l" r="r" t="t"/>
                <a:pathLst>
                  <a:path extrusionOk="0" h="52269" w="285317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26" name="Google Shape;2526;p15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27" name="Google Shape;2527;p15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2528" name="Google Shape;2528;p15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9" name="Google Shape;2529;p15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rect b="b" l="l" r="r" t="t"/>
                <a:pathLst>
                  <a:path extrusionOk="0" h="1143" w="1713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0" name="Google Shape;2530;p15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1" name="Google Shape;2531;p15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2" name="Google Shape;2532;p15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rect b="b" l="l" r="r" t="t"/>
                <a:pathLst>
                  <a:path extrusionOk="0" h="1143" w="1417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3" name="Google Shape;2533;p15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4" name="Google Shape;2534;p15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5" name="Google Shape;2535;p15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6" name="Google Shape;2536;p15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7" name="Google Shape;2537;p15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8" name="Google Shape;2538;p15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9" name="Google Shape;2539;p15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0" name="Google Shape;2540;p15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1" name="Google Shape;2541;p15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2" name="Google Shape;2542;p15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3" name="Google Shape;2543;p15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4" name="Google Shape;2544;p15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rect b="b" l="l" r="r" t="t"/>
                <a:pathLst>
                  <a:path extrusionOk="0" h="1142" w="1712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5" name="Google Shape;2545;p15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6" name="Google Shape;2546;p15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7" name="Google Shape;2547;p15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8" name="Google Shape;2548;p15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9" name="Google Shape;2549;p15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0" name="Google Shape;2550;p15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1" name="Google Shape;2551;p15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rect b="b" l="l" r="r" t="t"/>
                <a:pathLst>
                  <a:path extrusionOk="0" h="2284" w="3128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2" name="Google Shape;2552;p15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rect b="b" l="l" r="r" t="t"/>
                <a:pathLst>
                  <a:path extrusionOk="0" h="2284" w="3151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3" name="Google Shape;2553;p15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4" name="Google Shape;2554;p15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5" name="Google Shape;2555;p15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6" name="Google Shape;2556;p15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7" name="Google Shape;2557;p15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8" name="Google Shape;2558;p15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rect b="b" l="l" r="r" t="t"/>
                <a:pathLst>
                  <a:path extrusionOk="0" h="2283" w="3129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9" name="Google Shape;2559;p15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0" name="Google Shape;2560;p15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1" name="Google Shape;2561;p15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2" name="Google Shape;2562;p15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3" name="Google Shape;2563;p15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4" name="Google Shape;2564;p15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5" name="Google Shape;2565;p15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6" name="Google Shape;2566;p15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7" name="Google Shape;2567;p15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8" name="Google Shape;2568;p15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9" name="Google Shape;2569;p15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0" name="Google Shape;2570;p15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1" name="Google Shape;2571;p15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2" name="Google Shape;2572;p15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3" name="Google Shape;2573;p15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4" name="Google Shape;2574;p15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5" name="Google Shape;2575;p15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6" name="Google Shape;2576;p15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7" name="Google Shape;2577;p15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8" name="Google Shape;2578;p15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9" name="Google Shape;2579;p15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0" name="Google Shape;2580;p15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1" name="Google Shape;2581;p15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2" name="Google Shape;2582;p15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3" name="Google Shape;2583;p15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4" name="Google Shape;2584;p15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5" name="Google Shape;2585;p15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6" name="Google Shape;2586;p15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7" name="Google Shape;2587;p15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8" name="Google Shape;2588;p15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9" name="Google Shape;2589;p15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0" name="Google Shape;2590;p15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1" name="Google Shape;2591;p15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2" name="Google Shape;2592;p15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3" name="Google Shape;2593;p15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4" name="Google Shape;2594;p15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5" name="Google Shape;2595;p15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6" name="Google Shape;2596;p15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7" name="Google Shape;2597;p15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8" name="Google Shape;2598;p15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9" name="Google Shape;2599;p15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0" name="Google Shape;2600;p15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1" name="Google Shape;2601;p15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2" name="Google Shape;2602;p15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3" name="Google Shape;2603;p15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4" name="Google Shape;2604;p15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5" name="Google Shape;2605;p15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6" name="Google Shape;2606;p15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7" name="Google Shape;2607;p15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8" name="Google Shape;2608;p15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rect b="b" l="l" r="r" t="t"/>
                <a:pathLst>
                  <a:path extrusionOk="0" h="571" w="1142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9" name="Google Shape;2609;p15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0" name="Google Shape;2610;p15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1" name="Google Shape;2611;p15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2" name="Google Shape;2612;p15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3" name="Google Shape;2613;p15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4" name="Google Shape;2614;p15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5" name="Google Shape;2615;p15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6" name="Google Shape;2616;p15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7" name="Google Shape;2617;p15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8" name="Google Shape;2618;p15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9" name="Google Shape;2619;p15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0" name="Google Shape;2620;p15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1" name="Google Shape;2621;p15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2" name="Google Shape;2622;p15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3" name="Google Shape;2623;p15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4" name="Google Shape;2624;p15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5" name="Google Shape;2625;p15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6" name="Google Shape;2626;p15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7" name="Google Shape;2627;p15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8" name="Google Shape;2628;p15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9" name="Google Shape;2629;p15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0" name="Google Shape;2630;p15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1" name="Google Shape;2631;p15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2" name="Google Shape;2632;p15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3" name="Google Shape;2633;p15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4" name="Google Shape;2634;p15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5" name="Google Shape;2635;p15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6" name="Google Shape;2636;p15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7" name="Google Shape;2637;p15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8" name="Google Shape;2638;p15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9" name="Google Shape;2639;p15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0" name="Google Shape;2640;p15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1" name="Google Shape;2641;p15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2" name="Google Shape;2642;p15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3" name="Google Shape;2643;p15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4" name="Google Shape;2644;p15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5" name="Google Shape;2645;p15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6" name="Google Shape;2646;p15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7" name="Google Shape;2647;p15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8" name="Google Shape;2648;p15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9" name="Google Shape;2649;p15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0" name="Google Shape;2650;p15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1" name="Google Shape;2651;p15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2" name="Google Shape;2652;p15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3" name="Google Shape;2653;p15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4" name="Google Shape;2654;p15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5" name="Google Shape;2655;p15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6" name="Google Shape;2656;p15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7" name="Google Shape;2657;p15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8" name="Google Shape;2658;p15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9" name="Google Shape;2659;p15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0" name="Google Shape;2660;p15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1" name="Google Shape;2661;p15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2" name="Google Shape;2662;p15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3" name="Google Shape;2663;p15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4" name="Google Shape;2664;p15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5" name="Google Shape;2665;p15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6" name="Google Shape;2666;p15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7" name="Google Shape;2667;p15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8" name="Google Shape;2668;p15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9" name="Google Shape;2669;p15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0" name="Google Shape;2670;p15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1" name="Google Shape;2671;p15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2" name="Google Shape;2672;p15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3" name="Google Shape;2673;p15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4" name="Google Shape;2674;p15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5" name="Google Shape;2675;p15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6" name="Google Shape;2676;p15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7" name="Google Shape;2677;p15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8" name="Google Shape;2678;p15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9" name="Google Shape;2679;p15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0" name="Google Shape;2680;p15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1" name="Google Shape;2681;p15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2" name="Google Shape;2682;p15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3" name="Google Shape;2683;p15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4" name="Google Shape;2684;p15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5" name="Google Shape;2685;p15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6" name="Google Shape;2686;p15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7" name="Google Shape;2687;p15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8" name="Google Shape;2688;p15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9" name="Google Shape;2689;p15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0" name="Google Shape;2690;p15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1" name="Google Shape;2691;p15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2" name="Google Shape;2692;p15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3" name="Google Shape;2693;p15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4" name="Google Shape;2694;p15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5" name="Google Shape;2695;p15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6" name="Google Shape;2696;p15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7" name="Google Shape;2697;p15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8" name="Google Shape;2698;p15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9" name="Google Shape;2699;p15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0" name="Google Shape;2700;p15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1" name="Google Shape;2701;p15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2" name="Google Shape;2702;p15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3" name="Google Shape;2703;p15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4" name="Google Shape;2704;p15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5" name="Google Shape;2705;p15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6" name="Google Shape;2706;p15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7" name="Google Shape;2707;p15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708" name="Google Shape;2708;p15"/>
          <p:cNvGrpSpPr/>
          <p:nvPr/>
        </p:nvGrpSpPr>
        <p:grpSpPr>
          <a:xfrm>
            <a:off x="274813" y="250324"/>
            <a:ext cx="8605925" cy="4747443"/>
            <a:chOff x="274813" y="250324"/>
            <a:chExt cx="8605925" cy="4747443"/>
          </a:xfrm>
        </p:grpSpPr>
        <p:sp>
          <p:nvSpPr>
            <p:cNvPr id="2709" name="Google Shape;2709;p15"/>
            <p:cNvSpPr/>
            <p:nvPr/>
          </p:nvSpPr>
          <p:spPr>
            <a:xfrm>
              <a:off x="851147" y="503675"/>
              <a:ext cx="201200" cy="201398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10" name="Google Shape;2710;p15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2711" name="Google Shape;2711;p15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rect b="b" l="l" r="r" t="t"/>
                <a:pathLst>
                  <a:path extrusionOk="0" h="25195" w="63504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2712" name="Google Shape;2712;p15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2713" name="Google Shape;2713;p15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4" name="Google Shape;2714;p15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5" name="Google Shape;2715;p15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716" name="Google Shape;2716;p15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2717" name="Google Shape;2717;p15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rect b="b" l="l" r="r" t="t"/>
                <a:pathLst>
                  <a:path extrusionOk="0" h="42094" w="28851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718" name="Google Shape;2718;p15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9" name="Google Shape;2719;p15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0" name="Google Shape;2720;p15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21" name="Google Shape;2721;p15"/>
            <p:cNvSpPr/>
            <p:nvPr/>
          </p:nvSpPr>
          <p:spPr>
            <a:xfrm>
              <a:off x="8679538" y="5036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22" name="Google Shape;2722;p15"/>
            <p:cNvGrpSpPr/>
            <p:nvPr/>
          </p:nvGrpSpPr>
          <p:grpSpPr>
            <a:xfrm>
              <a:off x="274834" y="4514403"/>
              <a:ext cx="438102" cy="483364"/>
              <a:chOff x="6715777" y="3950739"/>
              <a:chExt cx="586325" cy="646900"/>
            </a:xfrm>
          </p:grpSpPr>
          <p:sp>
            <p:nvSpPr>
              <p:cNvPr id="2723" name="Google Shape;2723;p15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rect b="b" l="l" r="r" t="t"/>
                <a:pathLst>
                  <a:path extrusionOk="0" h="14662" w="19392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724" name="Google Shape;2724;p15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rect b="b" l="l" r="r" t="t"/>
                <a:pathLst>
                  <a:path extrusionOk="0" h="12297" w="7094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725" name="Google Shape;2725;p15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6" name="Google Shape;2726;p15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7" name="Google Shape;2727;p15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8" name="Google Shape;2728;p15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9" name="Google Shape;2729;p15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30" name="Google Shape;2730;p15"/>
            <p:cNvGrpSpPr/>
            <p:nvPr/>
          </p:nvGrpSpPr>
          <p:grpSpPr>
            <a:xfrm>
              <a:off x="7882927" y="250324"/>
              <a:ext cx="498898" cy="708105"/>
              <a:chOff x="8082452" y="285774"/>
              <a:chExt cx="498898" cy="708105"/>
            </a:xfrm>
          </p:grpSpPr>
          <p:grpSp>
            <p:nvGrpSpPr>
              <p:cNvPr id="2731" name="Google Shape;2731;p15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2732" name="Google Shape;2732;p15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rect b="b" l="l" r="r" t="t"/>
                  <a:pathLst>
                    <a:path extrusionOk="0" h="38783" w="27432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2733" name="Google Shape;2733;p15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4" name="Google Shape;2734;p15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5" name="Google Shape;2735;p15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6" name="Google Shape;2736;p15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737" name="Google Shape;2737;p15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38" name="Google Shape;2738;p15"/>
            <p:cNvSpPr/>
            <p:nvPr/>
          </p:nvSpPr>
          <p:spPr>
            <a:xfrm>
              <a:off x="274813" y="44265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39" name="Google Shape;2739;p15"/>
          <p:cNvSpPr txBox="1"/>
          <p:nvPr>
            <p:ph idx="1" type="subTitle"/>
          </p:nvPr>
        </p:nvSpPr>
        <p:spPr>
          <a:xfrm>
            <a:off x="713225" y="2738650"/>
            <a:ext cx="3032700" cy="12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740" name="Google Shape;2740;p15"/>
          <p:cNvSpPr txBox="1"/>
          <p:nvPr>
            <p:ph type="ctrTitle"/>
          </p:nvPr>
        </p:nvSpPr>
        <p:spPr>
          <a:xfrm>
            <a:off x="713375" y="1445500"/>
            <a:ext cx="3032700" cy="12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6_1_1_2">
    <p:spTree>
      <p:nvGrpSpPr>
        <p:cNvPr id="2741" name="Shape 2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2" name="Google Shape;2742;p16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2743" name="Google Shape;2743;p16"/>
            <p:cNvSpPr/>
            <p:nvPr/>
          </p:nvSpPr>
          <p:spPr>
            <a:xfrm>
              <a:off x="0" y="-228600"/>
              <a:ext cx="9143697" cy="6099216"/>
            </a:xfrm>
            <a:custGeom>
              <a:rect b="b" l="l" r="r" t="t"/>
              <a:pathLst>
                <a:path extrusionOk="0" h="190318" w="285317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44" name="Google Shape;2744;p16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2745" name="Google Shape;2745;p16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rect b="b" l="l" r="r" t="t"/>
                <a:pathLst>
                  <a:path extrusionOk="0" h="50857" w="285317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6" name="Google Shape;2746;p16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rect b="b" l="l" r="r" t="t"/>
                <a:pathLst>
                  <a:path extrusionOk="0" h="57736" w="285317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7" name="Google Shape;2747;p16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rect b="b" l="l" r="r" t="t"/>
                <a:pathLst>
                  <a:path extrusionOk="0" h="52269" w="285317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48" name="Google Shape;2748;p16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49" name="Google Shape;2749;p16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2750" name="Google Shape;2750;p16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1" name="Google Shape;2751;p16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rect b="b" l="l" r="r" t="t"/>
                <a:pathLst>
                  <a:path extrusionOk="0" h="1143" w="1713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2" name="Google Shape;2752;p16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3" name="Google Shape;2753;p16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4" name="Google Shape;2754;p16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rect b="b" l="l" r="r" t="t"/>
                <a:pathLst>
                  <a:path extrusionOk="0" h="1143" w="1417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5" name="Google Shape;2755;p16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6" name="Google Shape;2756;p16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7" name="Google Shape;2757;p16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8" name="Google Shape;2758;p16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9" name="Google Shape;2759;p16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0" name="Google Shape;2760;p16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1" name="Google Shape;2761;p16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2" name="Google Shape;2762;p16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3" name="Google Shape;2763;p16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4" name="Google Shape;2764;p16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5" name="Google Shape;2765;p16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6" name="Google Shape;2766;p16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rect b="b" l="l" r="r" t="t"/>
                <a:pathLst>
                  <a:path extrusionOk="0" h="1142" w="1712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7" name="Google Shape;2767;p16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8" name="Google Shape;2768;p16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9" name="Google Shape;2769;p16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0" name="Google Shape;2770;p16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1" name="Google Shape;2771;p16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2" name="Google Shape;2772;p16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3" name="Google Shape;2773;p16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rect b="b" l="l" r="r" t="t"/>
                <a:pathLst>
                  <a:path extrusionOk="0" h="2284" w="3128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4" name="Google Shape;2774;p16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rect b="b" l="l" r="r" t="t"/>
                <a:pathLst>
                  <a:path extrusionOk="0" h="2284" w="3151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5" name="Google Shape;2775;p16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6" name="Google Shape;2776;p16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7" name="Google Shape;2777;p16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8" name="Google Shape;2778;p16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9" name="Google Shape;2779;p16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0" name="Google Shape;2780;p16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rect b="b" l="l" r="r" t="t"/>
                <a:pathLst>
                  <a:path extrusionOk="0" h="2283" w="3129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1" name="Google Shape;2781;p16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2" name="Google Shape;2782;p16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3" name="Google Shape;2783;p16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4" name="Google Shape;2784;p16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5" name="Google Shape;2785;p16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6" name="Google Shape;2786;p16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7" name="Google Shape;2787;p16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8" name="Google Shape;2788;p16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9" name="Google Shape;2789;p16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0" name="Google Shape;2790;p16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1" name="Google Shape;2791;p16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2" name="Google Shape;2792;p16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3" name="Google Shape;2793;p16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4" name="Google Shape;2794;p16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5" name="Google Shape;2795;p16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6" name="Google Shape;2796;p16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7" name="Google Shape;2797;p16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8" name="Google Shape;2798;p16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9" name="Google Shape;2799;p16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0" name="Google Shape;2800;p16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1" name="Google Shape;2801;p16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2" name="Google Shape;2802;p16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3" name="Google Shape;2803;p16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4" name="Google Shape;2804;p16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5" name="Google Shape;2805;p16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6" name="Google Shape;2806;p16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7" name="Google Shape;2807;p16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8" name="Google Shape;2808;p16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9" name="Google Shape;2809;p16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0" name="Google Shape;2810;p16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1" name="Google Shape;2811;p16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2" name="Google Shape;2812;p16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3" name="Google Shape;2813;p16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4" name="Google Shape;2814;p16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5" name="Google Shape;2815;p16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6" name="Google Shape;2816;p16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7" name="Google Shape;2817;p16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8" name="Google Shape;2818;p16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9" name="Google Shape;2819;p16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0" name="Google Shape;2820;p16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1" name="Google Shape;2821;p16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2" name="Google Shape;2822;p16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3" name="Google Shape;2823;p16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4" name="Google Shape;2824;p16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5" name="Google Shape;2825;p16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6" name="Google Shape;2826;p16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7" name="Google Shape;2827;p16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8" name="Google Shape;2828;p16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9" name="Google Shape;2829;p16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0" name="Google Shape;2830;p16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rect b="b" l="l" r="r" t="t"/>
                <a:pathLst>
                  <a:path extrusionOk="0" h="571" w="1142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1" name="Google Shape;2831;p16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2" name="Google Shape;2832;p16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3" name="Google Shape;2833;p16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4" name="Google Shape;2834;p16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5" name="Google Shape;2835;p16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6" name="Google Shape;2836;p16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7" name="Google Shape;2837;p16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8" name="Google Shape;2838;p16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9" name="Google Shape;2839;p16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0" name="Google Shape;2840;p16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1" name="Google Shape;2841;p16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2" name="Google Shape;2842;p16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3" name="Google Shape;2843;p16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4" name="Google Shape;2844;p16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5" name="Google Shape;2845;p16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6" name="Google Shape;2846;p16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7" name="Google Shape;2847;p16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8" name="Google Shape;2848;p16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9" name="Google Shape;2849;p16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0" name="Google Shape;2850;p16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1" name="Google Shape;2851;p16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2" name="Google Shape;2852;p16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3" name="Google Shape;2853;p16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4" name="Google Shape;2854;p16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5" name="Google Shape;2855;p16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6" name="Google Shape;2856;p16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7" name="Google Shape;2857;p16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8" name="Google Shape;2858;p16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9" name="Google Shape;2859;p16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0" name="Google Shape;2860;p16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1" name="Google Shape;2861;p16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2" name="Google Shape;2862;p16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3" name="Google Shape;2863;p16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4" name="Google Shape;2864;p16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5" name="Google Shape;2865;p16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6" name="Google Shape;2866;p16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7" name="Google Shape;2867;p16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8" name="Google Shape;2868;p16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9" name="Google Shape;2869;p16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0" name="Google Shape;2870;p16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1" name="Google Shape;2871;p16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2" name="Google Shape;2872;p16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3" name="Google Shape;2873;p16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4" name="Google Shape;2874;p16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5" name="Google Shape;2875;p16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6" name="Google Shape;2876;p16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7" name="Google Shape;2877;p16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8" name="Google Shape;2878;p16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9" name="Google Shape;2879;p16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0" name="Google Shape;2880;p16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1" name="Google Shape;2881;p16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2" name="Google Shape;2882;p16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3" name="Google Shape;2883;p16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4" name="Google Shape;2884;p16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5" name="Google Shape;2885;p16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6" name="Google Shape;2886;p16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7" name="Google Shape;2887;p16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8" name="Google Shape;2888;p16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9" name="Google Shape;2889;p16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0" name="Google Shape;2890;p16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1" name="Google Shape;2891;p16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2" name="Google Shape;2892;p16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3" name="Google Shape;2893;p16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4" name="Google Shape;2894;p16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5" name="Google Shape;2895;p16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6" name="Google Shape;2896;p16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7" name="Google Shape;2897;p16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8" name="Google Shape;2898;p16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9" name="Google Shape;2899;p16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0" name="Google Shape;2900;p16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1" name="Google Shape;2901;p16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2" name="Google Shape;2902;p16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3" name="Google Shape;2903;p16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4" name="Google Shape;2904;p16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5" name="Google Shape;2905;p16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6" name="Google Shape;2906;p16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7" name="Google Shape;2907;p16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8" name="Google Shape;2908;p16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9" name="Google Shape;2909;p16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0" name="Google Shape;2910;p16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1" name="Google Shape;2911;p16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2" name="Google Shape;2912;p16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3" name="Google Shape;2913;p16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4" name="Google Shape;2914;p16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5" name="Google Shape;2915;p16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6" name="Google Shape;2916;p16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7" name="Google Shape;2917;p16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8" name="Google Shape;2918;p16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9" name="Google Shape;2919;p16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0" name="Google Shape;2920;p16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1" name="Google Shape;2921;p16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2" name="Google Shape;2922;p16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3" name="Google Shape;2923;p16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4" name="Google Shape;2924;p16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5" name="Google Shape;2925;p16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6" name="Google Shape;2926;p16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7" name="Google Shape;2927;p16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8" name="Google Shape;2928;p16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9" name="Google Shape;2929;p16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30" name="Google Shape;2930;p16"/>
          <p:cNvGrpSpPr/>
          <p:nvPr/>
        </p:nvGrpSpPr>
        <p:grpSpPr>
          <a:xfrm>
            <a:off x="274813" y="203133"/>
            <a:ext cx="8629275" cy="4794634"/>
            <a:chOff x="274813" y="203133"/>
            <a:chExt cx="8629275" cy="4794634"/>
          </a:xfrm>
        </p:grpSpPr>
        <p:sp>
          <p:nvSpPr>
            <p:cNvPr id="2931" name="Google Shape;2931;p16"/>
            <p:cNvSpPr/>
            <p:nvPr/>
          </p:nvSpPr>
          <p:spPr>
            <a:xfrm>
              <a:off x="8702888" y="20313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16"/>
            <p:cNvSpPr/>
            <p:nvPr/>
          </p:nvSpPr>
          <p:spPr>
            <a:xfrm>
              <a:off x="8679538" y="43258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16"/>
            <p:cNvSpPr/>
            <p:nvPr/>
          </p:nvSpPr>
          <p:spPr>
            <a:xfrm>
              <a:off x="274813" y="44265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34" name="Google Shape;2934;p16"/>
            <p:cNvGrpSpPr/>
            <p:nvPr/>
          </p:nvGrpSpPr>
          <p:grpSpPr>
            <a:xfrm flipH="1" rot="10800000">
              <a:off x="275106" y="4641048"/>
              <a:ext cx="858544" cy="356719"/>
              <a:chOff x="219125" y="484675"/>
              <a:chExt cx="1622650" cy="674200"/>
            </a:xfrm>
          </p:grpSpPr>
          <p:sp>
            <p:nvSpPr>
              <p:cNvPr id="2935" name="Google Shape;2935;p16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rect b="b" l="l" r="r" t="t"/>
                <a:pathLst>
                  <a:path extrusionOk="0" h="25195" w="63504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2936" name="Google Shape;2936;p16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2937" name="Google Shape;2937;p16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38" name="Google Shape;2938;p16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39" name="Google Shape;2939;p16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940" name="Google Shape;2940;p16"/>
            <p:cNvGrpSpPr/>
            <p:nvPr/>
          </p:nvGrpSpPr>
          <p:grpSpPr>
            <a:xfrm flipH="1" rot="10800000">
              <a:off x="8381813" y="285765"/>
              <a:ext cx="498909" cy="721242"/>
              <a:chOff x="8233275" y="1900925"/>
              <a:chExt cx="753525" cy="1089325"/>
            </a:xfrm>
          </p:grpSpPr>
          <p:sp>
            <p:nvSpPr>
              <p:cNvPr id="2941" name="Google Shape;2941;p16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rect b="b" l="l" r="r" t="t"/>
                <a:pathLst>
                  <a:path extrusionOk="0" h="42094" w="28851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942" name="Google Shape;2942;p16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3" name="Google Shape;2943;p16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4" name="Google Shape;2944;p16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45" name="Google Shape;2945;p16"/>
            <p:cNvGrpSpPr/>
            <p:nvPr/>
          </p:nvGrpSpPr>
          <p:grpSpPr>
            <a:xfrm flipH="1" rot="10800000">
              <a:off x="274834" y="285764"/>
              <a:ext cx="438102" cy="483364"/>
              <a:chOff x="6715777" y="3950739"/>
              <a:chExt cx="586325" cy="646900"/>
            </a:xfrm>
          </p:grpSpPr>
          <p:sp>
            <p:nvSpPr>
              <p:cNvPr id="2946" name="Google Shape;2946;p16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rect b="b" l="l" r="r" t="t"/>
                <a:pathLst>
                  <a:path extrusionOk="0" h="14662" w="19392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947" name="Google Shape;2947;p16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rect b="b" l="l" r="r" t="t"/>
                <a:pathLst>
                  <a:path extrusionOk="0" h="12297" w="7094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948" name="Google Shape;2948;p16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9" name="Google Shape;2949;p16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0" name="Google Shape;2950;p16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1" name="Google Shape;2951;p16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2" name="Google Shape;2952;p16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53" name="Google Shape;2953;p16"/>
            <p:cNvGrpSpPr/>
            <p:nvPr/>
          </p:nvGrpSpPr>
          <p:grpSpPr>
            <a:xfrm flipH="1" rot="10800000">
              <a:off x="8082452" y="4289652"/>
              <a:ext cx="498898" cy="708105"/>
              <a:chOff x="8082452" y="285774"/>
              <a:chExt cx="498898" cy="708105"/>
            </a:xfrm>
          </p:grpSpPr>
          <p:grpSp>
            <p:nvGrpSpPr>
              <p:cNvPr id="2954" name="Google Shape;2954;p16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2955" name="Google Shape;2955;p16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rect b="b" l="l" r="r" t="t"/>
                  <a:pathLst>
                    <a:path extrusionOk="0" h="38783" w="27432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2956" name="Google Shape;2956;p16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57" name="Google Shape;2957;p16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58" name="Google Shape;2958;p16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59" name="Google Shape;2959;p16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960" name="Google Shape;2960;p16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961" name="Google Shape;2961;p16"/>
          <p:cNvSpPr/>
          <p:nvPr/>
        </p:nvSpPr>
        <p:spPr>
          <a:xfrm>
            <a:off x="851147" y="503675"/>
            <a:ext cx="201200" cy="201398"/>
          </a:xfrm>
          <a:custGeom>
            <a:rect b="b" l="l" r="r" t="t"/>
            <a:pathLst>
              <a:path extrusionOk="0" h="2086" w="2084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2" name="Google Shape;2962;p16"/>
          <p:cNvSpPr txBox="1"/>
          <p:nvPr>
            <p:ph idx="1" type="subTitle"/>
          </p:nvPr>
        </p:nvSpPr>
        <p:spPr>
          <a:xfrm>
            <a:off x="713225" y="2571750"/>
            <a:ext cx="2779200" cy="12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963" name="Google Shape;2963;p16"/>
          <p:cNvSpPr txBox="1"/>
          <p:nvPr>
            <p:ph type="ctrTitle"/>
          </p:nvPr>
        </p:nvSpPr>
        <p:spPr>
          <a:xfrm>
            <a:off x="713375" y="1445350"/>
            <a:ext cx="2182200" cy="12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6_1_1_1_1">
    <p:spTree>
      <p:nvGrpSpPr>
        <p:cNvPr id="2964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5" name="Google Shape;2965;p17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2966" name="Google Shape;2966;p17"/>
            <p:cNvSpPr/>
            <p:nvPr/>
          </p:nvSpPr>
          <p:spPr>
            <a:xfrm>
              <a:off x="0" y="-228600"/>
              <a:ext cx="9143697" cy="6099216"/>
            </a:xfrm>
            <a:custGeom>
              <a:rect b="b" l="l" r="r" t="t"/>
              <a:pathLst>
                <a:path extrusionOk="0" h="190318" w="285317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67" name="Google Shape;2967;p17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2968" name="Google Shape;2968;p17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rect b="b" l="l" r="r" t="t"/>
                <a:pathLst>
                  <a:path extrusionOk="0" h="50857" w="285317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9" name="Google Shape;2969;p17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rect b="b" l="l" r="r" t="t"/>
                <a:pathLst>
                  <a:path extrusionOk="0" h="57736" w="285317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0" name="Google Shape;2970;p17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rect b="b" l="l" r="r" t="t"/>
                <a:pathLst>
                  <a:path extrusionOk="0" h="52269" w="285317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71" name="Google Shape;2971;p17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72" name="Google Shape;2972;p17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2973" name="Google Shape;2973;p17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4" name="Google Shape;2974;p17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rect b="b" l="l" r="r" t="t"/>
                <a:pathLst>
                  <a:path extrusionOk="0" h="1143" w="1713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5" name="Google Shape;2975;p17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6" name="Google Shape;2976;p17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7" name="Google Shape;2977;p17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rect b="b" l="l" r="r" t="t"/>
                <a:pathLst>
                  <a:path extrusionOk="0" h="1143" w="1417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8" name="Google Shape;2978;p17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9" name="Google Shape;2979;p17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0" name="Google Shape;2980;p17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1" name="Google Shape;2981;p17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2" name="Google Shape;2982;p17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3" name="Google Shape;2983;p17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4" name="Google Shape;2984;p17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5" name="Google Shape;2985;p17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6" name="Google Shape;2986;p17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7" name="Google Shape;2987;p17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8" name="Google Shape;2988;p17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9" name="Google Shape;2989;p17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rect b="b" l="l" r="r" t="t"/>
                <a:pathLst>
                  <a:path extrusionOk="0" h="1142" w="1712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0" name="Google Shape;2990;p17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1" name="Google Shape;2991;p17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2" name="Google Shape;2992;p17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3" name="Google Shape;2993;p17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4" name="Google Shape;2994;p17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5" name="Google Shape;2995;p17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6" name="Google Shape;2996;p17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rect b="b" l="l" r="r" t="t"/>
                <a:pathLst>
                  <a:path extrusionOk="0" h="2284" w="3128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7" name="Google Shape;2997;p17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rect b="b" l="l" r="r" t="t"/>
                <a:pathLst>
                  <a:path extrusionOk="0" h="2284" w="3151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8" name="Google Shape;2998;p17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9" name="Google Shape;2999;p17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0" name="Google Shape;3000;p17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1" name="Google Shape;3001;p17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2" name="Google Shape;3002;p17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3" name="Google Shape;3003;p17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rect b="b" l="l" r="r" t="t"/>
                <a:pathLst>
                  <a:path extrusionOk="0" h="2283" w="3129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4" name="Google Shape;3004;p17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5" name="Google Shape;3005;p17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6" name="Google Shape;3006;p17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7" name="Google Shape;3007;p17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8" name="Google Shape;3008;p17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9" name="Google Shape;3009;p17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0" name="Google Shape;3010;p17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1" name="Google Shape;3011;p17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2" name="Google Shape;3012;p17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3" name="Google Shape;3013;p17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4" name="Google Shape;3014;p17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5" name="Google Shape;3015;p17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6" name="Google Shape;3016;p17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7" name="Google Shape;3017;p17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8" name="Google Shape;3018;p17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9" name="Google Shape;3019;p17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0" name="Google Shape;3020;p17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1" name="Google Shape;3021;p17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2" name="Google Shape;3022;p17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3" name="Google Shape;3023;p17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4" name="Google Shape;3024;p17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5" name="Google Shape;3025;p17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6" name="Google Shape;3026;p17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7" name="Google Shape;3027;p17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8" name="Google Shape;3028;p17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9" name="Google Shape;3029;p17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0" name="Google Shape;3030;p17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1" name="Google Shape;3031;p17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2" name="Google Shape;3032;p17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3" name="Google Shape;3033;p17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4" name="Google Shape;3034;p17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5" name="Google Shape;3035;p17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6" name="Google Shape;3036;p17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7" name="Google Shape;3037;p17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8" name="Google Shape;3038;p17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9" name="Google Shape;3039;p17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0" name="Google Shape;3040;p17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1" name="Google Shape;3041;p17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2" name="Google Shape;3042;p17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3" name="Google Shape;3043;p17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4" name="Google Shape;3044;p17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5" name="Google Shape;3045;p17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6" name="Google Shape;3046;p17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7" name="Google Shape;3047;p17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8" name="Google Shape;3048;p17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9" name="Google Shape;3049;p17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0" name="Google Shape;3050;p17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1" name="Google Shape;3051;p17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2" name="Google Shape;3052;p17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3" name="Google Shape;3053;p17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rect b="b" l="l" r="r" t="t"/>
                <a:pathLst>
                  <a:path extrusionOk="0" h="571" w="1142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4" name="Google Shape;3054;p17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5" name="Google Shape;3055;p17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6" name="Google Shape;3056;p17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7" name="Google Shape;3057;p17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8" name="Google Shape;3058;p17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9" name="Google Shape;3059;p17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0" name="Google Shape;3060;p17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1" name="Google Shape;3061;p17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2" name="Google Shape;3062;p17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3" name="Google Shape;3063;p17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4" name="Google Shape;3064;p17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5" name="Google Shape;3065;p17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6" name="Google Shape;3066;p17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7" name="Google Shape;3067;p17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8" name="Google Shape;3068;p17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9" name="Google Shape;3069;p17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0" name="Google Shape;3070;p17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1" name="Google Shape;3071;p17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2" name="Google Shape;3072;p17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3" name="Google Shape;3073;p17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4" name="Google Shape;3074;p17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5" name="Google Shape;3075;p17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6" name="Google Shape;3076;p17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7" name="Google Shape;3077;p17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8" name="Google Shape;3078;p17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9" name="Google Shape;3079;p17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0" name="Google Shape;3080;p17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1" name="Google Shape;3081;p17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2" name="Google Shape;3082;p17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3" name="Google Shape;3083;p17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4" name="Google Shape;3084;p17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5" name="Google Shape;3085;p17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6" name="Google Shape;3086;p17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7" name="Google Shape;3087;p17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8" name="Google Shape;3088;p17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9" name="Google Shape;3089;p17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0" name="Google Shape;3090;p17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1" name="Google Shape;3091;p17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2" name="Google Shape;3092;p17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3" name="Google Shape;3093;p17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4" name="Google Shape;3094;p17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5" name="Google Shape;3095;p17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6" name="Google Shape;3096;p17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7" name="Google Shape;3097;p17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8" name="Google Shape;3098;p17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9" name="Google Shape;3099;p17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0" name="Google Shape;3100;p17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1" name="Google Shape;3101;p17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2" name="Google Shape;3102;p17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3" name="Google Shape;3103;p17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4" name="Google Shape;3104;p17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5" name="Google Shape;3105;p17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6" name="Google Shape;3106;p17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7" name="Google Shape;3107;p17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8" name="Google Shape;3108;p17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9" name="Google Shape;3109;p17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0" name="Google Shape;3110;p17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1" name="Google Shape;3111;p17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2" name="Google Shape;3112;p17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3" name="Google Shape;3113;p17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4" name="Google Shape;3114;p17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5" name="Google Shape;3115;p17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6" name="Google Shape;3116;p17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7" name="Google Shape;3117;p17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8" name="Google Shape;3118;p17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9" name="Google Shape;3119;p17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0" name="Google Shape;3120;p17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1" name="Google Shape;3121;p17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2" name="Google Shape;3122;p17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3" name="Google Shape;3123;p17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4" name="Google Shape;3124;p17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5" name="Google Shape;3125;p17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6" name="Google Shape;3126;p17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7" name="Google Shape;3127;p17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8" name="Google Shape;3128;p17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9" name="Google Shape;3129;p17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0" name="Google Shape;3130;p17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1" name="Google Shape;3131;p17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2" name="Google Shape;3132;p17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3" name="Google Shape;3133;p17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4" name="Google Shape;3134;p17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5" name="Google Shape;3135;p17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6" name="Google Shape;3136;p17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7" name="Google Shape;3137;p17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8" name="Google Shape;3138;p17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9" name="Google Shape;3139;p17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0" name="Google Shape;3140;p17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1" name="Google Shape;3141;p17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2" name="Google Shape;3142;p17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3" name="Google Shape;3143;p17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4" name="Google Shape;3144;p17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5" name="Google Shape;3145;p17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6" name="Google Shape;3146;p17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7" name="Google Shape;3147;p17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8" name="Google Shape;3148;p17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9" name="Google Shape;3149;p17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0" name="Google Shape;3150;p17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1" name="Google Shape;3151;p17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2" name="Google Shape;3152;p17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153" name="Google Shape;3153;p17"/>
          <p:cNvGrpSpPr/>
          <p:nvPr/>
        </p:nvGrpSpPr>
        <p:grpSpPr>
          <a:xfrm flipH="1" rot="10800000">
            <a:off x="274813" y="203133"/>
            <a:ext cx="8629275" cy="4794634"/>
            <a:chOff x="274813" y="203133"/>
            <a:chExt cx="8629275" cy="4794634"/>
          </a:xfrm>
        </p:grpSpPr>
        <p:sp>
          <p:nvSpPr>
            <p:cNvPr id="3154" name="Google Shape;3154;p17"/>
            <p:cNvSpPr/>
            <p:nvPr/>
          </p:nvSpPr>
          <p:spPr>
            <a:xfrm>
              <a:off x="8702888" y="20313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17"/>
            <p:cNvSpPr/>
            <p:nvPr/>
          </p:nvSpPr>
          <p:spPr>
            <a:xfrm>
              <a:off x="8679538" y="43258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17"/>
            <p:cNvSpPr/>
            <p:nvPr/>
          </p:nvSpPr>
          <p:spPr>
            <a:xfrm>
              <a:off x="274813" y="44265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57" name="Google Shape;3157;p17"/>
            <p:cNvGrpSpPr/>
            <p:nvPr/>
          </p:nvGrpSpPr>
          <p:grpSpPr>
            <a:xfrm flipH="1" rot="10800000">
              <a:off x="275106" y="4641048"/>
              <a:ext cx="858544" cy="356719"/>
              <a:chOff x="219125" y="484675"/>
              <a:chExt cx="1622650" cy="674200"/>
            </a:xfrm>
          </p:grpSpPr>
          <p:sp>
            <p:nvSpPr>
              <p:cNvPr id="3158" name="Google Shape;3158;p17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rect b="b" l="l" r="r" t="t"/>
                <a:pathLst>
                  <a:path extrusionOk="0" h="25195" w="63504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3159" name="Google Shape;3159;p17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3160" name="Google Shape;3160;p17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61" name="Google Shape;3161;p17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62" name="Google Shape;3162;p17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163" name="Google Shape;3163;p17"/>
            <p:cNvGrpSpPr/>
            <p:nvPr/>
          </p:nvGrpSpPr>
          <p:grpSpPr>
            <a:xfrm flipH="1" rot="10800000">
              <a:off x="8381813" y="285765"/>
              <a:ext cx="498909" cy="721242"/>
              <a:chOff x="8233275" y="1900925"/>
              <a:chExt cx="753525" cy="1089325"/>
            </a:xfrm>
          </p:grpSpPr>
          <p:sp>
            <p:nvSpPr>
              <p:cNvPr id="3164" name="Google Shape;3164;p17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rect b="b" l="l" r="r" t="t"/>
                <a:pathLst>
                  <a:path extrusionOk="0" h="42094" w="28851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165" name="Google Shape;3165;p17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6" name="Google Shape;3166;p17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7" name="Google Shape;3167;p17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68" name="Google Shape;3168;p17"/>
            <p:cNvGrpSpPr/>
            <p:nvPr/>
          </p:nvGrpSpPr>
          <p:grpSpPr>
            <a:xfrm flipH="1" rot="10800000">
              <a:off x="274834" y="285764"/>
              <a:ext cx="438102" cy="483364"/>
              <a:chOff x="6715777" y="3950739"/>
              <a:chExt cx="586325" cy="646900"/>
            </a:xfrm>
          </p:grpSpPr>
          <p:sp>
            <p:nvSpPr>
              <p:cNvPr id="3169" name="Google Shape;3169;p17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rect b="b" l="l" r="r" t="t"/>
                <a:pathLst>
                  <a:path extrusionOk="0" h="14662" w="19392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170" name="Google Shape;3170;p17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rect b="b" l="l" r="r" t="t"/>
                <a:pathLst>
                  <a:path extrusionOk="0" h="12297" w="7094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171" name="Google Shape;3171;p17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2" name="Google Shape;3172;p17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3" name="Google Shape;3173;p17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4" name="Google Shape;3174;p17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5" name="Google Shape;3175;p17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76" name="Google Shape;3176;p17"/>
            <p:cNvGrpSpPr/>
            <p:nvPr/>
          </p:nvGrpSpPr>
          <p:grpSpPr>
            <a:xfrm flipH="1" rot="10800000">
              <a:off x="8082452" y="4289652"/>
              <a:ext cx="498898" cy="708105"/>
              <a:chOff x="8082452" y="285774"/>
              <a:chExt cx="498898" cy="708105"/>
            </a:xfrm>
          </p:grpSpPr>
          <p:grpSp>
            <p:nvGrpSpPr>
              <p:cNvPr id="3177" name="Google Shape;3177;p17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3178" name="Google Shape;3178;p17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rect b="b" l="l" r="r" t="t"/>
                  <a:pathLst>
                    <a:path extrusionOk="0" h="38783" w="27432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3179" name="Google Shape;3179;p17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80" name="Google Shape;3180;p17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81" name="Google Shape;3181;p17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82" name="Google Shape;3182;p17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183" name="Google Shape;3183;p17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184" name="Google Shape;3184;p17"/>
          <p:cNvSpPr txBox="1"/>
          <p:nvPr>
            <p:ph idx="1" type="subTitle"/>
          </p:nvPr>
        </p:nvSpPr>
        <p:spPr>
          <a:xfrm>
            <a:off x="5651825" y="2571750"/>
            <a:ext cx="2779200" cy="12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185" name="Google Shape;3185;p17"/>
          <p:cNvSpPr txBox="1"/>
          <p:nvPr>
            <p:ph type="ctrTitle"/>
          </p:nvPr>
        </p:nvSpPr>
        <p:spPr>
          <a:xfrm>
            <a:off x="6248825" y="1445350"/>
            <a:ext cx="2182200" cy="12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_1">
    <p:spTree>
      <p:nvGrpSpPr>
        <p:cNvPr id="3186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7" name="Google Shape;3187;p18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3188" name="Google Shape;3188;p18"/>
            <p:cNvSpPr/>
            <p:nvPr/>
          </p:nvSpPr>
          <p:spPr>
            <a:xfrm>
              <a:off x="0" y="-228600"/>
              <a:ext cx="9143697" cy="6099216"/>
            </a:xfrm>
            <a:custGeom>
              <a:rect b="b" l="l" r="r" t="t"/>
              <a:pathLst>
                <a:path extrusionOk="0" h="190318" w="285317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89" name="Google Shape;3189;p18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3190" name="Google Shape;3190;p18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rect b="b" l="l" r="r" t="t"/>
                <a:pathLst>
                  <a:path extrusionOk="0" h="50857" w="285317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1" name="Google Shape;3191;p18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rect b="b" l="l" r="r" t="t"/>
                <a:pathLst>
                  <a:path extrusionOk="0" h="57736" w="285317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2" name="Google Shape;3192;p18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rect b="b" l="l" r="r" t="t"/>
                <a:pathLst>
                  <a:path extrusionOk="0" h="52269" w="285317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93" name="Google Shape;3193;p18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94" name="Google Shape;3194;p18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3195" name="Google Shape;3195;p18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6" name="Google Shape;3196;p18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rect b="b" l="l" r="r" t="t"/>
                <a:pathLst>
                  <a:path extrusionOk="0" h="1143" w="1713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7" name="Google Shape;3197;p18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8" name="Google Shape;3198;p18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9" name="Google Shape;3199;p18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rect b="b" l="l" r="r" t="t"/>
                <a:pathLst>
                  <a:path extrusionOk="0" h="1143" w="1417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0" name="Google Shape;3200;p18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1" name="Google Shape;3201;p18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2" name="Google Shape;3202;p18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3" name="Google Shape;3203;p18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4" name="Google Shape;3204;p18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5" name="Google Shape;3205;p18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6" name="Google Shape;3206;p18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7" name="Google Shape;3207;p18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8" name="Google Shape;3208;p18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9" name="Google Shape;3209;p18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0" name="Google Shape;3210;p18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1" name="Google Shape;3211;p18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rect b="b" l="l" r="r" t="t"/>
                <a:pathLst>
                  <a:path extrusionOk="0" h="1142" w="1712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2" name="Google Shape;3212;p18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3" name="Google Shape;3213;p18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4" name="Google Shape;3214;p18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5" name="Google Shape;3215;p18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6" name="Google Shape;3216;p18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7" name="Google Shape;3217;p18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8" name="Google Shape;3218;p18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rect b="b" l="l" r="r" t="t"/>
                <a:pathLst>
                  <a:path extrusionOk="0" h="2284" w="3128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9" name="Google Shape;3219;p18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rect b="b" l="l" r="r" t="t"/>
                <a:pathLst>
                  <a:path extrusionOk="0" h="2284" w="3151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0" name="Google Shape;3220;p18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1" name="Google Shape;3221;p18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2" name="Google Shape;3222;p18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3" name="Google Shape;3223;p18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4" name="Google Shape;3224;p18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5" name="Google Shape;3225;p18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rect b="b" l="l" r="r" t="t"/>
                <a:pathLst>
                  <a:path extrusionOk="0" h="2283" w="3129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6" name="Google Shape;3226;p18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7" name="Google Shape;3227;p18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8" name="Google Shape;3228;p18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9" name="Google Shape;3229;p18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0" name="Google Shape;3230;p18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1" name="Google Shape;3231;p18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2" name="Google Shape;3232;p18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3" name="Google Shape;3233;p18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4" name="Google Shape;3234;p18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5" name="Google Shape;3235;p18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6" name="Google Shape;3236;p18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7" name="Google Shape;3237;p18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8" name="Google Shape;3238;p18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9" name="Google Shape;3239;p18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0" name="Google Shape;3240;p18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1" name="Google Shape;3241;p18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2" name="Google Shape;3242;p18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3" name="Google Shape;3243;p18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4" name="Google Shape;3244;p18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5" name="Google Shape;3245;p18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6" name="Google Shape;3246;p18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7" name="Google Shape;3247;p18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8" name="Google Shape;3248;p18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9" name="Google Shape;3249;p18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0" name="Google Shape;3250;p18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1" name="Google Shape;3251;p18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2" name="Google Shape;3252;p18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3" name="Google Shape;3253;p18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4" name="Google Shape;3254;p18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5" name="Google Shape;3255;p18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6" name="Google Shape;3256;p18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7" name="Google Shape;3257;p18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8" name="Google Shape;3258;p18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9" name="Google Shape;3259;p18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0" name="Google Shape;3260;p18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1" name="Google Shape;3261;p18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2" name="Google Shape;3262;p18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3" name="Google Shape;3263;p18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4" name="Google Shape;3264;p18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5" name="Google Shape;3265;p18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6" name="Google Shape;3266;p18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7" name="Google Shape;3267;p18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8" name="Google Shape;3268;p18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9" name="Google Shape;3269;p18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0" name="Google Shape;3270;p18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1" name="Google Shape;3271;p18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2" name="Google Shape;3272;p18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3" name="Google Shape;3273;p18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4" name="Google Shape;3274;p18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5" name="Google Shape;3275;p18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rect b="b" l="l" r="r" t="t"/>
                <a:pathLst>
                  <a:path extrusionOk="0" h="571" w="1142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6" name="Google Shape;3276;p18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7" name="Google Shape;3277;p18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8" name="Google Shape;3278;p18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9" name="Google Shape;3279;p18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0" name="Google Shape;3280;p18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1" name="Google Shape;3281;p18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2" name="Google Shape;3282;p18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3" name="Google Shape;3283;p18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4" name="Google Shape;3284;p18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5" name="Google Shape;3285;p18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6" name="Google Shape;3286;p18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7" name="Google Shape;3287;p18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8" name="Google Shape;3288;p18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9" name="Google Shape;3289;p18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0" name="Google Shape;3290;p18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1" name="Google Shape;3291;p18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2" name="Google Shape;3292;p18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3" name="Google Shape;3293;p18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4" name="Google Shape;3294;p18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5" name="Google Shape;3295;p18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6" name="Google Shape;3296;p18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7" name="Google Shape;3297;p18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8" name="Google Shape;3298;p18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9" name="Google Shape;3299;p18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0" name="Google Shape;3300;p18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1" name="Google Shape;3301;p18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2" name="Google Shape;3302;p18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3" name="Google Shape;3303;p18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4" name="Google Shape;3304;p18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5" name="Google Shape;3305;p18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6" name="Google Shape;3306;p18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7" name="Google Shape;3307;p18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8" name="Google Shape;3308;p18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9" name="Google Shape;3309;p18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0" name="Google Shape;3310;p18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1" name="Google Shape;3311;p18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2" name="Google Shape;3312;p18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3" name="Google Shape;3313;p18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4" name="Google Shape;3314;p18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5" name="Google Shape;3315;p18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6" name="Google Shape;3316;p18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7" name="Google Shape;3317;p18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8" name="Google Shape;3318;p18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9" name="Google Shape;3319;p18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0" name="Google Shape;3320;p18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1" name="Google Shape;3321;p18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2" name="Google Shape;3322;p18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3" name="Google Shape;3323;p18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4" name="Google Shape;3324;p18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5" name="Google Shape;3325;p18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6" name="Google Shape;3326;p18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7" name="Google Shape;3327;p18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8" name="Google Shape;3328;p18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9" name="Google Shape;3329;p18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0" name="Google Shape;3330;p18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1" name="Google Shape;3331;p18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2" name="Google Shape;3332;p18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3" name="Google Shape;3333;p18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4" name="Google Shape;3334;p18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5" name="Google Shape;3335;p18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6" name="Google Shape;3336;p18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7" name="Google Shape;3337;p18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8" name="Google Shape;3338;p18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9" name="Google Shape;3339;p18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0" name="Google Shape;3340;p18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1" name="Google Shape;3341;p18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2" name="Google Shape;3342;p18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3" name="Google Shape;3343;p18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4" name="Google Shape;3344;p18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5" name="Google Shape;3345;p18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6" name="Google Shape;3346;p18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7" name="Google Shape;3347;p18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8" name="Google Shape;3348;p18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9" name="Google Shape;3349;p18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0" name="Google Shape;3350;p18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1" name="Google Shape;3351;p18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2" name="Google Shape;3352;p18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3" name="Google Shape;3353;p18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4" name="Google Shape;3354;p18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5" name="Google Shape;3355;p18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6" name="Google Shape;3356;p18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7" name="Google Shape;3357;p18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8" name="Google Shape;3358;p18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9" name="Google Shape;3359;p18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0" name="Google Shape;3360;p18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1" name="Google Shape;3361;p18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2" name="Google Shape;3362;p18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3" name="Google Shape;3363;p18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4" name="Google Shape;3364;p18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5" name="Google Shape;3365;p18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6" name="Google Shape;3366;p18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7" name="Google Shape;3367;p18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8" name="Google Shape;3368;p18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9" name="Google Shape;3369;p18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0" name="Google Shape;3370;p18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1" name="Google Shape;3371;p18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2" name="Google Shape;3372;p18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3" name="Google Shape;3373;p18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4" name="Google Shape;3374;p18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375" name="Google Shape;3375;p18"/>
          <p:cNvGrpSpPr/>
          <p:nvPr/>
        </p:nvGrpSpPr>
        <p:grpSpPr>
          <a:xfrm flipH="1" rot="10800000">
            <a:off x="274813" y="285764"/>
            <a:ext cx="8605925" cy="4712003"/>
            <a:chOff x="274813" y="285764"/>
            <a:chExt cx="8605925" cy="4712003"/>
          </a:xfrm>
        </p:grpSpPr>
        <p:sp>
          <p:nvSpPr>
            <p:cNvPr id="3376" name="Google Shape;3376;p18"/>
            <p:cNvSpPr/>
            <p:nvPr/>
          </p:nvSpPr>
          <p:spPr>
            <a:xfrm>
              <a:off x="851147" y="503675"/>
              <a:ext cx="201200" cy="201398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77" name="Google Shape;3377;p18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3378" name="Google Shape;3378;p18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rect b="b" l="l" r="r" t="t"/>
                <a:pathLst>
                  <a:path extrusionOk="0" h="25195" w="63504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3379" name="Google Shape;3379;p18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3380" name="Google Shape;3380;p18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81" name="Google Shape;3381;p18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82" name="Google Shape;3382;p18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383" name="Google Shape;3383;p18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3384" name="Google Shape;3384;p18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rect b="b" l="l" r="r" t="t"/>
                <a:pathLst>
                  <a:path extrusionOk="0" h="42094" w="28851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385" name="Google Shape;3385;p18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6" name="Google Shape;3386;p18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7" name="Google Shape;3387;p18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88" name="Google Shape;3388;p18"/>
            <p:cNvSpPr/>
            <p:nvPr/>
          </p:nvSpPr>
          <p:spPr>
            <a:xfrm>
              <a:off x="8679538" y="5036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89" name="Google Shape;3389;p18"/>
            <p:cNvGrpSpPr/>
            <p:nvPr/>
          </p:nvGrpSpPr>
          <p:grpSpPr>
            <a:xfrm>
              <a:off x="274834" y="4514403"/>
              <a:ext cx="438102" cy="483364"/>
              <a:chOff x="6715777" y="3950739"/>
              <a:chExt cx="586325" cy="646900"/>
            </a:xfrm>
          </p:grpSpPr>
          <p:sp>
            <p:nvSpPr>
              <p:cNvPr id="3390" name="Google Shape;3390;p18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rect b="b" l="l" r="r" t="t"/>
                <a:pathLst>
                  <a:path extrusionOk="0" h="14662" w="19392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391" name="Google Shape;3391;p18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rect b="b" l="l" r="r" t="t"/>
                <a:pathLst>
                  <a:path extrusionOk="0" h="12297" w="7094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392" name="Google Shape;3392;p18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3" name="Google Shape;3393;p18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4" name="Google Shape;3394;p18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5" name="Google Shape;3395;p18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6" name="Google Shape;3396;p18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97" name="Google Shape;3397;p18"/>
            <p:cNvGrpSpPr/>
            <p:nvPr/>
          </p:nvGrpSpPr>
          <p:grpSpPr>
            <a:xfrm>
              <a:off x="8082452" y="285774"/>
              <a:ext cx="498898" cy="708105"/>
              <a:chOff x="8082452" y="285774"/>
              <a:chExt cx="498898" cy="708105"/>
            </a:xfrm>
          </p:grpSpPr>
          <p:grpSp>
            <p:nvGrpSpPr>
              <p:cNvPr id="3398" name="Google Shape;3398;p18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3399" name="Google Shape;3399;p18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rect b="b" l="l" r="r" t="t"/>
                  <a:pathLst>
                    <a:path extrusionOk="0" h="38783" w="27432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3400" name="Google Shape;3400;p18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01" name="Google Shape;3401;p18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02" name="Google Shape;3402;p18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03" name="Google Shape;3403;p18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404" name="Google Shape;3404;p18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405" name="Google Shape;3405;p18"/>
            <p:cNvSpPr/>
            <p:nvPr/>
          </p:nvSpPr>
          <p:spPr>
            <a:xfrm>
              <a:off x="8679538" y="43258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18"/>
            <p:cNvSpPr/>
            <p:nvPr/>
          </p:nvSpPr>
          <p:spPr>
            <a:xfrm>
              <a:off x="274813" y="44265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07" name="Google Shape;3407;p18"/>
          <p:cNvSpPr txBox="1"/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_1_1">
    <p:spTree>
      <p:nvGrpSpPr>
        <p:cNvPr id="3408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9" name="Google Shape;3409;p19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3410" name="Google Shape;3410;p19"/>
            <p:cNvSpPr/>
            <p:nvPr/>
          </p:nvSpPr>
          <p:spPr>
            <a:xfrm>
              <a:off x="0" y="-228600"/>
              <a:ext cx="9143697" cy="6099216"/>
            </a:xfrm>
            <a:custGeom>
              <a:rect b="b" l="l" r="r" t="t"/>
              <a:pathLst>
                <a:path extrusionOk="0" h="190318" w="285317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11" name="Google Shape;3411;p19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3412" name="Google Shape;3412;p19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rect b="b" l="l" r="r" t="t"/>
                <a:pathLst>
                  <a:path extrusionOk="0" h="50857" w="285317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3" name="Google Shape;3413;p19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rect b="b" l="l" r="r" t="t"/>
                <a:pathLst>
                  <a:path extrusionOk="0" h="57736" w="285317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4" name="Google Shape;3414;p19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rect b="b" l="l" r="r" t="t"/>
                <a:pathLst>
                  <a:path extrusionOk="0" h="52269" w="285317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415" name="Google Shape;3415;p19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16" name="Google Shape;3416;p19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3417" name="Google Shape;3417;p19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8" name="Google Shape;3418;p19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rect b="b" l="l" r="r" t="t"/>
                <a:pathLst>
                  <a:path extrusionOk="0" h="1143" w="1713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9" name="Google Shape;3419;p19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0" name="Google Shape;3420;p19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1" name="Google Shape;3421;p19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rect b="b" l="l" r="r" t="t"/>
                <a:pathLst>
                  <a:path extrusionOk="0" h="1143" w="1417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2" name="Google Shape;3422;p19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3" name="Google Shape;3423;p19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4" name="Google Shape;3424;p19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5" name="Google Shape;3425;p19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6" name="Google Shape;3426;p19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7" name="Google Shape;3427;p19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8" name="Google Shape;3428;p19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9" name="Google Shape;3429;p19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0" name="Google Shape;3430;p19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1" name="Google Shape;3431;p19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2" name="Google Shape;3432;p19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3" name="Google Shape;3433;p19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rect b="b" l="l" r="r" t="t"/>
                <a:pathLst>
                  <a:path extrusionOk="0" h="1142" w="1712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4" name="Google Shape;3434;p19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5" name="Google Shape;3435;p19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6" name="Google Shape;3436;p19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7" name="Google Shape;3437;p19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8" name="Google Shape;3438;p19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9" name="Google Shape;3439;p19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0" name="Google Shape;3440;p19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rect b="b" l="l" r="r" t="t"/>
                <a:pathLst>
                  <a:path extrusionOk="0" h="2284" w="3128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1" name="Google Shape;3441;p19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rect b="b" l="l" r="r" t="t"/>
                <a:pathLst>
                  <a:path extrusionOk="0" h="2284" w="3151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2" name="Google Shape;3442;p19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3" name="Google Shape;3443;p19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4" name="Google Shape;3444;p19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5" name="Google Shape;3445;p19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6" name="Google Shape;3446;p19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7" name="Google Shape;3447;p19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rect b="b" l="l" r="r" t="t"/>
                <a:pathLst>
                  <a:path extrusionOk="0" h="2283" w="3129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8" name="Google Shape;3448;p19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9" name="Google Shape;3449;p19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0" name="Google Shape;3450;p19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1" name="Google Shape;3451;p19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2" name="Google Shape;3452;p19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3" name="Google Shape;3453;p19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4" name="Google Shape;3454;p19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5" name="Google Shape;3455;p19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6" name="Google Shape;3456;p19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7" name="Google Shape;3457;p19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8" name="Google Shape;3458;p19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9" name="Google Shape;3459;p19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0" name="Google Shape;3460;p19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1" name="Google Shape;3461;p19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2" name="Google Shape;3462;p19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3" name="Google Shape;3463;p19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4" name="Google Shape;3464;p19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5" name="Google Shape;3465;p19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6" name="Google Shape;3466;p19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7" name="Google Shape;3467;p19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8" name="Google Shape;3468;p19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9" name="Google Shape;3469;p19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0" name="Google Shape;3470;p19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1" name="Google Shape;3471;p19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2" name="Google Shape;3472;p19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3" name="Google Shape;3473;p19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4" name="Google Shape;3474;p19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5" name="Google Shape;3475;p19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6" name="Google Shape;3476;p19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7" name="Google Shape;3477;p19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8" name="Google Shape;3478;p19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9" name="Google Shape;3479;p19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0" name="Google Shape;3480;p19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1" name="Google Shape;3481;p19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2" name="Google Shape;3482;p19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3" name="Google Shape;3483;p19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4" name="Google Shape;3484;p19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5" name="Google Shape;3485;p19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6" name="Google Shape;3486;p19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7" name="Google Shape;3487;p19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8" name="Google Shape;3488;p19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9" name="Google Shape;3489;p19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0" name="Google Shape;3490;p19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1" name="Google Shape;3491;p19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2" name="Google Shape;3492;p19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3" name="Google Shape;3493;p19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4" name="Google Shape;3494;p19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5" name="Google Shape;3495;p19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6" name="Google Shape;3496;p19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7" name="Google Shape;3497;p19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rect b="b" l="l" r="r" t="t"/>
                <a:pathLst>
                  <a:path extrusionOk="0" h="571" w="1142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8" name="Google Shape;3498;p19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9" name="Google Shape;3499;p19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0" name="Google Shape;3500;p19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1" name="Google Shape;3501;p19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2" name="Google Shape;3502;p19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3" name="Google Shape;3503;p19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4" name="Google Shape;3504;p19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5" name="Google Shape;3505;p19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6" name="Google Shape;3506;p19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7" name="Google Shape;3507;p19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8" name="Google Shape;3508;p19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9" name="Google Shape;3509;p19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0" name="Google Shape;3510;p19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1" name="Google Shape;3511;p19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2" name="Google Shape;3512;p19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3" name="Google Shape;3513;p19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4" name="Google Shape;3514;p19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5" name="Google Shape;3515;p19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6" name="Google Shape;3516;p19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7" name="Google Shape;3517;p19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8" name="Google Shape;3518;p19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9" name="Google Shape;3519;p19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0" name="Google Shape;3520;p19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1" name="Google Shape;3521;p19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2" name="Google Shape;3522;p19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3" name="Google Shape;3523;p19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4" name="Google Shape;3524;p19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5" name="Google Shape;3525;p19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6" name="Google Shape;3526;p19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7" name="Google Shape;3527;p19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8" name="Google Shape;3528;p19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9" name="Google Shape;3529;p19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0" name="Google Shape;3530;p19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1" name="Google Shape;3531;p19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2" name="Google Shape;3532;p19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3" name="Google Shape;3533;p19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4" name="Google Shape;3534;p19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5" name="Google Shape;3535;p19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6" name="Google Shape;3536;p19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7" name="Google Shape;3537;p19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8" name="Google Shape;3538;p19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9" name="Google Shape;3539;p19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0" name="Google Shape;3540;p19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1" name="Google Shape;3541;p19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2" name="Google Shape;3542;p19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3" name="Google Shape;3543;p19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4" name="Google Shape;3544;p19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5" name="Google Shape;3545;p19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6" name="Google Shape;3546;p19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7" name="Google Shape;3547;p19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8" name="Google Shape;3548;p19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9" name="Google Shape;3549;p19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0" name="Google Shape;3550;p19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1" name="Google Shape;3551;p19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2" name="Google Shape;3552;p19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3" name="Google Shape;3553;p19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4" name="Google Shape;3554;p19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5" name="Google Shape;3555;p19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6" name="Google Shape;3556;p19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7" name="Google Shape;3557;p19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8" name="Google Shape;3558;p19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9" name="Google Shape;3559;p19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0" name="Google Shape;3560;p19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1" name="Google Shape;3561;p19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2" name="Google Shape;3562;p19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3" name="Google Shape;3563;p19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4" name="Google Shape;3564;p19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5" name="Google Shape;3565;p19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6" name="Google Shape;3566;p19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7" name="Google Shape;3567;p19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8" name="Google Shape;3568;p19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9" name="Google Shape;3569;p19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0" name="Google Shape;3570;p19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1" name="Google Shape;3571;p19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2" name="Google Shape;3572;p19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3" name="Google Shape;3573;p19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4" name="Google Shape;3574;p19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5" name="Google Shape;3575;p19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6" name="Google Shape;3576;p19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7" name="Google Shape;3577;p19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8" name="Google Shape;3578;p19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9" name="Google Shape;3579;p19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0" name="Google Shape;3580;p19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1" name="Google Shape;3581;p19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2" name="Google Shape;3582;p19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3" name="Google Shape;3583;p19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4" name="Google Shape;3584;p19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5" name="Google Shape;3585;p19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6" name="Google Shape;3586;p19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7" name="Google Shape;3587;p19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8" name="Google Shape;3588;p19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9" name="Google Shape;3589;p19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0" name="Google Shape;3590;p19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1" name="Google Shape;3591;p19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2" name="Google Shape;3592;p19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3" name="Google Shape;3593;p19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4" name="Google Shape;3594;p19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5" name="Google Shape;3595;p19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6" name="Google Shape;3596;p19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597" name="Google Shape;3597;p19"/>
          <p:cNvSpPr txBox="1"/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3598" name="Google Shape;3598;p19"/>
          <p:cNvGrpSpPr/>
          <p:nvPr/>
        </p:nvGrpSpPr>
        <p:grpSpPr>
          <a:xfrm>
            <a:off x="149515" y="-85421"/>
            <a:ext cx="8731222" cy="5235588"/>
            <a:chOff x="149515" y="-85421"/>
            <a:chExt cx="8731222" cy="5235588"/>
          </a:xfrm>
        </p:grpSpPr>
        <p:sp>
          <p:nvSpPr>
            <p:cNvPr id="3599" name="Google Shape;3599;p19"/>
            <p:cNvSpPr/>
            <p:nvPr/>
          </p:nvSpPr>
          <p:spPr>
            <a:xfrm>
              <a:off x="851147" y="503675"/>
              <a:ext cx="201200" cy="201398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00" name="Google Shape;3600;p19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3601" name="Google Shape;3601;p19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rect b="b" l="l" r="r" t="t"/>
                <a:pathLst>
                  <a:path extrusionOk="0" h="25195" w="63504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3602" name="Google Shape;3602;p19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3603" name="Google Shape;3603;p19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04" name="Google Shape;3604;p19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05" name="Google Shape;3605;p19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606" name="Google Shape;3606;p19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3607" name="Google Shape;3607;p19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rect b="b" l="l" r="r" t="t"/>
                <a:pathLst>
                  <a:path extrusionOk="0" h="42094" w="28851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608" name="Google Shape;3608;p19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9" name="Google Shape;3609;p19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0" name="Google Shape;3610;p19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11" name="Google Shape;3611;p19"/>
            <p:cNvSpPr/>
            <p:nvPr/>
          </p:nvSpPr>
          <p:spPr>
            <a:xfrm>
              <a:off x="8679538" y="5036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12" name="Google Shape;3612;p19"/>
            <p:cNvGrpSpPr/>
            <p:nvPr/>
          </p:nvGrpSpPr>
          <p:grpSpPr>
            <a:xfrm>
              <a:off x="274834" y="4666803"/>
              <a:ext cx="438102" cy="483364"/>
              <a:chOff x="6715777" y="3950739"/>
              <a:chExt cx="586325" cy="646900"/>
            </a:xfrm>
          </p:grpSpPr>
          <p:sp>
            <p:nvSpPr>
              <p:cNvPr id="3613" name="Google Shape;3613;p19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rect b="b" l="l" r="r" t="t"/>
                <a:pathLst>
                  <a:path extrusionOk="0" h="14662" w="19392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614" name="Google Shape;3614;p19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rect b="b" l="l" r="r" t="t"/>
                <a:pathLst>
                  <a:path extrusionOk="0" h="12297" w="7094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615" name="Google Shape;3615;p19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6" name="Google Shape;3616;p19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7" name="Google Shape;3617;p19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8" name="Google Shape;3618;p19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9" name="Google Shape;3619;p19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20" name="Google Shape;3620;p19"/>
            <p:cNvGrpSpPr/>
            <p:nvPr/>
          </p:nvGrpSpPr>
          <p:grpSpPr>
            <a:xfrm>
              <a:off x="8082452" y="285774"/>
              <a:ext cx="498898" cy="708105"/>
              <a:chOff x="8082452" y="285774"/>
              <a:chExt cx="498898" cy="708105"/>
            </a:xfrm>
          </p:grpSpPr>
          <p:grpSp>
            <p:nvGrpSpPr>
              <p:cNvPr id="3621" name="Google Shape;3621;p19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3622" name="Google Shape;3622;p19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rect b="b" l="l" r="r" t="t"/>
                  <a:pathLst>
                    <a:path extrusionOk="0" h="38783" w="27432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3623" name="Google Shape;3623;p19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24" name="Google Shape;3624;p19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25" name="Google Shape;3625;p19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26" name="Google Shape;3626;p19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627" name="Google Shape;3627;p19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28" name="Google Shape;3628;p19"/>
            <p:cNvSpPr/>
            <p:nvPr/>
          </p:nvSpPr>
          <p:spPr>
            <a:xfrm>
              <a:off x="8006238" y="4921708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19"/>
            <p:cNvSpPr/>
            <p:nvPr/>
          </p:nvSpPr>
          <p:spPr>
            <a:xfrm>
              <a:off x="790288" y="49220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19"/>
            <p:cNvSpPr/>
            <p:nvPr/>
          </p:nvSpPr>
          <p:spPr>
            <a:xfrm>
              <a:off x="149515" y="3888362"/>
              <a:ext cx="442949" cy="443374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19"/>
            <p:cNvSpPr/>
            <p:nvPr/>
          </p:nvSpPr>
          <p:spPr>
            <a:xfrm>
              <a:off x="8588496" y="3760179"/>
              <a:ext cx="292224" cy="292504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19"/>
            <p:cNvSpPr/>
            <p:nvPr/>
          </p:nvSpPr>
          <p:spPr>
            <a:xfrm>
              <a:off x="8588496" y="843929"/>
              <a:ext cx="292224" cy="292504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19"/>
            <p:cNvSpPr/>
            <p:nvPr/>
          </p:nvSpPr>
          <p:spPr>
            <a:xfrm>
              <a:off x="274821" y="-85421"/>
              <a:ext cx="292224" cy="292504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19"/>
            <p:cNvSpPr/>
            <p:nvPr/>
          </p:nvSpPr>
          <p:spPr>
            <a:xfrm>
              <a:off x="199464" y="768485"/>
              <a:ext cx="442949" cy="443369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4">
    <p:spTree>
      <p:nvGrpSpPr>
        <p:cNvPr id="3635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6" name="Google Shape;3636;p20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3637" name="Google Shape;3637;p20"/>
            <p:cNvSpPr/>
            <p:nvPr/>
          </p:nvSpPr>
          <p:spPr>
            <a:xfrm>
              <a:off x="0" y="-228600"/>
              <a:ext cx="9143697" cy="6099216"/>
            </a:xfrm>
            <a:custGeom>
              <a:rect b="b" l="l" r="r" t="t"/>
              <a:pathLst>
                <a:path extrusionOk="0" h="190318" w="285317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38" name="Google Shape;3638;p20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3639" name="Google Shape;3639;p20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rect b="b" l="l" r="r" t="t"/>
                <a:pathLst>
                  <a:path extrusionOk="0" h="50857" w="285317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0" name="Google Shape;3640;p20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rect b="b" l="l" r="r" t="t"/>
                <a:pathLst>
                  <a:path extrusionOk="0" h="57736" w="285317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1" name="Google Shape;3641;p20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rect b="b" l="l" r="r" t="t"/>
                <a:pathLst>
                  <a:path extrusionOk="0" h="52269" w="285317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42" name="Google Shape;3642;p20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43" name="Google Shape;3643;p20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3644" name="Google Shape;3644;p20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5" name="Google Shape;3645;p20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rect b="b" l="l" r="r" t="t"/>
                <a:pathLst>
                  <a:path extrusionOk="0" h="1143" w="1713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6" name="Google Shape;3646;p20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7" name="Google Shape;3647;p20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8" name="Google Shape;3648;p20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rect b="b" l="l" r="r" t="t"/>
                <a:pathLst>
                  <a:path extrusionOk="0" h="1143" w="1417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9" name="Google Shape;3649;p20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0" name="Google Shape;3650;p20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1" name="Google Shape;3651;p20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2" name="Google Shape;3652;p20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3" name="Google Shape;3653;p20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4" name="Google Shape;3654;p20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5" name="Google Shape;3655;p20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6" name="Google Shape;3656;p20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7" name="Google Shape;3657;p20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8" name="Google Shape;3658;p20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9" name="Google Shape;3659;p20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0" name="Google Shape;3660;p20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rect b="b" l="l" r="r" t="t"/>
                <a:pathLst>
                  <a:path extrusionOk="0" h="1142" w="1712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1" name="Google Shape;3661;p20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2" name="Google Shape;3662;p20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3" name="Google Shape;3663;p20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4" name="Google Shape;3664;p20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5" name="Google Shape;3665;p20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6" name="Google Shape;3666;p20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7" name="Google Shape;3667;p20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rect b="b" l="l" r="r" t="t"/>
                <a:pathLst>
                  <a:path extrusionOk="0" h="2284" w="3128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8" name="Google Shape;3668;p20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rect b="b" l="l" r="r" t="t"/>
                <a:pathLst>
                  <a:path extrusionOk="0" h="2284" w="3151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9" name="Google Shape;3669;p20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0" name="Google Shape;3670;p20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1" name="Google Shape;3671;p20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2" name="Google Shape;3672;p20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3" name="Google Shape;3673;p20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4" name="Google Shape;3674;p20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rect b="b" l="l" r="r" t="t"/>
                <a:pathLst>
                  <a:path extrusionOk="0" h="2283" w="3129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5" name="Google Shape;3675;p20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6" name="Google Shape;3676;p20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7" name="Google Shape;3677;p20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8" name="Google Shape;3678;p20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9" name="Google Shape;3679;p20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0" name="Google Shape;3680;p20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1" name="Google Shape;3681;p20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2" name="Google Shape;3682;p20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3" name="Google Shape;3683;p20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4" name="Google Shape;3684;p20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5" name="Google Shape;3685;p20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6" name="Google Shape;3686;p20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7" name="Google Shape;3687;p20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8" name="Google Shape;3688;p20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9" name="Google Shape;3689;p20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0" name="Google Shape;3690;p20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1" name="Google Shape;3691;p20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2" name="Google Shape;3692;p20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3" name="Google Shape;3693;p20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4" name="Google Shape;3694;p20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5" name="Google Shape;3695;p20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6" name="Google Shape;3696;p20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7" name="Google Shape;3697;p20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8" name="Google Shape;3698;p20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9" name="Google Shape;3699;p20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0" name="Google Shape;3700;p20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1" name="Google Shape;3701;p20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2" name="Google Shape;3702;p20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3" name="Google Shape;3703;p20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4" name="Google Shape;3704;p20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5" name="Google Shape;3705;p20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6" name="Google Shape;3706;p20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7" name="Google Shape;3707;p20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8" name="Google Shape;3708;p20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9" name="Google Shape;3709;p20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0" name="Google Shape;3710;p20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1" name="Google Shape;3711;p20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2" name="Google Shape;3712;p20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3" name="Google Shape;3713;p20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4" name="Google Shape;3714;p20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5" name="Google Shape;3715;p20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6" name="Google Shape;3716;p20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7" name="Google Shape;3717;p20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8" name="Google Shape;3718;p20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9" name="Google Shape;3719;p20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0" name="Google Shape;3720;p20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1" name="Google Shape;3721;p20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2" name="Google Shape;3722;p20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3" name="Google Shape;3723;p20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4" name="Google Shape;3724;p20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rect b="b" l="l" r="r" t="t"/>
                <a:pathLst>
                  <a:path extrusionOk="0" h="571" w="1142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5" name="Google Shape;3725;p20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6" name="Google Shape;3726;p20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7" name="Google Shape;3727;p20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8" name="Google Shape;3728;p20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9" name="Google Shape;3729;p20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0" name="Google Shape;3730;p20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1" name="Google Shape;3731;p20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2" name="Google Shape;3732;p20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3" name="Google Shape;3733;p20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4" name="Google Shape;3734;p20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5" name="Google Shape;3735;p20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6" name="Google Shape;3736;p20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7" name="Google Shape;3737;p20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8" name="Google Shape;3738;p20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9" name="Google Shape;3739;p20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0" name="Google Shape;3740;p20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1" name="Google Shape;3741;p20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2" name="Google Shape;3742;p20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3" name="Google Shape;3743;p20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4" name="Google Shape;3744;p20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5" name="Google Shape;3745;p20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6" name="Google Shape;3746;p20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7" name="Google Shape;3747;p20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8" name="Google Shape;3748;p20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9" name="Google Shape;3749;p20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0" name="Google Shape;3750;p20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1" name="Google Shape;3751;p20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2" name="Google Shape;3752;p20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3" name="Google Shape;3753;p20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4" name="Google Shape;3754;p20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5" name="Google Shape;3755;p20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6" name="Google Shape;3756;p20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7" name="Google Shape;3757;p20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8" name="Google Shape;3758;p20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9" name="Google Shape;3759;p20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0" name="Google Shape;3760;p20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1" name="Google Shape;3761;p20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2" name="Google Shape;3762;p20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3" name="Google Shape;3763;p20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4" name="Google Shape;3764;p20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5" name="Google Shape;3765;p20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6" name="Google Shape;3766;p20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7" name="Google Shape;3767;p20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8" name="Google Shape;3768;p20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9" name="Google Shape;3769;p20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0" name="Google Shape;3770;p20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1" name="Google Shape;3771;p20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2" name="Google Shape;3772;p20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3" name="Google Shape;3773;p20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4" name="Google Shape;3774;p20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5" name="Google Shape;3775;p20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6" name="Google Shape;3776;p20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7" name="Google Shape;3777;p20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8" name="Google Shape;3778;p20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9" name="Google Shape;3779;p20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0" name="Google Shape;3780;p20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1" name="Google Shape;3781;p20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2" name="Google Shape;3782;p20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3" name="Google Shape;3783;p20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4" name="Google Shape;3784;p20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5" name="Google Shape;3785;p20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6" name="Google Shape;3786;p20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7" name="Google Shape;3787;p20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8" name="Google Shape;3788;p20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9" name="Google Shape;3789;p20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0" name="Google Shape;3790;p20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1" name="Google Shape;3791;p20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2" name="Google Shape;3792;p20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3" name="Google Shape;3793;p20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4" name="Google Shape;3794;p20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5" name="Google Shape;3795;p20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6" name="Google Shape;3796;p20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7" name="Google Shape;3797;p20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8" name="Google Shape;3798;p20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9" name="Google Shape;3799;p20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0" name="Google Shape;3800;p20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1" name="Google Shape;3801;p20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2" name="Google Shape;3802;p20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3" name="Google Shape;3803;p20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4" name="Google Shape;3804;p20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5" name="Google Shape;3805;p20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6" name="Google Shape;3806;p20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7" name="Google Shape;3807;p20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8" name="Google Shape;3808;p20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9" name="Google Shape;3809;p20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0" name="Google Shape;3810;p20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1" name="Google Shape;3811;p20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2" name="Google Shape;3812;p20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3" name="Google Shape;3813;p20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4" name="Google Shape;3814;p20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5" name="Google Shape;3815;p20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6" name="Google Shape;3816;p20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7" name="Google Shape;3817;p20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8" name="Google Shape;3818;p20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9" name="Google Shape;3819;p20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0" name="Google Shape;3820;p20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1" name="Google Shape;3821;p20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2" name="Google Shape;3822;p20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3" name="Google Shape;3823;p20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824" name="Google Shape;3824;p20"/>
          <p:cNvGrpSpPr/>
          <p:nvPr/>
        </p:nvGrpSpPr>
        <p:grpSpPr>
          <a:xfrm flipH="1" rot="10800000">
            <a:off x="274813" y="285764"/>
            <a:ext cx="8605925" cy="4712003"/>
            <a:chOff x="274813" y="285764"/>
            <a:chExt cx="8605925" cy="4712003"/>
          </a:xfrm>
        </p:grpSpPr>
        <p:sp>
          <p:nvSpPr>
            <p:cNvPr id="3825" name="Google Shape;3825;p20"/>
            <p:cNvSpPr/>
            <p:nvPr/>
          </p:nvSpPr>
          <p:spPr>
            <a:xfrm>
              <a:off x="851147" y="503675"/>
              <a:ext cx="201200" cy="201398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26" name="Google Shape;3826;p20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3827" name="Google Shape;3827;p20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rect b="b" l="l" r="r" t="t"/>
                <a:pathLst>
                  <a:path extrusionOk="0" h="25195" w="63504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3828" name="Google Shape;3828;p20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3829" name="Google Shape;3829;p20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30" name="Google Shape;3830;p20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31" name="Google Shape;3831;p20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832" name="Google Shape;3832;p20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3833" name="Google Shape;3833;p20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rect b="b" l="l" r="r" t="t"/>
                <a:pathLst>
                  <a:path extrusionOk="0" h="42094" w="28851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834" name="Google Shape;3834;p20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5" name="Google Shape;3835;p20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6" name="Google Shape;3836;p20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837" name="Google Shape;3837;p20"/>
            <p:cNvSpPr/>
            <p:nvPr/>
          </p:nvSpPr>
          <p:spPr>
            <a:xfrm>
              <a:off x="8679538" y="5036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38" name="Google Shape;3838;p20"/>
            <p:cNvGrpSpPr/>
            <p:nvPr/>
          </p:nvGrpSpPr>
          <p:grpSpPr>
            <a:xfrm>
              <a:off x="274834" y="4514403"/>
              <a:ext cx="438102" cy="483364"/>
              <a:chOff x="6715777" y="3950739"/>
              <a:chExt cx="586325" cy="646900"/>
            </a:xfrm>
          </p:grpSpPr>
          <p:sp>
            <p:nvSpPr>
              <p:cNvPr id="3839" name="Google Shape;3839;p20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rect b="b" l="l" r="r" t="t"/>
                <a:pathLst>
                  <a:path extrusionOk="0" h="14662" w="19392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840" name="Google Shape;3840;p20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rect b="b" l="l" r="r" t="t"/>
                <a:pathLst>
                  <a:path extrusionOk="0" h="12297" w="7094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841" name="Google Shape;3841;p20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2" name="Google Shape;3842;p20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3" name="Google Shape;3843;p20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4" name="Google Shape;3844;p20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5" name="Google Shape;3845;p20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46" name="Google Shape;3846;p20"/>
            <p:cNvGrpSpPr/>
            <p:nvPr/>
          </p:nvGrpSpPr>
          <p:grpSpPr>
            <a:xfrm>
              <a:off x="8082452" y="285774"/>
              <a:ext cx="498898" cy="708105"/>
              <a:chOff x="8082452" y="285774"/>
              <a:chExt cx="498898" cy="708105"/>
            </a:xfrm>
          </p:grpSpPr>
          <p:grpSp>
            <p:nvGrpSpPr>
              <p:cNvPr id="3847" name="Google Shape;3847;p20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3848" name="Google Shape;3848;p20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rect b="b" l="l" r="r" t="t"/>
                  <a:pathLst>
                    <a:path extrusionOk="0" h="38783" w="27432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3849" name="Google Shape;3849;p20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50" name="Google Shape;3850;p20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51" name="Google Shape;3851;p20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52" name="Google Shape;3852;p20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853" name="Google Shape;3853;p20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854" name="Google Shape;3854;p20"/>
            <p:cNvSpPr/>
            <p:nvPr/>
          </p:nvSpPr>
          <p:spPr>
            <a:xfrm>
              <a:off x="8679538" y="43258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5" name="Google Shape;3855;p20"/>
            <p:cNvSpPr/>
            <p:nvPr/>
          </p:nvSpPr>
          <p:spPr>
            <a:xfrm>
              <a:off x="274813" y="44265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56" name="Google Shape;3856;p20"/>
          <p:cNvSpPr txBox="1"/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857" name="Google Shape;3857;p20"/>
          <p:cNvSpPr txBox="1"/>
          <p:nvPr>
            <p:ph idx="1" type="body"/>
          </p:nvPr>
        </p:nvSpPr>
        <p:spPr>
          <a:xfrm>
            <a:off x="713225" y="1904925"/>
            <a:ext cx="3858900" cy="264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58" name="Google Shape;3858;p20"/>
          <p:cNvSpPr txBox="1"/>
          <p:nvPr>
            <p:ph idx="2" type="body"/>
          </p:nvPr>
        </p:nvSpPr>
        <p:spPr>
          <a:xfrm>
            <a:off x="4572125" y="1904925"/>
            <a:ext cx="3858900" cy="264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3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209" name="Google Shape;209;p3"/>
            <p:cNvSpPr/>
            <p:nvPr/>
          </p:nvSpPr>
          <p:spPr>
            <a:xfrm>
              <a:off x="0" y="-228600"/>
              <a:ext cx="9143697" cy="6099216"/>
            </a:xfrm>
            <a:custGeom>
              <a:rect b="b" l="l" r="r" t="t"/>
              <a:pathLst>
                <a:path extrusionOk="0" h="190318" w="285317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0" name="Google Shape;210;p3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211" name="Google Shape;211;p3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rect b="b" l="l" r="r" t="t"/>
                <a:pathLst>
                  <a:path extrusionOk="0" h="50857" w="285317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rect b="b" l="l" r="r" t="t"/>
                <a:pathLst>
                  <a:path extrusionOk="0" h="57736" w="285317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rect b="b" l="l" r="r" t="t"/>
                <a:pathLst>
                  <a:path extrusionOk="0" h="52269" w="285317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4" name="Google Shape;214;p3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5" name="Google Shape;215;p3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216" name="Google Shape;216;p3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rect b="b" l="l" r="r" t="t"/>
                <a:pathLst>
                  <a:path extrusionOk="0" h="1143" w="1713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rect b="b" l="l" r="r" t="t"/>
                <a:pathLst>
                  <a:path extrusionOk="0" h="1143" w="1417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rect b="b" l="l" r="r" t="t"/>
                <a:pathLst>
                  <a:path extrusionOk="0" h="1142" w="1712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rect b="b" l="l" r="r" t="t"/>
                <a:pathLst>
                  <a:path extrusionOk="0" h="2284" w="3128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rect b="b" l="l" r="r" t="t"/>
                <a:pathLst>
                  <a:path extrusionOk="0" h="2284" w="3151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rect b="b" l="l" r="r" t="t"/>
                <a:pathLst>
                  <a:path extrusionOk="0" h="2283" w="3129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rect b="b" l="l" r="r" t="t"/>
                <a:pathLst>
                  <a:path extrusionOk="0" h="571" w="1142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96" name="Google Shape;396;p3"/>
          <p:cNvSpPr/>
          <p:nvPr/>
        </p:nvSpPr>
        <p:spPr>
          <a:xfrm>
            <a:off x="851147" y="503675"/>
            <a:ext cx="201200" cy="201398"/>
          </a:xfrm>
          <a:custGeom>
            <a:rect b="b" l="l" r="r" t="t"/>
            <a:pathLst>
              <a:path extrusionOk="0" h="2086" w="2084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"/>
          <p:cNvSpPr/>
          <p:nvPr/>
        </p:nvSpPr>
        <p:spPr>
          <a:xfrm>
            <a:off x="8702888" y="203133"/>
            <a:ext cx="201200" cy="201382"/>
          </a:xfrm>
          <a:custGeom>
            <a:rect b="b" l="l" r="r" t="t"/>
            <a:pathLst>
              <a:path extrusionOk="0" h="2086" w="2084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"/>
          <p:cNvSpPr/>
          <p:nvPr/>
        </p:nvSpPr>
        <p:spPr>
          <a:xfrm>
            <a:off x="8679538" y="4325883"/>
            <a:ext cx="201200" cy="201382"/>
          </a:xfrm>
          <a:custGeom>
            <a:rect b="b" l="l" r="r" t="t"/>
            <a:pathLst>
              <a:path extrusionOk="0" h="2086" w="2084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"/>
          <p:cNvSpPr/>
          <p:nvPr/>
        </p:nvSpPr>
        <p:spPr>
          <a:xfrm>
            <a:off x="274813" y="4426583"/>
            <a:ext cx="201200" cy="201382"/>
          </a:xfrm>
          <a:custGeom>
            <a:rect b="b" l="l" r="r" t="t"/>
            <a:pathLst>
              <a:path extrusionOk="0" h="2086" w="2084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0" name="Google Shape;400;p3"/>
          <p:cNvGrpSpPr/>
          <p:nvPr/>
        </p:nvGrpSpPr>
        <p:grpSpPr>
          <a:xfrm flipH="1" rot="10800000">
            <a:off x="275106" y="4641048"/>
            <a:ext cx="858544" cy="356719"/>
            <a:chOff x="219125" y="484675"/>
            <a:chExt cx="1622650" cy="674200"/>
          </a:xfrm>
        </p:grpSpPr>
        <p:sp>
          <p:nvSpPr>
            <p:cNvPr id="401" name="Google Shape;401;p3"/>
            <p:cNvSpPr/>
            <p:nvPr/>
          </p:nvSpPr>
          <p:spPr>
            <a:xfrm>
              <a:off x="236475" y="505250"/>
              <a:ext cx="1587600" cy="629875"/>
            </a:xfrm>
            <a:custGeom>
              <a:rect b="b" l="l" r="r" t="t"/>
              <a:pathLst>
                <a:path extrusionOk="0" h="25195" w="63504">
                  <a:moveTo>
                    <a:pt x="0" y="5330"/>
                  </a:moveTo>
                  <a:lnTo>
                    <a:pt x="19865" y="25195"/>
                  </a:lnTo>
                  <a:lnTo>
                    <a:pt x="63504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402" name="Google Shape;402;p3"/>
            <p:cNvGrpSpPr/>
            <p:nvPr/>
          </p:nvGrpSpPr>
          <p:grpSpPr>
            <a:xfrm>
              <a:off x="219125" y="484675"/>
              <a:ext cx="1622650" cy="674200"/>
              <a:chOff x="219125" y="484675"/>
              <a:chExt cx="1622650" cy="674200"/>
            </a:xfrm>
          </p:grpSpPr>
          <p:sp>
            <p:nvSpPr>
              <p:cNvPr id="403" name="Google Shape;403;p3"/>
              <p:cNvSpPr/>
              <p:nvPr/>
            </p:nvSpPr>
            <p:spPr>
              <a:xfrm>
                <a:off x="709825" y="11147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219125" y="6147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1797675" y="4846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06" name="Google Shape;406;p3"/>
          <p:cNvGrpSpPr/>
          <p:nvPr/>
        </p:nvGrpSpPr>
        <p:grpSpPr>
          <a:xfrm flipH="1" rot="10800000">
            <a:off x="8381813" y="285765"/>
            <a:ext cx="498909" cy="721242"/>
            <a:chOff x="8233275" y="1900925"/>
            <a:chExt cx="753525" cy="1089325"/>
          </a:xfrm>
        </p:grpSpPr>
        <p:sp>
          <p:nvSpPr>
            <p:cNvPr id="407" name="Google Shape;407;p3"/>
            <p:cNvSpPr/>
            <p:nvPr/>
          </p:nvSpPr>
          <p:spPr>
            <a:xfrm>
              <a:off x="8253250" y="1915500"/>
              <a:ext cx="721275" cy="1052350"/>
            </a:xfrm>
            <a:custGeom>
              <a:rect b="b" l="l" r="r" t="t"/>
              <a:pathLst>
                <a:path extrusionOk="0" h="42094" w="28851">
                  <a:moveTo>
                    <a:pt x="17973" y="0"/>
                  </a:moveTo>
                  <a:lnTo>
                    <a:pt x="0" y="42094"/>
                  </a:lnTo>
                  <a:lnTo>
                    <a:pt x="28851" y="20338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08" name="Google Shape;408;p3"/>
            <p:cNvSpPr/>
            <p:nvPr/>
          </p:nvSpPr>
          <p:spPr>
            <a:xfrm>
              <a:off x="8679625" y="1900925"/>
              <a:ext cx="44100" cy="4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8942700" y="2405175"/>
              <a:ext cx="44100" cy="4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8233275" y="2946150"/>
              <a:ext cx="44100" cy="4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1" name="Google Shape;411;p3"/>
          <p:cNvGrpSpPr/>
          <p:nvPr/>
        </p:nvGrpSpPr>
        <p:grpSpPr>
          <a:xfrm flipH="1" rot="10800000">
            <a:off x="274834" y="285764"/>
            <a:ext cx="438102" cy="483364"/>
            <a:chOff x="6715777" y="3950739"/>
            <a:chExt cx="586325" cy="646900"/>
          </a:xfrm>
        </p:grpSpPr>
        <p:sp>
          <p:nvSpPr>
            <p:cNvPr id="412" name="Google Shape;412;p3"/>
            <p:cNvSpPr/>
            <p:nvPr/>
          </p:nvSpPr>
          <p:spPr>
            <a:xfrm>
              <a:off x="6727925" y="4221225"/>
              <a:ext cx="484800" cy="366550"/>
            </a:xfrm>
            <a:custGeom>
              <a:rect b="b" l="l" r="r" t="t"/>
              <a:pathLst>
                <a:path extrusionOk="0" h="14662" w="19392">
                  <a:moveTo>
                    <a:pt x="19392" y="2128"/>
                  </a:moveTo>
                  <a:lnTo>
                    <a:pt x="0" y="14662"/>
                  </a:lnTo>
                  <a:lnTo>
                    <a:pt x="1656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13" name="Google Shape;413;p3"/>
            <p:cNvSpPr/>
            <p:nvPr/>
          </p:nvSpPr>
          <p:spPr>
            <a:xfrm>
              <a:off x="7112225" y="3967000"/>
              <a:ext cx="177350" cy="307425"/>
            </a:xfrm>
            <a:custGeom>
              <a:rect b="b" l="l" r="r" t="t"/>
              <a:pathLst>
                <a:path extrusionOk="0" h="12297" w="7094">
                  <a:moveTo>
                    <a:pt x="4729" y="12297"/>
                  </a:moveTo>
                  <a:lnTo>
                    <a:pt x="0" y="473"/>
                  </a:lnTo>
                  <a:lnTo>
                    <a:pt x="7094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14" name="Google Shape;414;p3"/>
            <p:cNvSpPr/>
            <p:nvPr/>
          </p:nvSpPr>
          <p:spPr>
            <a:xfrm>
              <a:off x="7203502" y="4257489"/>
              <a:ext cx="30600" cy="30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7271502" y="3950739"/>
              <a:ext cx="30600" cy="30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7103027" y="3966989"/>
              <a:ext cx="30600" cy="30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6755677" y="4207889"/>
              <a:ext cx="30600" cy="30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6715777" y="4567039"/>
              <a:ext cx="30600" cy="30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9" name="Google Shape;419;p3"/>
          <p:cNvGrpSpPr/>
          <p:nvPr/>
        </p:nvGrpSpPr>
        <p:grpSpPr>
          <a:xfrm flipH="1" rot="10800000">
            <a:off x="8082452" y="4289652"/>
            <a:ext cx="498898" cy="708105"/>
            <a:chOff x="8082452" y="285774"/>
            <a:chExt cx="498898" cy="708105"/>
          </a:xfrm>
        </p:grpSpPr>
        <p:grpSp>
          <p:nvGrpSpPr>
            <p:cNvPr id="420" name="Google Shape;420;p3"/>
            <p:cNvGrpSpPr/>
            <p:nvPr/>
          </p:nvGrpSpPr>
          <p:grpSpPr>
            <a:xfrm>
              <a:off x="8082452" y="285774"/>
              <a:ext cx="498898" cy="708105"/>
              <a:chOff x="7865075" y="285763"/>
              <a:chExt cx="716293" cy="1016662"/>
            </a:xfrm>
          </p:grpSpPr>
          <p:sp>
            <p:nvSpPr>
              <p:cNvPr id="421" name="Google Shape;421;p3"/>
              <p:cNvSpPr/>
              <p:nvPr/>
            </p:nvSpPr>
            <p:spPr>
              <a:xfrm>
                <a:off x="7886700" y="307425"/>
                <a:ext cx="685800" cy="969575"/>
              </a:xfrm>
              <a:custGeom>
                <a:rect b="b" l="l" r="r" t="t"/>
                <a:pathLst>
                  <a:path extrusionOk="0" h="38783" w="27432">
                    <a:moveTo>
                      <a:pt x="946" y="9932"/>
                    </a:moveTo>
                    <a:lnTo>
                      <a:pt x="27432" y="24594"/>
                    </a:lnTo>
                    <a:lnTo>
                      <a:pt x="26959" y="0"/>
                    </a:lnTo>
                    <a:lnTo>
                      <a:pt x="0" y="3878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22" name="Google Shape;422;p3"/>
              <p:cNvSpPr/>
              <p:nvPr/>
            </p:nvSpPr>
            <p:spPr>
              <a:xfrm>
                <a:off x="7865075" y="12583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7865075" y="528163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8537268" y="285763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8537268" y="897663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26" name="Google Shape;426;p3"/>
            <p:cNvSpPr/>
            <p:nvPr/>
          </p:nvSpPr>
          <p:spPr>
            <a:xfrm>
              <a:off x="8339285" y="589063"/>
              <a:ext cx="30600" cy="30600"/>
            </a:xfrm>
            <a:prstGeom prst="ellipse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7" name="Google Shape;427;p3"/>
          <p:cNvSpPr txBox="1"/>
          <p:nvPr>
            <p:ph hasCustomPrompt="1" type="title"/>
          </p:nvPr>
        </p:nvSpPr>
        <p:spPr>
          <a:xfrm>
            <a:off x="711324" y="714475"/>
            <a:ext cx="1263900" cy="1214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8" name="Google Shape;428;p3"/>
          <p:cNvSpPr txBox="1"/>
          <p:nvPr>
            <p:ph idx="2" type="title"/>
          </p:nvPr>
        </p:nvSpPr>
        <p:spPr>
          <a:xfrm>
            <a:off x="711324" y="1547575"/>
            <a:ext cx="3418800" cy="1994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b="0" sz="4800"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9" name="Google Shape;429;p3"/>
          <p:cNvSpPr txBox="1"/>
          <p:nvPr>
            <p:ph idx="1" type="subTitle"/>
          </p:nvPr>
        </p:nvSpPr>
        <p:spPr>
          <a:xfrm>
            <a:off x="711324" y="3618175"/>
            <a:ext cx="3036900" cy="546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5_1">
    <p:spTree>
      <p:nvGrpSpPr>
        <p:cNvPr id="3859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0" name="Google Shape;3860;p21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3861" name="Google Shape;3861;p21"/>
            <p:cNvSpPr/>
            <p:nvPr/>
          </p:nvSpPr>
          <p:spPr>
            <a:xfrm>
              <a:off x="0" y="-228600"/>
              <a:ext cx="9143697" cy="6099216"/>
            </a:xfrm>
            <a:custGeom>
              <a:rect b="b" l="l" r="r" t="t"/>
              <a:pathLst>
                <a:path extrusionOk="0" h="190318" w="285317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62" name="Google Shape;3862;p21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3863" name="Google Shape;3863;p21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rect b="b" l="l" r="r" t="t"/>
                <a:pathLst>
                  <a:path extrusionOk="0" h="50857" w="285317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4" name="Google Shape;3864;p21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rect b="b" l="l" r="r" t="t"/>
                <a:pathLst>
                  <a:path extrusionOk="0" h="57736" w="285317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5" name="Google Shape;3865;p21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rect b="b" l="l" r="r" t="t"/>
                <a:pathLst>
                  <a:path extrusionOk="0" h="52269" w="285317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866" name="Google Shape;3866;p21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67" name="Google Shape;3867;p21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3868" name="Google Shape;3868;p21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9" name="Google Shape;3869;p21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rect b="b" l="l" r="r" t="t"/>
                <a:pathLst>
                  <a:path extrusionOk="0" h="1143" w="1713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0" name="Google Shape;3870;p21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1" name="Google Shape;3871;p21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2" name="Google Shape;3872;p21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rect b="b" l="l" r="r" t="t"/>
                <a:pathLst>
                  <a:path extrusionOk="0" h="1143" w="1417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3" name="Google Shape;3873;p21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4" name="Google Shape;3874;p21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5" name="Google Shape;3875;p21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6" name="Google Shape;3876;p21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7" name="Google Shape;3877;p21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8" name="Google Shape;3878;p21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9" name="Google Shape;3879;p21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0" name="Google Shape;3880;p21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1" name="Google Shape;3881;p21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2" name="Google Shape;3882;p21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3" name="Google Shape;3883;p21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4" name="Google Shape;3884;p21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rect b="b" l="l" r="r" t="t"/>
                <a:pathLst>
                  <a:path extrusionOk="0" h="1142" w="1712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5" name="Google Shape;3885;p21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6" name="Google Shape;3886;p21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7" name="Google Shape;3887;p21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8" name="Google Shape;3888;p21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9" name="Google Shape;3889;p21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0" name="Google Shape;3890;p21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1" name="Google Shape;3891;p21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rect b="b" l="l" r="r" t="t"/>
                <a:pathLst>
                  <a:path extrusionOk="0" h="2284" w="3128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2" name="Google Shape;3892;p21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rect b="b" l="l" r="r" t="t"/>
                <a:pathLst>
                  <a:path extrusionOk="0" h="2284" w="3151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3" name="Google Shape;3893;p21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4" name="Google Shape;3894;p21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5" name="Google Shape;3895;p21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6" name="Google Shape;3896;p21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7" name="Google Shape;3897;p21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8" name="Google Shape;3898;p21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rect b="b" l="l" r="r" t="t"/>
                <a:pathLst>
                  <a:path extrusionOk="0" h="2283" w="3129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9" name="Google Shape;3899;p21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0" name="Google Shape;3900;p21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1" name="Google Shape;3901;p21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2" name="Google Shape;3902;p21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3" name="Google Shape;3903;p21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4" name="Google Shape;3904;p21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5" name="Google Shape;3905;p21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6" name="Google Shape;3906;p21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7" name="Google Shape;3907;p21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8" name="Google Shape;3908;p21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9" name="Google Shape;3909;p21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0" name="Google Shape;3910;p21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1" name="Google Shape;3911;p21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2" name="Google Shape;3912;p21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3" name="Google Shape;3913;p21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4" name="Google Shape;3914;p21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5" name="Google Shape;3915;p21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6" name="Google Shape;3916;p21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7" name="Google Shape;3917;p21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8" name="Google Shape;3918;p21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9" name="Google Shape;3919;p21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0" name="Google Shape;3920;p21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1" name="Google Shape;3921;p21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2" name="Google Shape;3922;p21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3" name="Google Shape;3923;p21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4" name="Google Shape;3924;p21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5" name="Google Shape;3925;p21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6" name="Google Shape;3926;p21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7" name="Google Shape;3927;p21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8" name="Google Shape;3928;p21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9" name="Google Shape;3929;p21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0" name="Google Shape;3930;p21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1" name="Google Shape;3931;p21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2" name="Google Shape;3932;p21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3" name="Google Shape;3933;p21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4" name="Google Shape;3934;p21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5" name="Google Shape;3935;p21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6" name="Google Shape;3936;p21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7" name="Google Shape;3937;p21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8" name="Google Shape;3938;p21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9" name="Google Shape;3939;p21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0" name="Google Shape;3940;p21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1" name="Google Shape;3941;p21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2" name="Google Shape;3942;p21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3" name="Google Shape;3943;p21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4" name="Google Shape;3944;p21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5" name="Google Shape;3945;p21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6" name="Google Shape;3946;p21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7" name="Google Shape;3947;p21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8" name="Google Shape;3948;p21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rect b="b" l="l" r="r" t="t"/>
                <a:pathLst>
                  <a:path extrusionOk="0" h="571" w="1142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9" name="Google Shape;3949;p21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0" name="Google Shape;3950;p21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1" name="Google Shape;3951;p21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2" name="Google Shape;3952;p21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3" name="Google Shape;3953;p21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4" name="Google Shape;3954;p21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5" name="Google Shape;3955;p21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6" name="Google Shape;3956;p21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7" name="Google Shape;3957;p21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8" name="Google Shape;3958;p21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9" name="Google Shape;3959;p21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0" name="Google Shape;3960;p21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1" name="Google Shape;3961;p21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2" name="Google Shape;3962;p21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3" name="Google Shape;3963;p21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4" name="Google Shape;3964;p21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5" name="Google Shape;3965;p21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6" name="Google Shape;3966;p21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7" name="Google Shape;3967;p21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8" name="Google Shape;3968;p21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9" name="Google Shape;3969;p21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0" name="Google Shape;3970;p21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1" name="Google Shape;3971;p21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2" name="Google Shape;3972;p21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3" name="Google Shape;3973;p21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4" name="Google Shape;3974;p21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5" name="Google Shape;3975;p21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6" name="Google Shape;3976;p21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7" name="Google Shape;3977;p21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8" name="Google Shape;3978;p21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9" name="Google Shape;3979;p21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0" name="Google Shape;3980;p21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1" name="Google Shape;3981;p21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2" name="Google Shape;3982;p21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3" name="Google Shape;3983;p21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4" name="Google Shape;3984;p21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5" name="Google Shape;3985;p21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6" name="Google Shape;3986;p21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7" name="Google Shape;3987;p21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8" name="Google Shape;3988;p21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9" name="Google Shape;3989;p21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0" name="Google Shape;3990;p21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1" name="Google Shape;3991;p21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2" name="Google Shape;3992;p21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3" name="Google Shape;3993;p21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4" name="Google Shape;3994;p21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5" name="Google Shape;3995;p21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6" name="Google Shape;3996;p21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7" name="Google Shape;3997;p21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8" name="Google Shape;3998;p21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9" name="Google Shape;3999;p21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0" name="Google Shape;4000;p21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1" name="Google Shape;4001;p21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2" name="Google Shape;4002;p21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3" name="Google Shape;4003;p21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4" name="Google Shape;4004;p21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5" name="Google Shape;4005;p21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6" name="Google Shape;4006;p21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7" name="Google Shape;4007;p21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8" name="Google Shape;4008;p21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9" name="Google Shape;4009;p21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0" name="Google Shape;4010;p21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1" name="Google Shape;4011;p21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2" name="Google Shape;4012;p21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3" name="Google Shape;4013;p21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4" name="Google Shape;4014;p21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5" name="Google Shape;4015;p21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6" name="Google Shape;4016;p21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7" name="Google Shape;4017;p21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8" name="Google Shape;4018;p21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9" name="Google Shape;4019;p21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0" name="Google Shape;4020;p21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1" name="Google Shape;4021;p21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2" name="Google Shape;4022;p21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3" name="Google Shape;4023;p21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4" name="Google Shape;4024;p21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5" name="Google Shape;4025;p21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6" name="Google Shape;4026;p21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7" name="Google Shape;4027;p21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8" name="Google Shape;4028;p21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9" name="Google Shape;4029;p21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0" name="Google Shape;4030;p21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1" name="Google Shape;4031;p21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2" name="Google Shape;4032;p21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3" name="Google Shape;4033;p21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4" name="Google Shape;4034;p21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5" name="Google Shape;4035;p21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6" name="Google Shape;4036;p21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7" name="Google Shape;4037;p21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8" name="Google Shape;4038;p21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9" name="Google Shape;4039;p21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0" name="Google Shape;4040;p21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1" name="Google Shape;4041;p21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2" name="Google Shape;4042;p21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3" name="Google Shape;4043;p21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4" name="Google Shape;4044;p21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5" name="Google Shape;4045;p21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6" name="Google Shape;4046;p21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7" name="Google Shape;4047;p21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048" name="Google Shape;4048;p21"/>
          <p:cNvGrpSpPr/>
          <p:nvPr/>
        </p:nvGrpSpPr>
        <p:grpSpPr>
          <a:xfrm flipH="1">
            <a:off x="274813" y="285764"/>
            <a:ext cx="8605925" cy="4712003"/>
            <a:chOff x="274813" y="285764"/>
            <a:chExt cx="8605925" cy="4712003"/>
          </a:xfrm>
        </p:grpSpPr>
        <p:sp>
          <p:nvSpPr>
            <p:cNvPr id="4049" name="Google Shape;4049;p21"/>
            <p:cNvSpPr/>
            <p:nvPr/>
          </p:nvSpPr>
          <p:spPr>
            <a:xfrm>
              <a:off x="851147" y="503675"/>
              <a:ext cx="201200" cy="201398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50" name="Google Shape;4050;p21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4051" name="Google Shape;4051;p21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rect b="b" l="l" r="r" t="t"/>
                <a:pathLst>
                  <a:path extrusionOk="0" h="25195" w="63504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4052" name="Google Shape;4052;p21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4053" name="Google Shape;4053;p21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54" name="Google Shape;4054;p21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55" name="Google Shape;4055;p21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056" name="Google Shape;4056;p21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4057" name="Google Shape;4057;p21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rect b="b" l="l" r="r" t="t"/>
                <a:pathLst>
                  <a:path extrusionOk="0" h="42094" w="28851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058" name="Google Shape;4058;p21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9" name="Google Shape;4059;p21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0" name="Google Shape;4060;p21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61" name="Google Shape;4061;p21"/>
            <p:cNvSpPr/>
            <p:nvPr/>
          </p:nvSpPr>
          <p:spPr>
            <a:xfrm>
              <a:off x="8679538" y="5036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62" name="Google Shape;4062;p21"/>
            <p:cNvGrpSpPr/>
            <p:nvPr/>
          </p:nvGrpSpPr>
          <p:grpSpPr>
            <a:xfrm>
              <a:off x="274834" y="4514403"/>
              <a:ext cx="438102" cy="483364"/>
              <a:chOff x="6715777" y="3950739"/>
              <a:chExt cx="586325" cy="646900"/>
            </a:xfrm>
          </p:grpSpPr>
          <p:sp>
            <p:nvSpPr>
              <p:cNvPr id="4063" name="Google Shape;4063;p21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rect b="b" l="l" r="r" t="t"/>
                <a:pathLst>
                  <a:path extrusionOk="0" h="14662" w="19392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064" name="Google Shape;4064;p21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rect b="b" l="l" r="r" t="t"/>
                <a:pathLst>
                  <a:path extrusionOk="0" h="12297" w="7094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065" name="Google Shape;4065;p21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6" name="Google Shape;4066;p21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7" name="Google Shape;4067;p21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8" name="Google Shape;4068;p21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9" name="Google Shape;4069;p21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70" name="Google Shape;4070;p21"/>
            <p:cNvGrpSpPr/>
            <p:nvPr/>
          </p:nvGrpSpPr>
          <p:grpSpPr>
            <a:xfrm>
              <a:off x="8082452" y="285774"/>
              <a:ext cx="498898" cy="708105"/>
              <a:chOff x="8082452" y="285774"/>
              <a:chExt cx="498898" cy="708105"/>
            </a:xfrm>
          </p:grpSpPr>
          <p:grpSp>
            <p:nvGrpSpPr>
              <p:cNvPr id="4071" name="Google Shape;4071;p21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4072" name="Google Shape;4072;p21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rect b="b" l="l" r="r" t="t"/>
                  <a:pathLst>
                    <a:path extrusionOk="0" h="38783" w="27432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4073" name="Google Shape;4073;p21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74" name="Google Shape;4074;p21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75" name="Google Shape;4075;p21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76" name="Google Shape;4076;p21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077" name="Google Shape;4077;p21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78" name="Google Shape;4078;p21"/>
            <p:cNvSpPr/>
            <p:nvPr/>
          </p:nvSpPr>
          <p:spPr>
            <a:xfrm>
              <a:off x="8679538" y="43258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9" name="Google Shape;4079;p21"/>
            <p:cNvSpPr/>
            <p:nvPr/>
          </p:nvSpPr>
          <p:spPr>
            <a:xfrm>
              <a:off x="274813" y="44265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80" name="Google Shape;4080;p21"/>
          <p:cNvSpPr txBox="1"/>
          <p:nvPr>
            <p:ph idx="1" type="subTitle"/>
          </p:nvPr>
        </p:nvSpPr>
        <p:spPr>
          <a:xfrm>
            <a:off x="3766224" y="2571758"/>
            <a:ext cx="16161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/>
        </p:txBody>
      </p:sp>
      <p:sp>
        <p:nvSpPr>
          <p:cNvPr id="4081" name="Google Shape;4081;p21"/>
          <p:cNvSpPr txBox="1"/>
          <p:nvPr>
            <p:ph idx="2" type="subTitle"/>
          </p:nvPr>
        </p:nvSpPr>
        <p:spPr>
          <a:xfrm>
            <a:off x="3447475" y="2932965"/>
            <a:ext cx="2253600" cy="101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  <p:sp>
        <p:nvSpPr>
          <p:cNvPr id="4082" name="Google Shape;4082;p21"/>
          <p:cNvSpPr txBox="1"/>
          <p:nvPr>
            <p:ph idx="3" type="subTitle"/>
          </p:nvPr>
        </p:nvSpPr>
        <p:spPr>
          <a:xfrm>
            <a:off x="1080350" y="2571758"/>
            <a:ext cx="16197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/>
        </p:txBody>
      </p:sp>
      <p:sp>
        <p:nvSpPr>
          <p:cNvPr id="4083" name="Google Shape;4083;p21"/>
          <p:cNvSpPr txBox="1"/>
          <p:nvPr>
            <p:ph idx="4" type="subTitle"/>
          </p:nvPr>
        </p:nvSpPr>
        <p:spPr>
          <a:xfrm>
            <a:off x="763400" y="2932965"/>
            <a:ext cx="2253600" cy="101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  <p:sp>
        <p:nvSpPr>
          <p:cNvPr id="4084" name="Google Shape;4084;p21"/>
          <p:cNvSpPr txBox="1"/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085" name="Google Shape;4085;p21"/>
          <p:cNvSpPr txBox="1"/>
          <p:nvPr>
            <p:ph idx="5" type="subTitle"/>
          </p:nvPr>
        </p:nvSpPr>
        <p:spPr>
          <a:xfrm>
            <a:off x="6448499" y="2571758"/>
            <a:ext cx="16197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/>
        </p:txBody>
      </p:sp>
      <p:sp>
        <p:nvSpPr>
          <p:cNvPr id="4086" name="Google Shape;4086;p21"/>
          <p:cNvSpPr txBox="1"/>
          <p:nvPr>
            <p:ph idx="6" type="subTitle"/>
          </p:nvPr>
        </p:nvSpPr>
        <p:spPr>
          <a:xfrm>
            <a:off x="6131550" y="2932965"/>
            <a:ext cx="2253600" cy="101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4087" name="Shape 4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8" name="Google Shape;4088;p22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4089" name="Google Shape;4089;p22"/>
            <p:cNvSpPr/>
            <p:nvPr/>
          </p:nvSpPr>
          <p:spPr>
            <a:xfrm>
              <a:off x="0" y="-228600"/>
              <a:ext cx="9143697" cy="6099216"/>
            </a:xfrm>
            <a:custGeom>
              <a:rect b="b" l="l" r="r" t="t"/>
              <a:pathLst>
                <a:path extrusionOk="0" h="190318" w="285317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90" name="Google Shape;4090;p22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4091" name="Google Shape;4091;p22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rect b="b" l="l" r="r" t="t"/>
                <a:pathLst>
                  <a:path extrusionOk="0" h="50857" w="285317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2" name="Google Shape;4092;p22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rect b="b" l="l" r="r" t="t"/>
                <a:pathLst>
                  <a:path extrusionOk="0" h="57736" w="285317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3" name="Google Shape;4093;p22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rect b="b" l="l" r="r" t="t"/>
                <a:pathLst>
                  <a:path extrusionOk="0" h="52269" w="285317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94" name="Google Shape;4094;p22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95" name="Google Shape;4095;p22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4096" name="Google Shape;4096;p22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7" name="Google Shape;4097;p22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rect b="b" l="l" r="r" t="t"/>
                <a:pathLst>
                  <a:path extrusionOk="0" h="1143" w="1713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8" name="Google Shape;4098;p22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9" name="Google Shape;4099;p22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0" name="Google Shape;4100;p22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rect b="b" l="l" r="r" t="t"/>
                <a:pathLst>
                  <a:path extrusionOk="0" h="1143" w="1417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1" name="Google Shape;4101;p22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2" name="Google Shape;4102;p22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3" name="Google Shape;4103;p22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4" name="Google Shape;4104;p22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5" name="Google Shape;4105;p22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6" name="Google Shape;4106;p22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7" name="Google Shape;4107;p22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8" name="Google Shape;4108;p22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9" name="Google Shape;4109;p22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0" name="Google Shape;4110;p22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1" name="Google Shape;4111;p22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2" name="Google Shape;4112;p22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rect b="b" l="l" r="r" t="t"/>
                <a:pathLst>
                  <a:path extrusionOk="0" h="1142" w="1712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3" name="Google Shape;4113;p22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4" name="Google Shape;4114;p22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5" name="Google Shape;4115;p22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6" name="Google Shape;4116;p22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7" name="Google Shape;4117;p22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8" name="Google Shape;4118;p22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9" name="Google Shape;4119;p22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rect b="b" l="l" r="r" t="t"/>
                <a:pathLst>
                  <a:path extrusionOk="0" h="2284" w="3128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0" name="Google Shape;4120;p22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rect b="b" l="l" r="r" t="t"/>
                <a:pathLst>
                  <a:path extrusionOk="0" h="2284" w="3151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1" name="Google Shape;4121;p22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2" name="Google Shape;4122;p22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3" name="Google Shape;4123;p22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4" name="Google Shape;4124;p22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5" name="Google Shape;4125;p22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6" name="Google Shape;4126;p22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rect b="b" l="l" r="r" t="t"/>
                <a:pathLst>
                  <a:path extrusionOk="0" h="2283" w="3129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7" name="Google Shape;4127;p22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8" name="Google Shape;4128;p22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9" name="Google Shape;4129;p22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0" name="Google Shape;4130;p22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1" name="Google Shape;4131;p22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2" name="Google Shape;4132;p22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3" name="Google Shape;4133;p22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4" name="Google Shape;4134;p22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5" name="Google Shape;4135;p22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6" name="Google Shape;4136;p22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7" name="Google Shape;4137;p22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8" name="Google Shape;4138;p22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9" name="Google Shape;4139;p22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0" name="Google Shape;4140;p22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1" name="Google Shape;4141;p22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2" name="Google Shape;4142;p22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3" name="Google Shape;4143;p22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4" name="Google Shape;4144;p22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5" name="Google Shape;4145;p22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6" name="Google Shape;4146;p22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7" name="Google Shape;4147;p22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8" name="Google Shape;4148;p22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9" name="Google Shape;4149;p22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0" name="Google Shape;4150;p22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1" name="Google Shape;4151;p22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2" name="Google Shape;4152;p22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3" name="Google Shape;4153;p22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4" name="Google Shape;4154;p22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5" name="Google Shape;4155;p22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6" name="Google Shape;4156;p22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7" name="Google Shape;4157;p22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8" name="Google Shape;4158;p22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9" name="Google Shape;4159;p22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0" name="Google Shape;4160;p22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1" name="Google Shape;4161;p22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2" name="Google Shape;4162;p22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3" name="Google Shape;4163;p22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4" name="Google Shape;4164;p22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5" name="Google Shape;4165;p22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6" name="Google Shape;4166;p22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7" name="Google Shape;4167;p22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8" name="Google Shape;4168;p22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9" name="Google Shape;4169;p22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0" name="Google Shape;4170;p22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1" name="Google Shape;4171;p22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2" name="Google Shape;4172;p22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3" name="Google Shape;4173;p22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4" name="Google Shape;4174;p22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5" name="Google Shape;4175;p22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6" name="Google Shape;4176;p22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rect b="b" l="l" r="r" t="t"/>
                <a:pathLst>
                  <a:path extrusionOk="0" h="571" w="1142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7" name="Google Shape;4177;p22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8" name="Google Shape;4178;p22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9" name="Google Shape;4179;p22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0" name="Google Shape;4180;p22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1" name="Google Shape;4181;p22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2" name="Google Shape;4182;p22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3" name="Google Shape;4183;p22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4" name="Google Shape;4184;p22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5" name="Google Shape;4185;p22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6" name="Google Shape;4186;p22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7" name="Google Shape;4187;p22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8" name="Google Shape;4188;p22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9" name="Google Shape;4189;p22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0" name="Google Shape;4190;p22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1" name="Google Shape;4191;p22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2" name="Google Shape;4192;p22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3" name="Google Shape;4193;p22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4" name="Google Shape;4194;p22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5" name="Google Shape;4195;p22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6" name="Google Shape;4196;p22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7" name="Google Shape;4197;p22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8" name="Google Shape;4198;p22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9" name="Google Shape;4199;p22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0" name="Google Shape;4200;p22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1" name="Google Shape;4201;p22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2" name="Google Shape;4202;p22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3" name="Google Shape;4203;p22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4" name="Google Shape;4204;p22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5" name="Google Shape;4205;p22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6" name="Google Shape;4206;p22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7" name="Google Shape;4207;p22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8" name="Google Shape;4208;p22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9" name="Google Shape;4209;p22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0" name="Google Shape;4210;p22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1" name="Google Shape;4211;p22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2" name="Google Shape;4212;p22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3" name="Google Shape;4213;p22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4" name="Google Shape;4214;p22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5" name="Google Shape;4215;p22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6" name="Google Shape;4216;p22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7" name="Google Shape;4217;p22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8" name="Google Shape;4218;p22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9" name="Google Shape;4219;p22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0" name="Google Shape;4220;p22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1" name="Google Shape;4221;p22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2" name="Google Shape;4222;p22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3" name="Google Shape;4223;p22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4" name="Google Shape;4224;p22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5" name="Google Shape;4225;p22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6" name="Google Shape;4226;p22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7" name="Google Shape;4227;p22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8" name="Google Shape;4228;p22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9" name="Google Shape;4229;p22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0" name="Google Shape;4230;p22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1" name="Google Shape;4231;p22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2" name="Google Shape;4232;p22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3" name="Google Shape;4233;p22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4" name="Google Shape;4234;p22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5" name="Google Shape;4235;p22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6" name="Google Shape;4236;p22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7" name="Google Shape;4237;p22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8" name="Google Shape;4238;p22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9" name="Google Shape;4239;p22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0" name="Google Shape;4240;p22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1" name="Google Shape;4241;p22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2" name="Google Shape;4242;p22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3" name="Google Shape;4243;p22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4" name="Google Shape;4244;p22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5" name="Google Shape;4245;p22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6" name="Google Shape;4246;p22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7" name="Google Shape;4247;p22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8" name="Google Shape;4248;p22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9" name="Google Shape;4249;p22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0" name="Google Shape;4250;p22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1" name="Google Shape;4251;p22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2" name="Google Shape;4252;p22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3" name="Google Shape;4253;p22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4" name="Google Shape;4254;p22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5" name="Google Shape;4255;p22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6" name="Google Shape;4256;p22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7" name="Google Shape;4257;p22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8" name="Google Shape;4258;p22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9" name="Google Shape;4259;p22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0" name="Google Shape;4260;p22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1" name="Google Shape;4261;p22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2" name="Google Shape;4262;p22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3" name="Google Shape;4263;p22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4" name="Google Shape;4264;p22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5" name="Google Shape;4265;p22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6" name="Google Shape;4266;p22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7" name="Google Shape;4267;p22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8" name="Google Shape;4268;p22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9" name="Google Shape;4269;p22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0" name="Google Shape;4270;p22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1" name="Google Shape;4271;p22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2" name="Google Shape;4272;p22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3" name="Google Shape;4273;p22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4" name="Google Shape;4274;p22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5" name="Google Shape;4275;p22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276" name="Google Shape;4276;p22"/>
          <p:cNvGrpSpPr/>
          <p:nvPr/>
        </p:nvGrpSpPr>
        <p:grpSpPr>
          <a:xfrm>
            <a:off x="274834" y="285764"/>
            <a:ext cx="8605888" cy="721244"/>
            <a:chOff x="274834" y="285764"/>
            <a:chExt cx="8605888" cy="721244"/>
          </a:xfrm>
        </p:grpSpPr>
        <p:grpSp>
          <p:nvGrpSpPr>
            <p:cNvPr id="4277" name="Google Shape;4277;p22"/>
            <p:cNvGrpSpPr/>
            <p:nvPr/>
          </p:nvGrpSpPr>
          <p:grpSpPr>
            <a:xfrm flipH="1" rot="10800000">
              <a:off x="8381813" y="285765"/>
              <a:ext cx="498909" cy="721242"/>
              <a:chOff x="8233275" y="1900925"/>
              <a:chExt cx="753525" cy="1089325"/>
            </a:xfrm>
          </p:grpSpPr>
          <p:sp>
            <p:nvSpPr>
              <p:cNvPr id="4278" name="Google Shape;4278;p22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rect b="b" l="l" r="r" t="t"/>
                <a:pathLst>
                  <a:path extrusionOk="0" h="42094" w="28851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279" name="Google Shape;4279;p22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0" name="Google Shape;4280;p22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1" name="Google Shape;4281;p22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82" name="Google Shape;4282;p22"/>
            <p:cNvGrpSpPr/>
            <p:nvPr/>
          </p:nvGrpSpPr>
          <p:grpSpPr>
            <a:xfrm flipH="1" rot="10800000">
              <a:off x="274834" y="285764"/>
              <a:ext cx="438102" cy="483364"/>
              <a:chOff x="6715777" y="3950739"/>
              <a:chExt cx="586325" cy="646900"/>
            </a:xfrm>
          </p:grpSpPr>
          <p:sp>
            <p:nvSpPr>
              <p:cNvPr id="4283" name="Google Shape;4283;p22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rect b="b" l="l" r="r" t="t"/>
                <a:pathLst>
                  <a:path extrusionOk="0" h="14662" w="19392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284" name="Google Shape;4284;p22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rect b="b" l="l" r="r" t="t"/>
                <a:pathLst>
                  <a:path extrusionOk="0" h="12297" w="7094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285" name="Google Shape;4285;p22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6" name="Google Shape;4286;p22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7" name="Google Shape;4287;p22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8" name="Google Shape;4288;p22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9" name="Google Shape;4289;p22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290" name="Google Shape;4290;p22"/>
          <p:cNvSpPr txBox="1"/>
          <p:nvPr>
            <p:ph idx="1" type="subTitle"/>
          </p:nvPr>
        </p:nvSpPr>
        <p:spPr>
          <a:xfrm>
            <a:off x="2763776" y="2014340"/>
            <a:ext cx="16161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/>
        </p:txBody>
      </p:sp>
      <p:sp>
        <p:nvSpPr>
          <p:cNvPr id="4291" name="Google Shape;4291;p22"/>
          <p:cNvSpPr txBox="1"/>
          <p:nvPr>
            <p:ph idx="2" type="subTitle"/>
          </p:nvPr>
        </p:nvSpPr>
        <p:spPr>
          <a:xfrm>
            <a:off x="2563376" y="2456082"/>
            <a:ext cx="2016900" cy="6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  <p:sp>
        <p:nvSpPr>
          <p:cNvPr id="4292" name="Google Shape;4292;p22"/>
          <p:cNvSpPr txBox="1"/>
          <p:nvPr>
            <p:ph idx="3" type="subTitle"/>
          </p:nvPr>
        </p:nvSpPr>
        <p:spPr>
          <a:xfrm>
            <a:off x="738200" y="2578375"/>
            <a:ext cx="16197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/>
        </p:txBody>
      </p:sp>
      <p:sp>
        <p:nvSpPr>
          <p:cNvPr id="4293" name="Google Shape;4293;p22"/>
          <p:cNvSpPr txBox="1"/>
          <p:nvPr>
            <p:ph idx="4" type="subTitle"/>
          </p:nvPr>
        </p:nvSpPr>
        <p:spPr>
          <a:xfrm>
            <a:off x="539600" y="3020117"/>
            <a:ext cx="2016900" cy="6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  <p:sp>
        <p:nvSpPr>
          <p:cNvPr id="4294" name="Google Shape;4294;p22"/>
          <p:cNvSpPr txBox="1"/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295" name="Google Shape;4295;p22"/>
          <p:cNvSpPr txBox="1"/>
          <p:nvPr>
            <p:ph idx="5" type="subTitle"/>
          </p:nvPr>
        </p:nvSpPr>
        <p:spPr>
          <a:xfrm>
            <a:off x="6790975" y="2014324"/>
            <a:ext cx="16161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/>
        </p:txBody>
      </p:sp>
      <p:sp>
        <p:nvSpPr>
          <p:cNvPr id="4296" name="Google Shape;4296;p22"/>
          <p:cNvSpPr txBox="1"/>
          <p:nvPr>
            <p:ph idx="6" type="subTitle"/>
          </p:nvPr>
        </p:nvSpPr>
        <p:spPr>
          <a:xfrm>
            <a:off x="6590575" y="2456065"/>
            <a:ext cx="2016900" cy="6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  <p:sp>
        <p:nvSpPr>
          <p:cNvPr id="4297" name="Google Shape;4297;p22"/>
          <p:cNvSpPr txBox="1"/>
          <p:nvPr>
            <p:ph idx="7" type="subTitle"/>
          </p:nvPr>
        </p:nvSpPr>
        <p:spPr>
          <a:xfrm>
            <a:off x="4758299" y="2578358"/>
            <a:ext cx="16197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/>
        </p:txBody>
      </p:sp>
      <p:sp>
        <p:nvSpPr>
          <p:cNvPr id="4298" name="Google Shape;4298;p22"/>
          <p:cNvSpPr txBox="1"/>
          <p:nvPr>
            <p:ph idx="8" type="subTitle"/>
          </p:nvPr>
        </p:nvSpPr>
        <p:spPr>
          <a:xfrm>
            <a:off x="4559699" y="3020100"/>
            <a:ext cx="2016900" cy="6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  <p:sp>
        <p:nvSpPr>
          <p:cNvPr id="4299" name="Google Shape;4299;p22"/>
          <p:cNvSpPr/>
          <p:nvPr/>
        </p:nvSpPr>
        <p:spPr>
          <a:xfrm flipH="1" rot="10800000">
            <a:off x="8679538" y="4578466"/>
            <a:ext cx="201200" cy="201382"/>
          </a:xfrm>
          <a:custGeom>
            <a:rect b="b" l="l" r="r" t="t"/>
            <a:pathLst>
              <a:path extrusionOk="0" h="2086" w="2084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0" name="Google Shape;4300;p22"/>
          <p:cNvSpPr/>
          <p:nvPr/>
        </p:nvSpPr>
        <p:spPr>
          <a:xfrm flipH="1" rot="10800000">
            <a:off x="8679538" y="756266"/>
            <a:ext cx="201200" cy="201382"/>
          </a:xfrm>
          <a:custGeom>
            <a:rect b="b" l="l" r="r" t="t"/>
            <a:pathLst>
              <a:path extrusionOk="0" h="2086" w="2084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1" name="Google Shape;4301;p22"/>
          <p:cNvSpPr/>
          <p:nvPr/>
        </p:nvSpPr>
        <p:spPr>
          <a:xfrm flipH="1" rot="10800000">
            <a:off x="274813" y="655566"/>
            <a:ext cx="201200" cy="201382"/>
          </a:xfrm>
          <a:custGeom>
            <a:rect b="b" l="l" r="r" t="t"/>
            <a:pathLst>
              <a:path extrusionOk="0" h="2086" w="2084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_2">
    <p:spTree>
      <p:nvGrpSpPr>
        <p:cNvPr id="4302" name="Shape 4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3" name="Google Shape;4303;p23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4304" name="Google Shape;4304;p23"/>
            <p:cNvSpPr/>
            <p:nvPr/>
          </p:nvSpPr>
          <p:spPr>
            <a:xfrm>
              <a:off x="0" y="-228600"/>
              <a:ext cx="9143697" cy="6099216"/>
            </a:xfrm>
            <a:custGeom>
              <a:rect b="b" l="l" r="r" t="t"/>
              <a:pathLst>
                <a:path extrusionOk="0" h="190318" w="285317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05" name="Google Shape;4305;p23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4306" name="Google Shape;4306;p23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rect b="b" l="l" r="r" t="t"/>
                <a:pathLst>
                  <a:path extrusionOk="0" h="50857" w="285317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7" name="Google Shape;4307;p23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rect b="b" l="l" r="r" t="t"/>
                <a:pathLst>
                  <a:path extrusionOk="0" h="57736" w="285317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8" name="Google Shape;4308;p23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rect b="b" l="l" r="r" t="t"/>
                <a:pathLst>
                  <a:path extrusionOk="0" h="52269" w="285317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09" name="Google Shape;4309;p23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10" name="Google Shape;4310;p23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4311" name="Google Shape;4311;p23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2" name="Google Shape;4312;p23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rect b="b" l="l" r="r" t="t"/>
                <a:pathLst>
                  <a:path extrusionOk="0" h="1143" w="1713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3" name="Google Shape;4313;p23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4" name="Google Shape;4314;p23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5" name="Google Shape;4315;p23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rect b="b" l="l" r="r" t="t"/>
                <a:pathLst>
                  <a:path extrusionOk="0" h="1143" w="1417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6" name="Google Shape;4316;p23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7" name="Google Shape;4317;p23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8" name="Google Shape;4318;p23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9" name="Google Shape;4319;p23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0" name="Google Shape;4320;p23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1" name="Google Shape;4321;p23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2" name="Google Shape;4322;p23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3" name="Google Shape;4323;p23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4" name="Google Shape;4324;p23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5" name="Google Shape;4325;p23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6" name="Google Shape;4326;p23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7" name="Google Shape;4327;p23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rect b="b" l="l" r="r" t="t"/>
                <a:pathLst>
                  <a:path extrusionOk="0" h="1142" w="1712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8" name="Google Shape;4328;p23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9" name="Google Shape;4329;p23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0" name="Google Shape;4330;p23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1" name="Google Shape;4331;p23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2" name="Google Shape;4332;p23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3" name="Google Shape;4333;p23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4" name="Google Shape;4334;p23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rect b="b" l="l" r="r" t="t"/>
                <a:pathLst>
                  <a:path extrusionOk="0" h="2284" w="3128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5" name="Google Shape;4335;p23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rect b="b" l="l" r="r" t="t"/>
                <a:pathLst>
                  <a:path extrusionOk="0" h="2284" w="3151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6" name="Google Shape;4336;p23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7" name="Google Shape;4337;p23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8" name="Google Shape;4338;p23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9" name="Google Shape;4339;p23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0" name="Google Shape;4340;p23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1" name="Google Shape;4341;p23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rect b="b" l="l" r="r" t="t"/>
                <a:pathLst>
                  <a:path extrusionOk="0" h="2283" w="3129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2" name="Google Shape;4342;p23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3" name="Google Shape;4343;p23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4" name="Google Shape;4344;p23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5" name="Google Shape;4345;p23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6" name="Google Shape;4346;p23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7" name="Google Shape;4347;p23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8" name="Google Shape;4348;p23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9" name="Google Shape;4349;p23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0" name="Google Shape;4350;p23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1" name="Google Shape;4351;p23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2" name="Google Shape;4352;p23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3" name="Google Shape;4353;p23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4" name="Google Shape;4354;p23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5" name="Google Shape;4355;p23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6" name="Google Shape;4356;p23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7" name="Google Shape;4357;p23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8" name="Google Shape;4358;p23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9" name="Google Shape;4359;p23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0" name="Google Shape;4360;p23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1" name="Google Shape;4361;p23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2" name="Google Shape;4362;p23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3" name="Google Shape;4363;p23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4" name="Google Shape;4364;p23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5" name="Google Shape;4365;p23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6" name="Google Shape;4366;p23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7" name="Google Shape;4367;p23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8" name="Google Shape;4368;p23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9" name="Google Shape;4369;p23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0" name="Google Shape;4370;p23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1" name="Google Shape;4371;p23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2" name="Google Shape;4372;p23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3" name="Google Shape;4373;p23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4" name="Google Shape;4374;p23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5" name="Google Shape;4375;p23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6" name="Google Shape;4376;p23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7" name="Google Shape;4377;p23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8" name="Google Shape;4378;p23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9" name="Google Shape;4379;p23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0" name="Google Shape;4380;p23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1" name="Google Shape;4381;p23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2" name="Google Shape;4382;p23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3" name="Google Shape;4383;p23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4" name="Google Shape;4384;p23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5" name="Google Shape;4385;p23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6" name="Google Shape;4386;p23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7" name="Google Shape;4387;p23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8" name="Google Shape;4388;p23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9" name="Google Shape;4389;p23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0" name="Google Shape;4390;p23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1" name="Google Shape;4391;p23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rect b="b" l="l" r="r" t="t"/>
                <a:pathLst>
                  <a:path extrusionOk="0" h="571" w="1142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2" name="Google Shape;4392;p23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3" name="Google Shape;4393;p23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4" name="Google Shape;4394;p23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5" name="Google Shape;4395;p23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6" name="Google Shape;4396;p23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7" name="Google Shape;4397;p23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8" name="Google Shape;4398;p23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9" name="Google Shape;4399;p23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0" name="Google Shape;4400;p23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1" name="Google Shape;4401;p23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2" name="Google Shape;4402;p23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3" name="Google Shape;4403;p23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4" name="Google Shape;4404;p23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5" name="Google Shape;4405;p23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6" name="Google Shape;4406;p23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7" name="Google Shape;4407;p23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8" name="Google Shape;4408;p23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9" name="Google Shape;4409;p23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0" name="Google Shape;4410;p23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1" name="Google Shape;4411;p23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2" name="Google Shape;4412;p23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3" name="Google Shape;4413;p23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4" name="Google Shape;4414;p23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5" name="Google Shape;4415;p23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6" name="Google Shape;4416;p23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7" name="Google Shape;4417;p23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8" name="Google Shape;4418;p23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9" name="Google Shape;4419;p23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0" name="Google Shape;4420;p23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1" name="Google Shape;4421;p23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2" name="Google Shape;4422;p23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3" name="Google Shape;4423;p23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4" name="Google Shape;4424;p23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5" name="Google Shape;4425;p23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6" name="Google Shape;4426;p23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7" name="Google Shape;4427;p23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8" name="Google Shape;4428;p23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9" name="Google Shape;4429;p23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0" name="Google Shape;4430;p23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1" name="Google Shape;4431;p23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2" name="Google Shape;4432;p23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3" name="Google Shape;4433;p23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4" name="Google Shape;4434;p23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5" name="Google Shape;4435;p23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6" name="Google Shape;4436;p23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7" name="Google Shape;4437;p23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8" name="Google Shape;4438;p23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9" name="Google Shape;4439;p23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0" name="Google Shape;4440;p23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1" name="Google Shape;4441;p23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2" name="Google Shape;4442;p23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3" name="Google Shape;4443;p23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4" name="Google Shape;4444;p23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5" name="Google Shape;4445;p23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6" name="Google Shape;4446;p23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7" name="Google Shape;4447;p23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8" name="Google Shape;4448;p23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9" name="Google Shape;4449;p23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0" name="Google Shape;4450;p23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1" name="Google Shape;4451;p23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2" name="Google Shape;4452;p23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3" name="Google Shape;4453;p23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4" name="Google Shape;4454;p23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5" name="Google Shape;4455;p23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6" name="Google Shape;4456;p23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7" name="Google Shape;4457;p23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8" name="Google Shape;4458;p23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9" name="Google Shape;4459;p23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0" name="Google Shape;4460;p23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1" name="Google Shape;4461;p23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2" name="Google Shape;4462;p23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3" name="Google Shape;4463;p23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4" name="Google Shape;4464;p23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5" name="Google Shape;4465;p23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6" name="Google Shape;4466;p23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7" name="Google Shape;4467;p23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8" name="Google Shape;4468;p23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9" name="Google Shape;4469;p23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0" name="Google Shape;4470;p23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1" name="Google Shape;4471;p23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2" name="Google Shape;4472;p23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3" name="Google Shape;4473;p23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4" name="Google Shape;4474;p23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5" name="Google Shape;4475;p23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6" name="Google Shape;4476;p23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7" name="Google Shape;4477;p23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8" name="Google Shape;4478;p23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9" name="Google Shape;4479;p23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0" name="Google Shape;4480;p23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1" name="Google Shape;4481;p23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2" name="Google Shape;4482;p23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3" name="Google Shape;4483;p23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4" name="Google Shape;4484;p23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5" name="Google Shape;4485;p23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6" name="Google Shape;4486;p23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7" name="Google Shape;4487;p23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8" name="Google Shape;4488;p23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9" name="Google Shape;4489;p23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0" name="Google Shape;4490;p23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491" name="Google Shape;4491;p23"/>
          <p:cNvGrpSpPr/>
          <p:nvPr/>
        </p:nvGrpSpPr>
        <p:grpSpPr>
          <a:xfrm>
            <a:off x="274813" y="285764"/>
            <a:ext cx="8605925" cy="4712003"/>
            <a:chOff x="274813" y="285764"/>
            <a:chExt cx="8605925" cy="4712003"/>
          </a:xfrm>
        </p:grpSpPr>
        <p:sp>
          <p:nvSpPr>
            <p:cNvPr id="4492" name="Google Shape;4492;p23"/>
            <p:cNvSpPr/>
            <p:nvPr/>
          </p:nvSpPr>
          <p:spPr>
            <a:xfrm>
              <a:off x="851147" y="503675"/>
              <a:ext cx="201200" cy="201398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93" name="Google Shape;4493;p23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4494" name="Google Shape;4494;p23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rect b="b" l="l" r="r" t="t"/>
                <a:pathLst>
                  <a:path extrusionOk="0" h="25195" w="63504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4495" name="Google Shape;4495;p23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4496" name="Google Shape;4496;p23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97" name="Google Shape;4497;p23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98" name="Google Shape;4498;p23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499" name="Google Shape;4499;p23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4500" name="Google Shape;4500;p23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rect b="b" l="l" r="r" t="t"/>
                <a:pathLst>
                  <a:path extrusionOk="0" h="42094" w="28851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501" name="Google Shape;4501;p23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2" name="Google Shape;4502;p23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3" name="Google Shape;4503;p23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504" name="Google Shape;4504;p23"/>
            <p:cNvSpPr/>
            <p:nvPr/>
          </p:nvSpPr>
          <p:spPr>
            <a:xfrm>
              <a:off x="8679538" y="5036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05" name="Google Shape;4505;p23"/>
            <p:cNvGrpSpPr/>
            <p:nvPr/>
          </p:nvGrpSpPr>
          <p:grpSpPr>
            <a:xfrm>
              <a:off x="274834" y="4514403"/>
              <a:ext cx="438102" cy="483364"/>
              <a:chOff x="6715777" y="3950739"/>
              <a:chExt cx="586325" cy="646900"/>
            </a:xfrm>
          </p:grpSpPr>
          <p:sp>
            <p:nvSpPr>
              <p:cNvPr id="4506" name="Google Shape;4506;p23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rect b="b" l="l" r="r" t="t"/>
                <a:pathLst>
                  <a:path extrusionOk="0" h="14662" w="19392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507" name="Google Shape;4507;p23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rect b="b" l="l" r="r" t="t"/>
                <a:pathLst>
                  <a:path extrusionOk="0" h="12297" w="7094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508" name="Google Shape;4508;p23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9" name="Google Shape;4509;p23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0" name="Google Shape;4510;p23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1" name="Google Shape;4511;p23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2" name="Google Shape;4512;p23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13" name="Google Shape;4513;p23"/>
            <p:cNvGrpSpPr/>
            <p:nvPr/>
          </p:nvGrpSpPr>
          <p:grpSpPr>
            <a:xfrm>
              <a:off x="8082452" y="285774"/>
              <a:ext cx="498898" cy="708105"/>
              <a:chOff x="8082452" y="285774"/>
              <a:chExt cx="498898" cy="708105"/>
            </a:xfrm>
          </p:grpSpPr>
          <p:grpSp>
            <p:nvGrpSpPr>
              <p:cNvPr id="4514" name="Google Shape;4514;p23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4515" name="Google Shape;4515;p23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rect b="b" l="l" r="r" t="t"/>
                  <a:pathLst>
                    <a:path extrusionOk="0" h="38783" w="27432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4516" name="Google Shape;4516;p23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17" name="Google Shape;4517;p23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18" name="Google Shape;4518;p23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19" name="Google Shape;4519;p23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520" name="Google Shape;4520;p23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521" name="Google Shape;4521;p23"/>
            <p:cNvSpPr/>
            <p:nvPr/>
          </p:nvSpPr>
          <p:spPr>
            <a:xfrm>
              <a:off x="8679538" y="43258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2" name="Google Shape;4522;p23"/>
            <p:cNvSpPr/>
            <p:nvPr/>
          </p:nvSpPr>
          <p:spPr>
            <a:xfrm>
              <a:off x="274813" y="44265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23" name="Google Shape;4523;p23"/>
          <p:cNvSpPr txBox="1"/>
          <p:nvPr>
            <p:ph idx="1" type="subTitle"/>
          </p:nvPr>
        </p:nvSpPr>
        <p:spPr>
          <a:xfrm>
            <a:off x="3777677" y="3404083"/>
            <a:ext cx="16161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/>
        </p:txBody>
      </p:sp>
      <p:sp>
        <p:nvSpPr>
          <p:cNvPr id="4524" name="Google Shape;4524;p23"/>
          <p:cNvSpPr txBox="1"/>
          <p:nvPr>
            <p:ph idx="2" type="subTitle"/>
          </p:nvPr>
        </p:nvSpPr>
        <p:spPr>
          <a:xfrm>
            <a:off x="3577276" y="3845825"/>
            <a:ext cx="2016900" cy="6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  <p:sp>
        <p:nvSpPr>
          <p:cNvPr id="4525" name="Google Shape;4525;p23"/>
          <p:cNvSpPr txBox="1"/>
          <p:nvPr>
            <p:ph idx="3" type="subTitle"/>
          </p:nvPr>
        </p:nvSpPr>
        <p:spPr>
          <a:xfrm>
            <a:off x="1218702" y="3404083"/>
            <a:ext cx="1619700" cy="356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/>
        </p:txBody>
      </p:sp>
      <p:sp>
        <p:nvSpPr>
          <p:cNvPr id="4526" name="Google Shape;4526;p23"/>
          <p:cNvSpPr txBox="1"/>
          <p:nvPr>
            <p:ph idx="4" type="subTitle"/>
          </p:nvPr>
        </p:nvSpPr>
        <p:spPr>
          <a:xfrm>
            <a:off x="1020100" y="3845825"/>
            <a:ext cx="2016900" cy="6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  <p:sp>
        <p:nvSpPr>
          <p:cNvPr id="4527" name="Google Shape;4527;p23"/>
          <p:cNvSpPr txBox="1"/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28" name="Google Shape;4528;p23"/>
          <p:cNvSpPr txBox="1"/>
          <p:nvPr>
            <p:ph idx="5" type="subTitle"/>
          </p:nvPr>
        </p:nvSpPr>
        <p:spPr>
          <a:xfrm>
            <a:off x="6305610" y="3404083"/>
            <a:ext cx="1619700" cy="356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/>
        </p:txBody>
      </p:sp>
      <p:sp>
        <p:nvSpPr>
          <p:cNvPr id="4529" name="Google Shape;4529;p23"/>
          <p:cNvSpPr txBox="1"/>
          <p:nvPr>
            <p:ph idx="6" type="subTitle"/>
          </p:nvPr>
        </p:nvSpPr>
        <p:spPr>
          <a:xfrm>
            <a:off x="6106999" y="3845825"/>
            <a:ext cx="2016900" cy="6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  <p:sp>
        <p:nvSpPr>
          <p:cNvPr id="4530" name="Google Shape;4530;p23"/>
          <p:cNvSpPr txBox="1"/>
          <p:nvPr>
            <p:ph idx="7" type="subTitle"/>
          </p:nvPr>
        </p:nvSpPr>
        <p:spPr>
          <a:xfrm>
            <a:off x="3777677" y="1753233"/>
            <a:ext cx="1616100" cy="35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/>
        </p:txBody>
      </p:sp>
      <p:sp>
        <p:nvSpPr>
          <p:cNvPr id="4531" name="Google Shape;4531;p23"/>
          <p:cNvSpPr txBox="1"/>
          <p:nvPr>
            <p:ph idx="8" type="subTitle"/>
          </p:nvPr>
        </p:nvSpPr>
        <p:spPr>
          <a:xfrm>
            <a:off x="3577276" y="2194975"/>
            <a:ext cx="2016900" cy="6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  <p:sp>
        <p:nvSpPr>
          <p:cNvPr id="4532" name="Google Shape;4532;p23"/>
          <p:cNvSpPr txBox="1"/>
          <p:nvPr>
            <p:ph idx="9" type="subTitle"/>
          </p:nvPr>
        </p:nvSpPr>
        <p:spPr>
          <a:xfrm>
            <a:off x="1218702" y="1753233"/>
            <a:ext cx="1619700" cy="35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/>
        </p:txBody>
      </p:sp>
      <p:sp>
        <p:nvSpPr>
          <p:cNvPr id="4533" name="Google Shape;4533;p23"/>
          <p:cNvSpPr txBox="1"/>
          <p:nvPr>
            <p:ph idx="13" type="subTitle"/>
          </p:nvPr>
        </p:nvSpPr>
        <p:spPr>
          <a:xfrm>
            <a:off x="1020100" y="2194975"/>
            <a:ext cx="2016900" cy="6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  <p:sp>
        <p:nvSpPr>
          <p:cNvPr id="4534" name="Google Shape;4534;p23"/>
          <p:cNvSpPr txBox="1"/>
          <p:nvPr>
            <p:ph idx="14" type="subTitle"/>
          </p:nvPr>
        </p:nvSpPr>
        <p:spPr>
          <a:xfrm>
            <a:off x="6305610" y="1753233"/>
            <a:ext cx="1619700" cy="35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/>
        </p:txBody>
      </p:sp>
      <p:sp>
        <p:nvSpPr>
          <p:cNvPr id="4535" name="Google Shape;4535;p23"/>
          <p:cNvSpPr txBox="1"/>
          <p:nvPr>
            <p:ph idx="15" type="subTitle"/>
          </p:nvPr>
        </p:nvSpPr>
        <p:spPr>
          <a:xfrm>
            <a:off x="6106999" y="2194975"/>
            <a:ext cx="2016900" cy="6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2_1">
    <p:spTree>
      <p:nvGrpSpPr>
        <p:cNvPr id="4536" name="Shape 4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7" name="Google Shape;4537;p24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4538" name="Google Shape;4538;p24"/>
            <p:cNvSpPr/>
            <p:nvPr/>
          </p:nvSpPr>
          <p:spPr>
            <a:xfrm>
              <a:off x="0" y="-228600"/>
              <a:ext cx="9143697" cy="6099216"/>
            </a:xfrm>
            <a:custGeom>
              <a:rect b="b" l="l" r="r" t="t"/>
              <a:pathLst>
                <a:path extrusionOk="0" h="190318" w="285317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39" name="Google Shape;4539;p24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4540" name="Google Shape;4540;p24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rect b="b" l="l" r="r" t="t"/>
                <a:pathLst>
                  <a:path extrusionOk="0" h="50857" w="285317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1" name="Google Shape;4541;p24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rect b="b" l="l" r="r" t="t"/>
                <a:pathLst>
                  <a:path extrusionOk="0" h="57736" w="285317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2" name="Google Shape;4542;p24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rect b="b" l="l" r="r" t="t"/>
                <a:pathLst>
                  <a:path extrusionOk="0" h="52269" w="285317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543" name="Google Shape;4543;p24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44" name="Google Shape;4544;p24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4545" name="Google Shape;4545;p24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6" name="Google Shape;4546;p24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rect b="b" l="l" r="r" t="t"/>
                <a:pathLst>
                  <a:path extrusionOk="0" h="1143" w="1713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7" name="Google Shape;4547;p24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8" name="Google Shape;4548;p24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9" name="Google Shape;4549;p24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rect b="b" l="l" r="r" t="t"/>
                <a:pathLst>
                  <a:path extrusionOk="0" h="1143" w="1417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0" name="Google Shape;4550;p24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1" name="Google Shape;4551;p24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2" name="Google Shape;4552;p24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3" name="Google Shape;4553;p24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4" name="Google Shape;4554;p24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5" name="Google Shape;4555;p24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6" name="Google Shape;4556;p24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7" name="Google Shape;4557;p24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8" name="Google Shape;4558;p24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9" name="Google Shape;4559;p24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0" name="Google Shape;4560;p24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1" name="Google Shape;4561;p24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rect b="b" l="l" r="r" t="t"/>
                <a:pathLst>
                  <a:path extrusionOk="0" h="1142" w="1712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2" name="Google Shape;4562;p24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3" name="Google Shape;4563;p24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4" name="Google Shape;4564;p24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5" name="Google Shape;4565;p24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6" name="Google Shape;4566;p24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7" name="Google Shape;4567;p24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8" name="Google Shape;4568;p24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rect b="b" l="l" r="r" t="t"/>
                <a:pathLst>
                  <a:path extrusionOk="0" h="2284" w="3128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9" name="Google Shape;4569;p24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rect b="b" l="l" r="r" t="t"/>
                <a:pathLst>
                  <a:path extrusionOk="0" h="2284" w="3151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0" name="Google Shape;4570;p24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1" name="Google Shape;4571;p24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2" name="Google Shape;4572;p24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3" name="Google Shape;4573;p24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4" name="Google Shape;4574;p24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5" name="Google Shape;4575;p24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rect b="b" l="l" r="r" t="t"/>
                <a:pathLst>
                  <a:path extrusionOk="0" h="2283" w="3129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6" name="Google Shape;4576;p24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7" name="Google Shape;4577;p24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8" name="Google Shape;4578;p24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9" name="Google Shape;4579;p24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0" name="Google Shape;4580;p24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1" name="Google Shape;4581;p24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2" name="Google Shape;4582;p24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3" name="Google Shape;4583;p24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4" name="Google Shape;4584;p24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5" name="Google Shape;4585;p24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6" name="Google Shape;4586;p24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7" name="Google Shape;4587;p24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8" name="Google Shape;4588;p24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9" name="Google Shape;4589;p24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0" name="Google Shape;4590;p24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1" name="Google Shape;4591;p24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2" name="Google Shape;4592;p24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3" name="Google Shape;4593;p24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4" name="Google Shape;4594;p24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5" name="Google Shape;4595;p24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6" name="Google Shape;4596;p24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7" name="Google Shape;4597;p24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8" name="Google Shape;4598;p24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9" name="Google Shape;4599;p24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0" name="Google Shape;4600;p24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1" name="Google Shape;4601;p24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2" name="Google Shape;4602;p24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3" name="Google Shape;4603;p24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4" name="Google Shape;4604;p24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5" name="Google Shape;4605;p24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6" name="Google Shape;4606;p24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7" name="Google Shape;4607;p24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8" name="Google Shape;4608;p24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9" name="Google Shape;4609;p24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0" name="Google Shape;4610;p24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1" name="Google Shape;4611;p24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2" name="Google Shape;4612;p24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3" name="Google Shape;4613;p24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4" name="Google Shape;4614;p24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5" name="Google Shape;4615;p24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6" name="Google Shape;4616;p24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7" name="Google Shape;4617;p24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8" name="Google Shape;4618;p24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9" name="Google Shape;4619;p24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0" name="Google Shape;4620;p24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1" name="Google Shape;4621;p24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2" name="Google Shape;4622;p24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3" name="Google Shape;4623;p24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4" name="Google Shape;4624;p24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5" name="Google Shape;4625;p24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rect b="b" l="l" r="r" t="t"/>
                <a:pathLst>
                  <a:path extrusionOk="0" h="571" w="1142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6" name="Google Shape;4626;p24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7" name="Google Shape;4627;p24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8" name="Google Shape;4628;p24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9" name="Google Shape;4629;p24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0" name="Google Shape;4630;p24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1" name="Google Shape;4631;p24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2" name="Google Shape;4632;p24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3" name="Google Shape;4633;p24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4" name="Google Shape;4634;p24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5" name="Google Shape;4635;p24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6" name="Google Shape;4636;p24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7" name="Google Shape;4637;p24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8" name="Google Shape;4638;p24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9" name="Google Shape;4639;p24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0" name="Google Shape;4640;p24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1" name="Google Shape;4641;p24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2" name="Google Shape;4642;p24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3" name="Google Shape;4643;p24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4" name="Google Shape;4644;p24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5" name="Google Shape;4645;p24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6" name="Google Shape;4646;p24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7" name="Google Shape;4647;p24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8" name="Google Shape;4648;p24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9" name="Google Shape;4649;p24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0" name="Google Shape;4650;p24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1" name="Google Shape;4651;p24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2" name="Google Shape;4652;p24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3" name="Google Shape;4653;p24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4" name="Google Shape;4654;p24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5" name="Google Shape;4655;p24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6" name="Google Shape;4656;p24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7" name="Google Shape;4657;p24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8" name="Google Shape;4658;p24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9" name="Google Shape;4659;p24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0" name="Google Shape;4660;p24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1" name="Google Shape;4661;p24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2" name="Google Shape;4662;p24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3" name="Google Shape;4663;p24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4" name="Google Shape;4664;p24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5" name="Google Shape;4665;p24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6" name="Google Shape;4666;p24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7" name="Google Shape;4667;p24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8" name="Google Shape;4668;p24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9" name="Google Shape;4669;p24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0" name="Google Shape;4670;p24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1" name="Google Shape;4671;p24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2" name="Google Shape;4672;p24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3" name="Google Shape;4673;p24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4" name="Google Shape;4674;p24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5" name="Google Shape;4675;p24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6" name="Google Shape;4676;p24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7" name="Google Shape;4677;p24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8" name="Google Shape;4678;p24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9" name="Google Shape;4679;p24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0" name="Google Shape;4680;p24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1" name="Google Shape;4681;p24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2" name="Google Shape;4682;p24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3" name="Google Shape;4683;p24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4" name="Google Shape;4684;p24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5" name="Google Shape;4685;p24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6" name="Google Shape;4686;p24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7" name="Google Shape;4687;p24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8" name="Google Shape;4688;p24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9" name="Google Shape;4689;p24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0" name="Google Shape;4690;p24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1" name="Google Shape;4691;p24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2" name="Google Shape;4692;p24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3" name="Google Shape;4693;p24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4" name="Google Shape;4694;p24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5" name="Google Shape;4695;p24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6" name="Google Shape;4696;p24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7" name="Google Shape;4697;p24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8" name="Google Shape;4698;p24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9" name="Google Shape;4699;p24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0" name="Google Shape;4700;p24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1" name="Google Shape;4701;p24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2" name="Google Shape;4702;p24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3" name="Google Shape;4703;p24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4" name="Google Shape;4704;p24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5" name="Google Shape;4705;p24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6" name="Google Shape;4706;p24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7" name="Google Shape;4707;p24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8" name="Google Shape;4708;p24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9" name="Google Shape;4709;p24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0" name="Google Shape;4710;p24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1" name="Google Shape;4711;p24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2" name="Google Shape;4712;p24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3" name="Google Shape;4713;p24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4" name="Google Shape;4714;p24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5" name="Google Shape;4715;p24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6" name="Google Shape;4716;p24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7" name="Google Shape;4717;p24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8" name="Google Shape;4718;p24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9" name="Google Shape;4719;p24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0" name="Google Shape;4720;p24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1" name="Google Shape;4721;p24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2" name="Google Shape;4722;p24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3" name="Google Shape;4723;p24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4" name="Google Shape;4724;p24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725" name="Google Shape;4725;p24"/>
          <p:cNvGrpSpPr/>
          <p:nvPr/>
        </p:nvGrpSpPr>
        <p:grpSpPr>
          <a:xfrm flipH="1" rot="10800000">
            <a:off x="274813" y="285764"/>
            <a:ext cx="8605925" cy="4712003"/>
            <a:chOff x="274813" y="285764"/>
            <a:chExt cx="8605925" cy="4712003"/>
          </a:xfrm>
        </p:grpSpPr>
        <p:sp>
          <p:nvSpPr>
            <p:cNvPr id="4726" name="Google Shape;4726;p24"/>
            <p:cNvSpPr/>
            <p:nvPr/>
          </p:nvSpPr>
          <p:spPr>
            <a:xfrm>
              <a:off x="851147" y="503675"/>
              <a:ext cx="201200" cy="201398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27" name="Google Shape;4727;p24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4728" name="Google Shape;4728;p24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rect b="b" l="l" r="r" t="t"/>
                <a:pathLst>
                  <a:path extrusionOk="0" h="25195" w="63504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4729" name="Google Shape;4729;p24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4730" name="Google Shape;4730;p24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31" name="Google Shape;4731;p24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32" name="Google Shape;4732;p24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733" name="Google Shape;4733;p24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4734" name="Google Shape;4734;p24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rect b="b" l="l" r="r" t="t"/>
                <a:pathLst>
                  <a:path extrusionOk="0" h="42094" w="28851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735" name="Google Shape;4735;p24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6" name="Google Shape;4736;p24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7" name="Google Shape;4737;p24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38" name="Google Shape;4738;p24"/>
            <p:cNvSpPr/>
            <p:nvPr/>
          </p:nvSpPr>
          <p:spPr>
            <a:xfrm>
              <a:off x="8679538" y="5036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39" name="Google Shape;4739;p24"/>
            <p:cNvGrpSpPr/>
            <p:nvPr/>
          </p:nvGrpSpPr>
          <p:grpSpPr>
            <a:xfrm>
              <a:off x="274834" y="4514403"/>
              <a:ext cx="438102" cy="483364"/>
              <a:chOff x="6715777" y="3950739"/>
              <a:chExt cx="586325" cy="646900"/>
            </a:xfrm>
          </p:grpSpPr>
          <p:sp>
            <p:nvSpPr>
              <p:cNvPr id="4740" name="Google Shape;4740;p24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rect b="b" l="l" r="r" t="t"/>
                <a:pathLst>
                  <a:path extrusionOk="0" h="14662" w="19392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741" name="Google Shape;4741;p24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rect b="b" l="l" r="r" t="t"/>
                <a:pathLst>
                  <a:path extrusionOk="0" h="12297" w="7094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742" name="Google Shape;4742;p24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3" name="Google Shape;4743;p24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4" name="Google Shape;4744;p24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5" name="Google Shape;4745;p24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6" name="Google Shape;4746;p24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47" name="Google Shape;4747;p24"/>
            <p:cNvGrpSpPr/>
            <p:nvPr/>
          </p:nvGrpSpPr>
          <p:grpSpPr>
            <a:xfrm>
              <a:off x="8082452" y="285774"/>
              <a:ext cx="498898" cy="708105"/>
              <a:chOff x="8082452" y="285774"/>
              <a:chExt cx="498898" cy="708105"/>
            </a:xfrm>
          </p:grpSpPr>
          <p:grpSp>
            <p:nvGrpSpPr>
              <p:cNvPr id="4748" name="Google Shape;4748;p24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4749" name="Google Shape;4749;p24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rect b="b" l="l" r="r" t="t"/>
                  <a:pathLst>
                    <a:path extrusionOk="0" h="38783" w="27432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4750" name="Google Shape;4750;p24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51" name="Google Shape;4751;p24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52" name="Google Shape;4752;p24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53" name="Google Shape;4753;p24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754" name="Google Shape;4754;p24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55" name="Google Shape;4755;p24"/>
            <p:cNvSpPr/>
            <p:nvPr/>
          </p:nvSpPr>
          <p:spPr>
            <a:xfrm>
              <a:off x="8679538" y="43258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6" name="Google Shape;4756;p24"/>
            <p:cNvSpPr/>
            <p:nvPr/>
          </p:nvSpPr>
          <p:spPr>
            <a:xfrm>
              <a:off x="274813" y="44265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57" name="Google Shape;4757;p24"/>
          <p:cNvSpPr txBox="1"/>
          <p:nvPr>
            <p:ph idx="1" type="subTitle"/>
          </p:nvPr>
        </p:nvSpPr>
        <p:spPr>
          <a:xfrm>
            <a:off x="1991063" y="3596183"/>
            <a:ext cx="16161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/>
        </p:txBody>
      </p:sp>
      <p:sp>
        <p:nvSpPr>
          <p:cNvPr id="4758" name="Google Shape;4758;p24"/>
          <p:cNvSpPr txBox="1"/>
          <p:nvPr>
            <p:ph idx="2" type="subTitle"/>
          </p:nvPr>
        </p:nvSpPr>
        <p:spPr>
          <a:xfrm>
            <a:off x="1790663" y="4037925"/>
            <a:ext cx="2016900" cy="6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  <p:sp>
        <p:nvSpPr>
          <p:cNvPr id="4759" name="Google Shape;4759;p24"/>
          <p:cNvSpPr txBox="1"/>
          <p:nvPr>
            <p:ph idx="3" type="subTitle"/>
          </p:nvPr>
        </p:nvSpPr>
        <p:spPr>
          <a:xfrm>
            <a:off x="1989263" y="1657783"/>
            <a:ext cx="16197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/>
        </p:txBody>
      </p:sp>
      <p:sp>
        <p:nvSpPr>
          <p:cNvPr id="4760" name="Google Shape;4760;p24"/>
          <p:cNvSpPr txBox="1"/>
          <p:nvPr>
            <p:ph idx="4" type="subTitle"/>
          </p:nvPr>
        </p:nvSpPr>
        <p:spPr>
          <a:xfrm>
            <a:off x="1790663" y="2099525"/>
            <a:ext cx="2016900" cy="6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  <p:sp>
        <p:nvSpPr>
          <p:cNvPr id="4761" name="Google Shape;4761;p24"/>
          <p:cNvSpPr txBox="1"/>
          <p:nvPr>
            <p:ph idx="5" type="subTitle"/>
          </p:nvPr>
        </p:nvSpPr>
        <p:spPr>
          <a:xfrm>
            <a:off x="5519049" y="3596183"/>
            <a:ext cx="1616100" cy="3567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/>
        </p:txBody>
      </p:sp>
      <p:sp>
        <p:nvSpPr>
          <p:cNvPr id="4762" name="Google Shape;4762;p24"/>
          <p:cNvSpPr txBox="1"/>
          <p:nvPr>
            <p:ph idx="6" type="subTitle"/>
          </p:nvPr>
        </p:nvSpPr>
        <p:spPr>
          <a:xfrm>
            <a:off x="5318649" y="4037925"/>
            <a:ext cx="2016900" cy="6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  <p:sp>
        <p:nvSpPr>
          <p:cNvPr id="4763" name="Google Shape;4763;p24"/>
          <p:cNvSpPr txBox="1"/>
          <p:nvPr>
            <p:ph idx="7" type="subTitle"/>
          </p:nvPr>
        </p:nvSpPr>
        <p:spPr>
          <a:xfrm>
            <a:off x="5517249" y="1657783"/>
            <a:ext cx="16197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/>
        </p:txBody>
      </p:sp>
      <p:sp>
        <p:nvSpPr>
          <p:cNvPr id="4764" name="Google Shape;4764;p24"/>
          <p:cNvSpPr txBox="1"/>
          <p:nvPr>
            <p:ph idx="8" type="subTitle"/>
          </p:nvPr>
        </p:nvSpPr>
        <p:spPr>
          <a:xfrm>
            <a:off x="5318649" y="2099525"/>
            <a:ext cx="2016900" cy="6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  <p:sp>
        <p:nvSpPr>
          <p:cNvPr id="4765" name="Google Shape;4765;p24"/>
          <p:cNvSpPr txBox="1"/>
          <p:nvPr>
            <p:ph hasCustomPrompt="1" type="title"/>
          </p:nvPr>
        </p:nvSpPr>
        <p:spPr>
          <a:xfrm>
            <a:off x="7470836" y="1921275"/>
            <a:ext cx="842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4766" name="Google Shape;4766;p24"/>
          <p:cNvSpPr txBox="1"/>
          <p:nvPr>
            <p:ph hasCustomPrompt="1" idx="9" type="title"/>
          </p:nvPr>
        </p:nvSpPr>
        <p:spPr>
          <a:xfrm>
            <a:off x="7470836" y="3786000"/>
            <a:ext cx="842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4767" name="Google Shape;4767;p24"/>
          <p:cNvSpPr txBox="1"/>
          <p:nvPr>
            <p:ph hasCustomPrompt="1" idx="13" type="title"/>
          </p:nvPr>
        </p:nvSpPr>
        <p:spPr>
          <a:xfrm>
            <a:off x="846938" y="1921275"/>
            <a:ext cx="842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4768" name="Google Shape;4768;p24"/>
          <p:cNvSpPr txBox="1"/>
          <p:nvPr>
            <p:ph hasCustomPrompt="1" idx="14" type="title"/>
          </p:nvPr>
        </p:nvSpPr>
        <p:spPr>
          <a:xfrm>
            <a:off x="846936" y="3786000"/>
            <a:ext cx="842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4769" name="Google Shape;4769;p24"/>
          <p:cNvSpPr txBox="1"/>
          <p:nvPr>
            <p:ph idx="15"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0"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0">
    <p:spTree>
      <p:nvGrpSpPr>
        <p:cNvPr id="4770" name="Shape 4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1" name="Google Shape;4771;p25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4772" name="Google Shape;4772;p25"/>
            <p:cNvSpPr/>
            <p:nvPr/>
          </p:nvSpPr>
          <p:spPr>
            <a:xfrm>
              <a:off x="0" y="-228600"/>
              <a:ext cx="9143697" cy="6099216"/>
            </a:xfrm>
            <a:custGeom>
              <a:rect b="b" l="l" r="r" t="t"/>
              <a:pathLst>
                <a:path extrusionOk="0" h="190318" w="285317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73" name="Google Shape;4773;p25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4774" name="Google Shape;4774;p25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rect b="b" l="l" r="r" t="t"/>
                <a:pathLst>
                  <a:path extrusionOk="0" h="50857" w="285317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5" name="Google Shape;4775;p25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rect b="b" l="l" r="r" t="t"/>
                <a:pathLst>
                  <a:path extrusionOk="0" h="57736" w="285317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6" name="Google Shape;4776;p25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rect b="b" l="l" r="r" t="t"/>
                <a:pathLst>
                  <a:path extrusionOk="0" h="52269" w="285317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77" name="Google Shape;4777;p25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78" name="Google Shape;4778;p25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4779" name="Google Shape;4779;p25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0" name="Google Shape;4780;p25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rect b="b" l="l" r="r" t="t"/>
                <a:pathLst>
                  <a:path extrusionOk="0" h="1143" w="1713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1" name="Google Shape;4781;p25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2" name="Google Shape;4782;p25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3" name="Google Shape;4783;p25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rect b="b" l="l" r="r" t="t"/>
                <a:pathLst>
                  <a:path extrusionOk="0" h="1143" w="1417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4" name="Google Shape;4784;p25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5" name="Google Shape;4785;p25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6" name="Google Shape;4786;p25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7" name="Google Shape;4787;p25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8" name="Google Shape;4788;p25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9" name="Google Shape;4789;p25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0" name="Google Shape;4790;p25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1" name="Google Shape;4791;p25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2" name="Google Shape;4792;p25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3" name="Google Shape;4793;p25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4" name="Google Shape;4794;p25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5" name="Google Shape;4795;p25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rect b="b" l="l" r="r" t="t"/>
                <a:pathLst>
                  <a:path extrusionOk="0" h="1142" w="1712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6" name="Google Shape;4796;p25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7" name="Google Shape;4797;p25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8" name="Google Shape;4798;p25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9" name="Google Shape;4799;p25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0" name="Google Shape;4800;p25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1" name="Google Shape;4801;p25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2" name="Google Shape;4802;p25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rect b="b" l="l" r="r" t="t"/>
                <a:pathLst>
                  <a:path extrusionOk="0" h="2284" w="3128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3" name="Google Shape;4803;p25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rect b="b" l="l" r="r" t="t"/>
                <a:pathLst>
                  <a:path extrusionOk="0" h="2284" w="3151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4" name="Google Shape;4804;p25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5" name="Google Shape;4805;p25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6" name="Google Shape;4806;p25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7" name="Google Shape;4807;p25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8" name="Google Shape;4808;p25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9" name="Google Shape;4809;p25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rect b="b" l="l" r="r" t="t"/>
                <a:pathLst>
                  <a:path extrusionOk="0" h="2283" w="3129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0" name="Google Shape;4810;p25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1" name="Google Shape;4811;p25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2" name="Google Shape;4812;p25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3" name="Google Shape;4813;p25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4" name="Google Shape;4814;p25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5" name="Google Shape;4815;p25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6" name="Google Shape;4816;p25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7" name="Google Shape;4817;p25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8" name="Google Shape;4818;p25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9" name="Google Shape;4819;p25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0" name="Google Shape;4820;p25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1" name="Google Shape;4821;p25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2" name="Google Shape;4822;p25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3" name="Google Shape;4823;p25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4" name="Google Shape;4824;p25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5" name="Google Shape;4825;p25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6" name="Google Shape;4826;p25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7" name="Google Shape;4827;p25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8" name="Google Shape;4828;p25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9" name="Google Shape;4829;p25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0" name="Google Shape;4830;p25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1" name="Google Shape;4831;p25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2" name="Google Shape;4832;p25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3" name="Google Shape;4833;p25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4" name="Google Shape;4834;p25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5" name="Google Shape;4835;p25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6" name="Google Shape;4836;p25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7" name="Google Shape;4837;p25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8" name="Google Shape;4838;p25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9" name="Google Shape;4839;p25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0" name="Google Shape;4840;p25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1" name="Google Shape;4841;p25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2" name="Google Shape;4842;p25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3" name="Google Shape;4843;p25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4" name="Google Shape;4844;p25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5" name="Google Shape;4845;p25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6" name="Google Shape;4846;p25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7" name="Google Shape;4847;p25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8" name="Google Shape;4848;p25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9" name="Google Shape;4849;p25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0" name="Google Shape;4850;p25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1" name="Google Shape;4851;p25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2" name="Google Shape;4852;p25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3" name="Google Shape;4853;p25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4" name="Google Shape;4854;p25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5" name="Google Shape;4855;p25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6" name="Google Shape;4856;p25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7" name="Google Shape;4857;p25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8" name="Google Shape;4858;p25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9" name="Google Shape;4859;p25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rect b="b" l="l" r="r" t="t"/>
                <a:pathLst>
                  <a:path extrusionOk="0" h="571" w="1142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0" name="Google Shape;4860;p25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1" name="Google Shape;4861;p25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2" name="Google Shape;4862;p25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3" name="Google Shape;4863;p25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4" name="Google Shape;4864;p25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5" name="Google Shape;4865;p25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6" name="Google Shape;4866;p25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7" name="Google Shape;4867;p25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8" name="Google Shape;4868;p25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9" name="Google Shape;4869;p25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0" name="Google Shape;4870;p25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1" name="Google Shape;4871;p25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2" name="Google Shape;4872;p25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3" name="Google Shape;4873;p25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4" name="Google Shape;4874;p25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5" name="Google Shape;4875;p25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6" name="Google Shape;4876;p25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7" name="Google Shape;4877;p25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8" name="Google Shape;4878;p25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9" name="Google Shape;4879;p25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0" name="Google Shape;4880;p25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1" name="Google Shape;4881;p25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2" name="Google Shape;4882;p25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3" name="Google Shape;4883;p25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4" name="Google Shape;4884;p25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5" name="Google Shape;4885;p25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6" name="Google Shape;4886;p25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7" name="Google Shape;4887;p25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8" name="Google Shape;4888;p25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9" name="Google Shape;4889;p25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0" name="Google Shape;4890;p25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1" name="Google Shape;4891;p25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2" name="Google Shape;4892;p25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3" name="Google Shape;4893;p25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4" name="Google Shape;4894;p25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5" name="Google Shape;4895;p25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6" name="Google Shape;4896;p25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7" name="Google Shape;4897;p25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8" name="Google Shape;4898;p25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9" name="Google Shape;4899;p25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0" name="Google Shape;4900;p25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1" name="Google Shape;4901;p25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2" name="Google Shape;4902;p25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3" name="Google Shape;4903;p25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4" name="Google Shape;4904;p25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5" name="Google Shape;4905;p25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6" name="Google Shape;4906;p25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7" name="Google Shape;4907;p25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8" name="Google Shape;4908;p25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9" name="Google Shape;4909;p25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0" name="Google Shape;4910;p25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1" name="Google Shape;4911;p25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2" name="Google Shape;4912;p25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3" name="Google Shape;4913;p25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4" name="Google Shape;4914;p25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5" name="Google Shape;4915;p25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6" name="Google Shape;4916;p25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7" name="Google Shape;4917;p25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8" name="Google Shape;4918;p25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9" name="Google Shape;4919;p25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0" name="Google Shape;4920;p25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1" name="Google Shape;4921;p25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2" name="Google Shape;4922;p25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3" name="Google Shape;4923;p25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4" name="Google Shape;4924;p25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5" name="Google Shape;4925;p25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6" name="Google Shape;4926;p25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7" name="Google Shape;4927;p25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8" name="Google Shape;4928;p25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9" name="Google Shape;4929;p25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0" name="Google Shape;4930;p25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1" name="Google Shape;4931;p25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2" name="Google Shape;4932;p25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3" name="Google Shape;4933;p25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4" name="Google Shape;4934;p25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5" name="Google Shape;4935;p25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6" name="Google Shape;4936;p25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7" name="Google Shape;4937;p25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8" name="Google Shape;4938;p25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9" name="Google Shape;4939;p25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0" name="Google Shape;4940;p25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1" name="Google Shape;4941;p25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2" name="Google Shape;4942;p25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3" name="Google Shape;4943;p25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4" name="Google Shape;4944;p25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5" name="Google Shape;4945;p25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6" name="Google Shape;4946;p25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7" name="Google Shape;4947;p25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8" name="Google Shape;4948;p25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9" name="Google Shape;4949;p25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0" name="Google Shape;4950;p25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1" name="Google Shape;4951;p25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2" name="Google Shape;4952;p25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3" name="Google Shape;4953;p25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4" name="Google Shape;4954;p25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5" name="Google Shape;4955;p25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6" name="Google Shape;4956;p25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7" name="Google Shape;4957;p25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8" name="Google Shape;4958;p25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959" name="Google Shape;4959;p25"/>
          <p:cNvSpPr txBox="1"/>
          <p:nvPr>
            <p:ph type="ctrTitle"/>
          </p:nvPr>
        </p:nvSpPr>
        <p:spPr>
          <a:xfrm flipH="1">
            <a:off x="3006000" y="552926"/>
            <a:ext cx="3132000" cy="98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960" name="Google Shape;4960;p25"/>
          <p:cNvSpPr txBox="1"/>
          <p:nvPr>
            <p:ph idx="1" type="subTitle"/>
          </p:nvPr>
        </p:nvSpPr>
        <p:spPr>
          <a:xfrm flipH="1">
            <a:off x="3006000" y="1487875"/>
            <a:ext cx="3132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4961" name="Google Shape;4961;p25"/>
          <p:cNvSpPr txBox="1"/>
          <p:nvPr>
            <p:ph idx="2" type="subTitle"/>
          </p:nvPr>
        </p:nvSpPr>
        <p:spPr>
          <a:xfrm flipH="1">
            <a:off x="3006000" y="2360989"/>
            <a:ext cx="3132000" cy="9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4962" name="Google Shape;4962;p25"/>
          <p:cNvSpPr txBox="1"/>
          <p:nvPr/>
        </p:nvSpPr>
        <p:spPr>
          <a:xfrm>
            <a:off x="3122850" y="3713925"/>
            <a:ext cx="28983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</a:t>
            </a:r>
            <a:endParaRPr b="1"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963" name="Google Shape;4963;p25"/>
          <p:cNvGrpSpPr/>
          <p:nvPr/>
        </p:nvGrpSpPr>
        <p:grpSpPr>
          <a:xfrm>
            <a:off x="859343" y="443179"/>
            <a:ext cx="7612854" cy="4481816"/>
            <a:chOff x="859343" y="443179"/>
            <a:chExt cx="7612854" cy="4481816"/>
          </a:xfrm>
        </p:grpSpPr>
        <p:grpSp>
          <p:nvGrpSpPr>
            <p:cNvPr id="4964" name="Google Shape;4964;p25"/>
            <p:cNvGrpSpPr/>
            <p:nvPr/>
          </p:nvGrpSpPr>
          <p:grpSpPr>
            <a:xfrm>
              <a:off x="859343" y="443179"/>
              <a:ext cx="1478072" cy="614129"/>
              <a:chOff x="219125" y="484675"/>
              <a:chExt cx="1622650" cy="674200"/>
            </a:xfrm>
          </p:grpSpPr>
          <p:sp>
            <p:nvSpPr>
              <p:cNvPr id="4965" name="Google Shape;4965;p25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rect b="b" l="l" r="r" t="t"/>
                <a:pathLst>
                  <a:path extrusionOk="0" h="25195" w="63504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4966" name="Google Shape;4966;p25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4967" name="Google Shape;4967;p25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68" name="Google Shape;4968;p25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69" name="Google Shape;4969;p25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970" name="Google Shape;4970;p25"/>
            <p:cNvGrpSpPr/>
            <p:nvPr/>
          </p:nvGrpSpPr>
          <p:grpSpPr>
            <a:xfrm rot="2277778">
              <a:off x="2073251" y="3740422"/>
              <a:ext cx="740232" cy="1070108"/>
              <a:chOff x="8233275" y="1900925"/>
              <a:chExt cx="753525" cy="1089325"/>
            </a:xfrm>
          </p:grpSpPr>
          <p:sp>
            <p:nvSpPr>
              <p:cNvPr id="4971" name="Google Shape;4971;p25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rect b="b" l="l" r="r" t="t"/>
                <a:pathLst>
                  <a:path extrusionOk="0" h="42094" w="28851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972" name="Google Shape;4972;p25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3" name="Google Shape;4973;p25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4" name="Google Shape;4974;p25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75" name="Google Shape;4975;p25"/>
            <p:cNvGrpSpPr/>
            <p:nvPr/>
          </p:nvGrpSpPr>
          <p:grpSpPr>
            <a:xfrm rot="4340216">
              <a:off x="6880848" y="1385170"/>
              <a:ext cx="595950" cy="657439"/>
              <a:chOff x="6715777" y="3950739"/>
              <a:chExt cx="586325" cy="646900"/>
            </a:xfrm>
          </p:grpSpPr>
          <p:sp>
            <p:nvSpPr>
              <p:cNvPr id="4976" name="Google Shape;4976;p25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rect b="b" l="l" r="r" t="t"/>
                <a:pathLst>
                  <a:path extrusionOk="0" h="14662" w="19392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977" name="Google Shape;4977;p25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rect b="b" l="l" r="r" t="t"/>
                <a:pathLst>
                  <a:path extrusionOk="0" h="12297" w="7094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978" name="Google Shape;4978;p25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9" name="Google Shape;4979;p25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0" name="Google Shape;4980;p25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1" name="Google Shape;4981;p25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2" name="Google Shape;4982;p25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83" name="Google Shape;4983;p25"/>
            <p:cNvGrpSpPr/>
            <p:nvPr/>
          </p:nvGrpSpPr>
          <p:grpSpPr>
            <a:xfrm>
              <a:off x="6588871" y="2663317"/>
              <a:ext cx="740215" cy="1050616"/>
              <a:chOff x="8082452" y="285774"/>
              <a:chExt cx="498898" cy="708105"/>
            </a:xfrm>
          </p:grpSpPr>
          <p:grpSp>
            <p:nvGrpSpPr>
              <p:cNvPr id="4984" name="Google Shape;4984;p25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4985" name="Google Shape;4985;p25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rect b="b" l="l" r="r" t="t"/>
                  <a:pathLst>
                    <a:path extrusionOk="0" h="38783" w="27432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4986" name="Google Shape;4986;p25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87" name="Google Shape;4987;p25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88" name="Google Shape;4988;p25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89" name="Google Shape;4989;p25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990" name="Google Shape;4990;p25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91" name="Google Shape;4991;p25"/>
            <p:cNvGrpSpPr/>
            <p:nvPr/>
          </p:nvGrpSpPr>
          <p:grpSpPr>
            <a:xfrm rot="5400000">
              <a:off x="8020838" y="378970"/>
              <a:ext cx="373126" cy="529592"/>
              <a:chOff x="8082452" y="285774"/>
              <a:chExt cx="498898" cy="708105"/>
            </a:xfrm>
          </p:grpSpPr>
          <p:grpSp>
            <p:nvGrpSpPr>
              <p:cNvPr id="4992" name="Google Shape;4992;p25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4993" name="Google Shape;4993;p25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rect b="b" l="l" r="r" t="t"/>
                  <a:pathLst>
                    <a:path extrusionOk="0" h="38783" w="27432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4994" name="Google Shape;4994;p25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95" name="Google Shape;4995;p25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96" name="Google Shape;4996;p25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97" name="Google Shape;4997;p25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998" name="Google Shape;4998;p25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999" name="Google Shape;4999;p25"/>
          <p:cNvGrpSpPr/>
          <p:nvPr/>
        </p:nvGrpSpPr>
        <p:grpSpPr>
          <a:xfrm>
            <a:off x="777594" y="328050"/>
            <a:ext cx="7997433" cy="4351914"/>
            <a:chOff x="777594" y="328050"/>
            <a:chExt cx="7997433" cy="4351914"/>
          </a:xfrm>
        </p:grpSpPr>
        <p:sp>
          <p:nvSpPr>
            <p:cNvPr id="5000" name="Google Shape;5000;p25"/>
            <p:cNvSpPr/>
            <p:nvPr/>
          </p:nvSpPr>
          <p:spPr>
            <a:xfrm>
              <a:off x="6588869" y="607427"/>
              <a:ext cx="379267" cy="379621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1" name="Google Shape;5001;p25"/>
            <p:cNvSpPr/>
            <p:nvPr/>
          </p:nvSpPr>
          <p:spPr>
            <a:xfrm>
              <a:off x="2548972" y="1197150"/>
              <a:ext cx="379267" cy="379621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2" name="Google Shape;5002;p25"/>
            <p:cNvSpPr/>
            <p:nvPr/>
          </p:nvSpPr>
          <p:spPr>
            <a:xfrm>
              <a:off x="8495902" y="328050"/>
              <a:ext cx="279126" cy="279373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3" name="Google Shape;5003;p25"/>
            <p:cNvSpPr/>
            <p:nvPr/>
          </p:nvSpPr>
          <p:spPr>
            <a:xfrm>
              <a:off x="7405271" y="2208601"/>
              <a:ext cx="613535" cy="614098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4" name="Google Shape;5004;p25"/>
            <p:cNvSpPr/>
            <p:nvPr/>
          </p:nvSpPr>
          <p:spPr>
            <a:xfrm>
              <a:off x="777610" y="3939137"/>
              <a:ext cx="740159" cy="740827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5" name="Google Shape;5005;p25"/>
            <p:cNvSpPr/>
            <p:nvPr/>
          </p:nvSpPr>
          <p:spPr>
            <a:xfrm>
              <a:off x="777594" y="879652"/>
              <a:ext cx="379267" cy="379621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6" name="Google Shape;5006;p25"/>
            <p:cNvSpPr/>
            <p:nvPr/>
          </p:nvSpPr>
          <p:spPr>
            <a:xfrm>
              <a:off x="7582464" y="3979475"/>
              <a:ext cx="279126" cy="279373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7" name="Google Shape;5007;p25"/>
            <p:cNvSpPr/>
            <p:nvPr/>
          </p:nvSpPr>
          <p:spPr>
            <a:xfrm>
              <a:off x="7942602" y="3377438"/>
              <a:ext cx="279126" cy="279373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1">
    <p:spTree>
      <p:nvGrpSpPr>
        <p:cNvPr id="5008" name="Shape 5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9" name="Google Shape;5009;p26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5010" name="Google Shape;5010;p26"/>
            <p:cNvSpPr/>
            <p:nvPr/>
          </p:nvSpPr>
          <p:spPr>
            <a:xfrm>
              <a:off x="0" y="-228600"/>
              <a:ext cx="9143697" cy="6099216"/>
            </a:xfrm>
            <a:custGeom>
              <a:rect b="b" l="l" r="r" t="t"/>
              <a:pathLst>
                <a:path extrusionOk="0" h="190318" w="285317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011" name="Google Shape;5011;p26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5012" name="Google Shape;5012;p26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rect b="b" l="l" r="r" t="t"/>
                <a:pathLst>
                  <a:path extrusionOk="0" h="50857" w="285317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3" name="Google Shape;5013;p26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rect b="b" l="l" r="r" t="t"/>
                <a:pathLst>
                  <a:path extrusionOk="0" h="57736" w="285317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4" name="Google Shape;5014;p26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rect b="b" l="l" r="r" t="t"/>
                <a:pathLst>
                  <a:path extrusionOk="0" h="52269" w="285317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015" name="Google Shape;5015;p26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016" name="Google Shape;5016;p26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5017" name="Google Shape;5017;p26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8" name="Google Shape;5018;p26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rect b="b" l="l" r="r" t="t"/>
                <a:pathLst>
                  <a:path extrusionOk="0" h="1143" w="1713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9" name="Google Shape;5019;p26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0" name="Google Shape;5020;p26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1" name="Google Shape;5021;p26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rect b="b" l="l" r="r" t="t"/>
                <a:pathLst>
                  <a:path extrusionOk="0" h="1143" w="1417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2" name="Google Shape;5022;p26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3" name="Google Shape;5023;p26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4" name="Google Shape;5024;p26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5" name="Google Shape;5025;p26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6" name="Google Shape;5026;p26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7" name="Google Shape;5027;p26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8" name="Google Shape;5028;p26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9" name="Google Shape;5029;p26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0" name="Google Shape;5030;p26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1" name="Google Shape;5031;p26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2" name="Google Shape;5032;p26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3" name="Google Shape;5033;p26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rect b="b" l="l" r="r" t="t"/>
                <a:pathLst>
                  <a:path extrusionOk="0" h="1142" w="1712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4" name="Google Shape;5034;p26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5" name="Google Shape;5035;p26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6" name="Google Shape;5036;p26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7" name="Google Shape;5037;p26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8" name="Google Shape;5038;p26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9" name="Google Shape;5039;p26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0" name="Google Shape;5040;p26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rect b="b" l="l" r="r" t="t"/>
                <a:pathLst>
                  <a:path extrusionOk="0" h="2284" w="3128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1" name="Google Shape;5041;p26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rect b="b" l="l" r="r" t="t"/>
                <a:pathLst>
                  <a:path extrusionOk="0" h="2284" w="3151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2" name="Google Shape;5042;p26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3" name="Google Shape;5043;p26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4" name="Google Shape;5044;p26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5" name="Google Shape;5045;p26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6" name="Google Shape;5046;p26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7" name="Google Shape;5047;p26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rect b="b" l="l" r="r" t="t"/>
                <a:pathLst>
                  <a:path extrusionOk="0" h="2283" w="3129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8" name="Google Shape;5048;p26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9" name="Google Shape;5049;p26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0" name="Google Shape;5050;p26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1" name="Google Shape;5051;p26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2" name="Google Shape;5052;p26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3" name="Google Shape;5053;p26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4" name="Google Shape;5054;p26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5" name="Google Shape;5055;p26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6" name="Google Shape;5056;p26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7" name="Google Shape;5057;p26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8" name="Google Shape;5058;p26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9" name="Google Shape;5059;p26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0" name="Google Shape;5060;p26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1" name="Google Shape;5061;p26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2" name="Google Shape;5062;p26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3" name="Google Shape;5063;p26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4" name="Google Shape;5064;p26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5" name="Google Shape;5065;p26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6" name="Google Shape;5066;p26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7" name="Google Shape;5067;p26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8" name="Google Shape;5068;p26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9" name="Google Shape;5069;p26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0" name="Google Shape;5070;p26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1" name="Google Shape;5071;p26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2" name="Google Shape;5072;p26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3" name="Google Shape;5073;p26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4" name="Google Shape;5074;p26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5" name="Google Shape;5075;p26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6" name="Google Shape;5076;p26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7" name="Google Shape;5077;p26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8" name="Google Shape;5078;p26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9" name="Google Shape;5079;p26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0" name="Google Shape;5080;p26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1" name="Google Shape;5081;p26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2" name="Google Shape;5082;p26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3" name="Google Shape;5083;p26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4" name="Google Shape;5084;p26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5" name="Google Shape;5085;p26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6" name="Google Shape;5086;p26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7" name="Google Shape;5087;p26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8" name="Google Shape;5088;p26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9" name="Google Shape;5089;p26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0" name="Google Shape;5090;p26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1" name="Google Shape;5091;p26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2" name="Google Shape;5092;p26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3" name="Google Shape;5093;p26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4" name="Google Shape;5094;p26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5" name="Google Shape;5095;p26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6" name="Google Shape;5096;p26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7" name="Google Shape;5097;p26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rect b="b" l="l" r="r" t="t"/>
                <a:pathLst>
                  <a:path extrusionOk="0" h="571" w="1142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8" name="Google Shape;5098;p26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9" name="Google Shape;5099;p26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0" name="Google Shape;5100;p26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1" name="Google Shape;5101;p26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2" name="Google Shape;5102;p26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3" name="Google Shape;5103;p26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4" name="Google Shape;5104;p26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5" name="Google Shape;5105;p26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6" name="Google Shape;5106;p26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7" name="Google Shape;5107;p26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8" name="Google Shape;5108;p26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9" name="Google Shape;5109;p26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0" name="Google Shape;5110;p26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1" name="Google Shape;5111;p26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2" name="Google Shape;5112;p26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3" name="Google Shape;5113;p26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4" name="Google Shape;5114;p26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5" name="Google Shape;5115;p26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6" name="Google Shape;5116;p26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7" name="Google Shape;5117;p26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8" name="Google Shape;5118;p26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9" name="Google Shape;5119;p26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0" name="Google Shape;5120;p26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1" name="Google Shape;5121;p26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2" name="Google Shape;5122;p26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3" name="Google Shape;5123;p26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4" name="Google Shape;5124;p26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5" name="Google Shape;5125;p26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6" name="Google Shape;5126;p26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7" name="Google Shape;5127;p26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8" name="Google Shape;5128;p26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9" name="Google Shape;5129;p26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0" name="Google Shape;5130;p26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1" name="Google Shape;5131;p26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2" name="Google Shape;5132;p26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3" name="Google Shape;5133;p26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4" name="Google Shape;5134;p26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5" name="Google Shape;5135;p26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6" name="Google Shape;5136;p26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7" name="Google Shape;5137;p26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8" name="Google Shape;5138;p26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9" name="Google Shape;5139;p26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0" name="Google Shape;5140;p26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1" name="Google Shape;5141;p26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2" name="Google Shape;5142;p26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3" name="Google Shape;5143;p26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4" name="Google Shape;5144;p26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5" name="Google Shape;5145;p26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6" name="Google Shape;5146;p26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7" name="Google Shape;5147;p26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8" name="Google Shape;5148;p26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9" name="Google Shape;5149;p26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0" name="Google Shape;5150;p26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1" name="Google Shape;5151;p26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2" name="Google Shape;5152;p26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3" name="Google Shape;5153;p26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4" name="Google Shape;5154;p26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5" name="Google Shape;5155;p26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6" name="Google Shape;5156;p26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7" name="Google Shape;5157;p26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8" name="Google Shape;5158;p26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9" name="Google Shape;5159;p26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0" name="Google Shape;5160;p26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1" name="Google Shape;5161;p26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2" name="Google Shape;5162;p26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3" name="Google Shape;5163;p26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4" name="Google Shape;5164;p26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5" name="Google Shape;5165;p26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6" name="Google Shape;5166;p26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7" name="Google Shape;5167;p26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8" name="Google Shape;5168;p26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9" name="Google Shape;5169;p26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0" name="Google Shape;5170;p26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1" name="Google Shape;5171;p26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2" name="Google Shape;5172;p26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3" name="Google Shape;5173;p26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4" name="Google Shape;5174;p26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5" name="Google Shape;5175;p26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6" name="Google Shape;5176;p26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7" name="Google Shape;5177;p26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8" name="Google Shape;5178;p26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9" name="Google Shape;5179;p26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0" name="Google Shape;5180;p26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1" name="Google Shape;5181;p26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2" name="Google Shape;5182;p26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3" name="Google Shape;5183;p26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4" name="Google Shape;5184;p26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5" name="Google Shape;5185;p26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6" name="Google Shape;5186;p26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7" name="Google Shape;5187;p26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8" name="Google Shape;5188;p26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9" name="Google Shape;5189;p26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0" name="Google Shape;5190;p26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1" name="Google Shape;5191;p26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2" name="Google Shape;5192;p26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3" name="Google Shape;5193;p26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4" name="Google Shape;5194;p26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5" name="Google Shape;5195;p26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6" name="Google Shape;5196;p26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197" name="Google Shape;5197;p26"/>
          <p:cNvGrpSpPr/>
          <p:nvPr/>
        </p:nvGrpSpPr>
        <p:grpSpPr>
          <a:xfrm>
            <a:off x="274813" y="285764"/>
            <a:ext cx="8605925" cy="4712003"/>
            <a:chOff x="274813" y="285764"/>
            <a:chExt cx="8605925" cy="4712003"/>
          </a:xfrm>
        </p:grpSpPr>
        <p:sp>
          <p:nvSpPr>
            <p:cNvPr id="5198" name="Google Shape;5198;p26"/>
            <p:cNvSpPr/>
            <p:nvPr/>
          </p:nvSpPr>
          <p:spPr>
            <a:xfrm>
              <a:off x="851147" y="503675"/>
              <a:ext cx="201200" cy="201398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199" name="Google Shape;5199;p26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5200" name="Google Shape;5200;p26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rect b="b" l="l" r="r" t="t"/>
                <a:pathLst>
                  <a:path extrusionOk="0" h="25195" w="63504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5201" name="Google Shape;5201;p26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5202" name="Google Shape;5202;p26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03" name="Google Shape;5203;p26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04" name="Google Shape;5204;p26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205" name="Google Shape;5205;p26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5206" name="Google Shape;5206;p26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rect b="b" l="l" r="r" t="t"/>
                <a:pathLst>
                  <a:path extrusionOk="0" h="42094" w="28851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207" name="Google Shape;5207;p26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8" name="Google Shape;5208;p26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9" name="Google Shape;5209;p26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210" name="Google Shape;5210;p26"/>
            <p:cNvSpPr/>
            <p:nvPr/>
          </p:nvSpPr>
          <p:spPr>
            <a:xfrm>
              <a:off x="8679538" y="5036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11" name="Google Shape;5211;p26"/>
            <p:cNvGrpSpPr/>
            <p:nvPr/>
          </p:nvGrpSpPr>
          <p:grpSpPr>
            <a:xfrm>
              <a:off x="274834" y="4514403"/>
              <a:ext cx="438102" cy="483364"/>
              <a:chOff x="6715777" y="3950739"/>
              <a:chExt cx="586325" cy="646900"/>
            </a:xfrm>
          </p:grpSpPr>
          <p:sp>
            <p:nvSpPr>
              <p:cNvPr id="5212" name="Google Shape;5212;p26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rect b="b" l="l" r="r" t="t"/>
                <a:pathLst>
                  <a:path extrusionOk="0" h="14662" w="19392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213" name="Google Shape;5213;p26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rect b="b" l="l" r="r" t="t"/>
                <a:pathLst>
                  <a:path extrusionOk="0" h="12297" w="7094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214" name="Google Shape;5214;p26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5" name="Google Shape;5215;p26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6" name="Google Shape;5216;p26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7" name="Google Shape;5217;p26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8" name="Google Shape;5218;p26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219" name="Google Shape;5219;p26"/>
            <p:cNvGrpSpPr/>
            <p:nvPr/>
          </p:nvGrpSpPr>
          <p:grpSpPr>
            <a:xfrm>
              <a:off x="8082452" y="285774"/>
              <a:ext cx="498898" cy="708105"/>
              <a:chOff x="8082452" y="285774"/>
              <a:chExt cx="498898" cy="708105"/>
            </a:xfrm>
          </p:grpSpPr>
          <p:grpSp>
            <p:nvGrpSpPr>
              <p:cNvPr id="5220" name="Google Shape;5220;p26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5221" name="Google Shape;5221;p26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rect b="b" l="l" r="r" t="t"/>
                  <a:pathLst>
                    <a:path extrusionOk="0" h="38783" w="27432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5222" name="Google Shape;5222;p26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23" name="Google Shape;5223;p26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24" name="Google Shape;5224;p26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25" name="Google Shape;5225;p26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226" name="Google Shape;5226;p26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227" name="Google Shape;5227;p26"/>
            <p:cNvSpPr/>
            <p:nvPr/>
          </p:nvSpPr>
          <p:spPr>
            <a:xfrm>
              <a:off x="8679538" y="43258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8" name="Google Shape;5228;p26"/>
            <p:cNvSpPr/>
            <p:nvPr/>
          </p:nvSpPr>
          <p:spPr>
            <a:xfrm>
              <a:off x="274813" y="44265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1_1">
    <p:spTree>
      <p:nvGrpSpPr>
        <p:cNvPr id="5229" name="Shape 5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0" name="Google Shape;5230;p27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5231" name="Google Shape;5231;p27"/>
            <p:cNvSpPr/>
            <p:nvPr/>
          </p:nvSpPr>
          <p:spPr>
            <a:xfrm>
              <a:off x="0" y="-228600"/>
              <a:ext cx="9143697" cy="6099216"/>
            </a:xfrm>
            <a:custGeom>
              <a:rect b="b" l="l" r="r" t="t"/>
              <a:pathLst>
                <a:path extrusionOk="0" h="190318" w="285317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32" name="Google Shape;5232;p27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5233" name="Google Shape;5233;p27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rect b="b" l="l" r="r" t="t"/>
                <a:pathLst>
                  <a:path extrusionOk="0" h="50857" w="285317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4" name="Google Shape;5234;p27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rect b="b" l="l" r="r" t="t"/>
                <a:pathLst>
                  <a:path extrusionOk="0" h="57736" w="285317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5" name="Google Shape;5235;p27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rect b="b" l="l" r="r" t="t"/>
                <a:pathLst>
                  <a:path extrusionOk="0" h="52269" w="285317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236" name="Google Shape;5236;p27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37" name="Google Shape;5237;p27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5238" name="Google Shape;5238;p27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9" name="Google Shape;5239;p27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rect b="b" l="l" r="r" t="t"/>
                <a:pathLst>
                  <a:path extrusionOk="0" h="1143" w="1713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0" name="Google Shape;5240;p27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1" name="Google Shape;5241;p27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2" name="Google Shape;5242;p27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rect b="b" l="l" r="r" t="t"/>
                <a:pathLst>
                  <a:path extrusionOk="0" h="1143" w="1417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3" name="Google Shape;5243;p27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4" name="Google Shape;5244;p27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5" name="Google Shape;5245;p27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6" name="Google Shape;5246;p27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7" name="Google Shape;5247;p27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8" name="Google Shape;5248;p27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9" name="Google Shape;5249;p27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0" name="Google Shape;5250;p27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1" name="Google Shape;5251;p27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2" name="Google Shape;5252;p27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3" name="Google Shape;5253;p27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4" name="Google Shape;5254;p27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rect b="b" l="l" r="r" t="t"/>
                <a:pathLst>
                  <a:path extrusionOk="0" h="1142" w="1712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5" name="Google Shape;5255;p27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6" name="Google Shape;5256;p27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7" name="Google Shape;5257;p27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8" name="Google Shape;5258;p27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9" name="Google Shape;5259;p27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0" name="Google Shape;5260;p27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1" name="Google Shape;5261;p27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rect b="b" l="l" r="r" t="t"/>
                <a:pathLst>
                  <a:path extrusionOk="0" h="2284" w="3128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2" name="Google Shape;5262;p27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rect b="b" l="l" r="r" t="t"/>
                <a:pathLst>
                  <a:path extrusionOk="0" h="2284" w="3151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3" name="Google Shape;5263;p27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4" name="Google Shape;5264;p27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5" name="Google Shape;5265;p27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6" name="Google Shape;5266;p27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7" name="Google Shape;5267;p27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8" name="Google Shape;5268;p27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rect b="b" l="l" r="r" t="t"/>
                <a:pathLst>
                  <a:path extrusionOk="0" h="2283" w="3129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9" name="Google Shape;5269;p27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0" name="Google Shape;5270;p27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1" name="Google Shape;5271;p27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2" name="Google Shape;5272;p27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3" name="Google Shape;5273;p27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4" name="Google Shape;5274;p27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5" name="Google Shape;5275;p27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6" name="Google Shape;5276;p27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7" name="Google Shape;5277;p27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8" name="Google Shape;5278;p27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9" name="Google Shape;5279;p27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0" name="Google Shape;5280;p27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1" name="Google Shape;5281;p27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2" name="Google Shape;5282;p27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3" name="Google Shape;5283;p27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4" name="Google Shape;5284;p27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5" name="Google Shape;5285;p27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6" name="Google Shape;5286;p27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7" name="Google Shape;5287;p27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8" name="Google Shape;5288;p27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9" name="Google Shape;5289;p27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0" name="Google Shape;5290;p27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1" name="Google Shape;5291;p27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2" name="Google Shape;5292;p27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3" name="Google Shape;5293;p27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4" name="Google Shape;5294;p27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5" name="Google Shape;5295;p27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6" name="Google Shape;5296;p27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7" name="Google Shape;5297;p27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8" name="Google Shape;5298;p27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9" name="Google Shape;5299;p27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0" name="Google Shape;5300;p27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1" name="Google Shape;5301;p27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2" name="Google Shape;5302;p27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3" name="Google Shape;5303;p27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4" name="Google Shape;5304;p27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5" name="Google Shape;5305;p27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6" name="Google Shape;5306;p27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7" name="Google Shape;5307;p27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8" name="Google Shape;5308;p27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9" name="Google Shape;5309;p27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0" name="Google Shape;5310;p27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1" name="Google Shape;5311;p27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2" name="Google Shape;5312;p27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3" name="Google Shape;5313;p27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4" name="Google Shape;5314;p27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5" name="Google Shape;5315;p27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6" name="Google Shape;5316;p27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7" name="Google Shape;5317;p27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8" name="Google Shape;5318;p27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rect b="b" l="l" r="r" t="t"/>
                <a:pathLst>
                  <a:path extrusionOk="0" h="571" w="1142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9" name="Google Shape;5319;p27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0" name="Google Shape;5320;p27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1" name="Google Shape;5321;p27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2" name="Google Shape;5322;p27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3" name="Google Shape;5323;p27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4" name="Google Shape;5324;p27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5" name="Google Shape;5325;p27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6" name="Google Shape;5326;p27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7" name="Google Shape;5327;p27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8" name="Google Shape;5328;p27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9" name="Google Shape;5329;p27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0" name="Google Shape;5330;p27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1" name="Google Shape;5331;p27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2" name="Google Shape;5332;p27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3" name="Google Shape;5333;p27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4" name="Google Shape;5334;p27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5" name="Google Shape;5335;p27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6" name="Google Shape;5336;p27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7" name="Google Shape;5337;p27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8" name="Google Shape;5338;p27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9" name="Google Shape;5339;p27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0" name="Google Shape;5340;p27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1" name="Google Shape;5341;p27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2" name="Google Shape;5342;p27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3" name="Google Shape;5343;p27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4" name="Google Shape;5344;p27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5" name="Google Shape;5345;p27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6" name="Google Shape;5346;p27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7" name="Google Shape;5347;p27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8" name="Google Shape;5348;p27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9" name="Google Shape;5349;p27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0" name="Google Shape;5350;p27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1" name="Google Shape;5351;p27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2" name="Google Shape;5352;p27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3" name="Google Shape;5353;p27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4" name="Google Shape;5354;p27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5" name="Google Shape;5355;p27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6" name="Google Shape;5356;p27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7" name="Google Shape;5357;p27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8" name="Google Shape;5358;p27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9" name="Google Shape;5359;p27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0" name="Google Shape;5360;p27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1" name="Google Shape;5361;p27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2" name="Google Shape;5362;p27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3" name="Google Shape;5363;p27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4" name="Google Shape;5364;p27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5" name="Google Shape;5365;p27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6" name="Google Shape;5366;p27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7" name="Google Shape;5367;p27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8" name="Google Shape;5368;p27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9" name="Google Shape;5369;p27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0" name="Google Shape;5370;p27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1" name="Google Shape;5371;p27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2" name="Google Shape;5372;p27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3" name="Google Shape;5373;p27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4" name="Google Shape;5374;p27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5" name="Google Shape;5375;p27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6" name="Google Shape;5376;p27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7" name="Google Shape;5377;p27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8" name="Google Shape;5378;p27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9" name="Google Shape;5379;p27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0" name="Google Shape;5380;p27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1" name="Google Shape;5381;p27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2" name="Google Shape;5382;p27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3" name="Google Shape;5383;p27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4" name="Google Shape;5384;p27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5" name="Google Shape;5385;p27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6" name="Google Shape;5386;p27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7" name="Google Shape;5387;p27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8" name="Google Shape;5388;p27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9" name="Google Shape;5389;p27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0" name="Google Shape;5390;p27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1" name="Google Shape;5391;p27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2" name="Google Shape;5392;p27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3" name="Google Shape;5393;p27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4" name="Google Shape;5394;p27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5" name="Google Shape;5395;p27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6" name="Google Shape;5396;p27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7" name="Google Shape;5397;p27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8" name="Google Shape;5398;p27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9" name="Google Shape;5399;p27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0" name="Google Shape;5400;p27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1" name="Google Shape;5401;p27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2" name="Google Shape;5402;p27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3" name="Google Shape;5403;p27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4" name="Google Shape;5404;p27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5" name="Google Shape;5405;p27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6" name="Google Shape;5406;p27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7" name="Google Shape;5407;p27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8" name="Google Shape;5408;p27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9" name="Google Shape;5409;p27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0" name="Google Shape;5410;p27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1" name="Google Shape;5411;p27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2" name="Google Shape;5412;p27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3" name="Google Shape;5413;p27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4" name="Google Shape;5414;p27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5" name="Google Shape;5415;p27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6" name="Google Shape;5416;p27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7" name="Google Shape;5417;p27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418" name="Google Shape;5418;p27"/>
          <p:cNvGrpSpPr/>
          <p:nvPr/>
        </p:nvGrpSpPr>
        <p:grpSpPr>
          <a:xfrm flipH="1">
            <a:off x="149515" y="-161621"/>
            <a:ext cx="8731222" cy="5235588"/>
            <a:chOff x="149515" y="-85421"/>
            <a:chExt cx="8731222" cy="5235588"/>
          </a:xfrm>
        </p:grpSpPr>
        <p:sp>
          <p:nvSpPr>
            <p:cNvPr id="5419" name="Google Shape;5419;p27"/>
            <p:cNvSpPr/>
            <p:nvPr/>
          </p:nvSpPr>
          <p:spPr>
            <a:xfrm>
              <a:off x="851147" y="503675"/>
              <a:ext cx="201200" cy="201398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20" name="Google Shape;5420;p27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5421" name="Google Shape;5421;p27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rect b="b" l="l" r="r" t="t"/>
                <a:pathLst>
                  <a:path extrusionOk="0" h="25195" w="63504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5422" name="Google Shape;5422;p27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5423" name="Google Shape;5423;p27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24" name="Google Shape;5424;p27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25" name="Google Shape;5425;p27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426" name="Google Shape;5426;p27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5427" name="Google Shape;5427;p27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rect b="b" l="l" r="r" t="t"/>
                <a:pathLst>
                  <a:path extrusionOk="0" h="42094" w="28851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428" name="Google Shape;5428;p27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9" name="Google Shape;5429;p27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0" name="Google Shape;5430;p27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431" name="Google Shape;5431;p27"/>
            <p:cNvSpPr/>
            <p:nvPr/>
          </p:nvSpPr>
          <p:spPr>
            <a:xfrm>
              <a:off x="8679538" y="5036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32" name="Google Shape;5432;p27"/>
            <p:cNvGrpSpPr/>
            <p:nvPr/>
          </p:nvGrpSpPr>
          <p:grpSpPr>
            <a:xfrm>
              <a:off x="274834" y="4666803"/>
              <a:ext cx="438102" cy="483364"/>
              <a:chOff x="6715777" y="3950739"/>
              <a:chExt cx="586325" cy="646900"/>
            </a:xfrm>
          </p:grpSpPr>
          <p:sp>
            <p:nvSpPr>
              <p:cNvPr id="5433" name="Google Shape;5433;p27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rect b="b" l="l" r="r" t="t"/>
                <a:pathLst>
                  <a:path extrusionOk="0" h="14662" w="19392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434" name="Google Shape;5434;p27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rect b="b" l="l" r="r" t="t"/>
                <a:pathLst>
                  <a:path extrusionOk="0" h="12297" w="7094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435" name="Google Shape;5435;p27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6" name="Google Shape;5436;p27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7" name="Google Shape;5437;p27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8" name="Google Shape;5438;p27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9" name="Google Shape;5439;p27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40" name="Google Shape;5440;p27"/>
            <p:cNvGrpSpPr/>
            <p:nvPr/>
          </p:nvGrpSpPr>
          <p:grpSpPr>
            <a:xfrm>
              <a:off x="8082452" y="285774"/>
              <a:ext cx="498898" cy="708105"/>
              <a:chOff x="8082452" y="285774"/>
              <a:chExt cx="498898" cy="708105"/>
            </a:xfrm>
          </p:grpSpPr>
          <p:grpSp>
            <p:nvGrpSpPr>
              <p:cNvPr id="5441" name="Google Shape;5441;p27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5442" name="Google Shape;5442;p27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rect b="b" l="l" r="r" t="t"/>
                  <a:pathLst>
                    <a:path extrusionOk="0" h="38783" w="27432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5443" name="Google Shape;5443;p27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44" name="Google Shape;5444;p27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45" name="Google Shape;5445;p27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46" name="Google Shape;5446;p27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447" name="Google Shape;5447;p27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448" name="Google Shape;5448;p27"/>
            <p:cNvSpPr/>
            <p:nvPr/>
          </p:nvSpPr>
          <p:spPr>
            <a:xfrm>
              <a:off x="8006238" y="4921708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9" name="Google Shape;5449;p27"/>
            <p:cNvSpPr/>
            <p:nvPr/>
          </p:nvSpPr>
          <p:spPr>
            <a:xfrm>
              <a:off x="790288" y="49220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0" name="Google Shape;5450;p27"/>
            <p:cNvSpPr/>
            <p:nvPr/>
          </p:nvSpPr>
          <p:spPr>
            <a:xfrm>
              <a:off x="149515" y="3888362"/>
              <a:ext cx="442949" cy="443374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1" name="Google Shape;5451;p27"/>
            <p:cNvSpPr/>
            <p:nvPr/>
          </p:nvSpPr>
          <p:spPr>
            <a:xfrm>
              <a:off x="8588496" y="3760179"/>
              <a:ext cx="292224" cy="292504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2" name="Google Shape;5452;p27"/>
            <p:cNvSpPr/>
            <p:nvPr/>
          </p:nvSpPr>
          <p:spPr>
            <a:xfrm>
              <a:off x="8588496" y="843929"/>
              <a:ext cx="292224" cy="292504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3" name="Google Shape;5453;p27"/>
            <p:cNvSpPr/>
            <p:nvPr/>
          </p:nvSpPr>
          <p:spPr>
            <a:xfrm>
              <a:off x="274821" y="-85421"/>
              <a:ext cx="292224" cy="292504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4" name="Google Shape;5454;p27"/>
            <p:cNvSpPr/>
            <p:nvPr/>
          </p:nvSpPr>
          <p:spPr>
            <a:xfrm>
              <a:off x="199464" y="768485"/>
              <a:ext cx="442949" cy="443369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4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432" name="Google Shape;432;p4"/>
            <p:cNvSpPr/>
            <p:nvPr/>
          </p:nvSpPr>
          <p:spPr>
            <a:xfrm>
              <a:off x="0" y="-228600"/>
              <a:ext cx="9143697" cy="6099216"/>
            </a:xfrm>
            <a:custGeom>
              <a:rect b="b" l="l" r="r" t="t"/>
              <a:pathLst>
                <a:path extrusionOk="0" h="190318" w="285317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3" name="Google Shape;433;p4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434" name="Google Shape;434;p4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rect b="b" l="l" r="r" t="t"/>
                <a:pathLst>
                  <a:path extrusionOk="0" h="50857" w="285317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4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rect b="b" l="l" r="r" t="t"/>
                <a:pathLst>
                  <a:path extrusionOk="0" h="57736" w="285317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4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rect b="b" l="l" r="r" t="t"/>
                <a:pathLst>
                  <a:path extrusionOk="0" h="52269" w="285317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7" name="Google Shape;437;p4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8" name="Google Shape;438;p4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439" name="Google Shape;439;p4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rect b="b" l="l" r="r" t="t"/>
                <a:pathLst>
                  <a:path extrusionOk="0" h="1143" w="1713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4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4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rect b="b" l="l" r="r" t="t"/>
                <a:pathLst>
                  <a:path extrusionOk="0" h="1143" w="1417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4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4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4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4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4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4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4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4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rect b="b" l="l" r="r" t="t"/>
                <a:pathLst>
                  <a:path extrusionOk="0" h="1142" w="1712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4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4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4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rect b="b" l="l" r="r" t="t"/>
                <a:pathLst>
                  <a:path extrusionOk="0" h="2284" w="3128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rect b="b" l="l" r="r" t="t"/>
                <a:pathLst>
                  <a:path extrusionOk="0" h="2284" w="3151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4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4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4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rect b="b" l="l" r="r" t="t"/>
                <a:pathLst>
                  <a:path extrusionOk="0" h="2283" w="3129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4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4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4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4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4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4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4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4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4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4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4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4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4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4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4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4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4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4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4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4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4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4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4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4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4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4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4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4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4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4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rect b="b" l="l" r="r" t="t"/>
                <a:pathLst>
                  <a:path extrusionOk="0" h="571" w="1142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4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4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4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4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4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4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4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4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4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4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4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4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4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4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4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4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4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4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4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4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4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4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4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4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4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4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4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4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4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4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4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4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4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4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4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4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4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4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4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4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4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4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4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4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4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19" name="Google Shape;619;p4"/>
          <p:cNvGrpSpPr/>
          <p:nvPr/>
        </p:nvGrpSpPr>
        <p:grpSpPr>
          <a:xfrm>
            <a:off x="274813" y="285764"/>
            <a:ext cx="8605925" cy="4712003"/>
            <a:chOff x="274813" y="285764"/>
            <a:chExt cx="8605925" cy="4712003"/>
          </a:xfrm>
        </p:grpSpPr>
        <p:sp>
          <p:nvSpPr>
            <p:cNvPr id="620" name="Google Shape;620;p4"/>
            <p:cNvSpPr/>
            <p:nvPr/>
          </p:nvSpPr>
          <p:spPr>
            <a:xfrm rot="10800000">
              <a:off x="8103203" y="4578458"/>
              <a:ext cx="201200" cy="201398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21" name="Google Shape;621;p4"/>
            <p:cNvGrpSpPr/>
            <p:nvPr/>
          </p:nvGrpSpPr>
          <p:grpSpPr>
            <a:xfrm rot="10800000">
              <a:off x="8021900" y="4641048"/>
              <a:ext cx="858544" cy="356719"/>
              <a:chOff x="219125" y="484675"/>
              <a:chExt cx="1622650" cy="674200"/>
            </a:xfrm>
          </p:grpSpPr>
          <p:sp>
            <p:nvSpPr>
              <p:cNvPr id="622" name="Google Shape;622;p4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rect b="b" l="l" r="r" t="t"/>
                <a:pathLst>
                  <a:path extrusionOk="0" h="25195" w="63504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623" name="Google Shape;623;p4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624" name="Google Shape;624;p4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5" name="Google Shape;625;p4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6" name="Google Shape;626;p4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27" name="Google Shape;627;p4"/>
            <p:cNvGrpSpPr/>
            <p:nvPr/>
          </p:nvGrpSpPr>
          <p:grpSpPr>
            <a:xfrm rot="10800000">
              <a:off x="274828" y="285765"/>
              <a:ext cx="498909" cy="721242"/>
              <a:chOff x="8233275" y="1900925"/>
              <a:chExt cx="753525" cy="1089325"/>
            </a:xfrm>
          </p:grpSpPr>
          <p:sp>
            <p:nvSpPr>
              <p:cNvPr id="628" name="Google Shape;628;p4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rect b="b" l="l" r="r" t="t"/>
                <a:pathLst>
                  <a:path extrusionOk="0" h="42094" w="28851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629" name="Google Shape;629;p4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4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4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2" name="Google Shape;632;p4"/>
            <p:cNvGrpSpPr/>
            <p:nvPr/>
          </p:nvGrpSpPr>
          <p:grpSpPr>
            <a:xfrm rot="10800000">
              <a:off x="8442613" y="285764"/>
              <a:ext cx="438102" cy="483364"/>
              <a:chOff x="6715777" y="3950739"/>
              <a:chExt cx="586325" cy="646900"/>
            </a:xfrm>
          </p:grpSpPr>
          <p:sp>
            <p:nvSpPr>
              <p:cNvPr id="633" name="Google Shape;633;p4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rect b="b" l="l" r="r" t="t"/>
                <a:pathLst>
                  <a:path extrusionOk="0" h="14662" w="19392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634" name="Google Shape;634;p4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rect b="b" l="l" r="r" t="t"/>
                <a:pathLst>
                  <a:path extrusionOk="0" h="12297" w="7094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635" name="Google Shape;635;p4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4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4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4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4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40" name="Google Shape;640;p4"/>
            <p:cNvSpPr/>
            <p:nvPr/>
          </p:nvSpPr>
          <p:spPr>
            <a:xfrm rot="10800000">
              <a:off x="274813" y="756266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 rot="10800000">
              <a:off x="8679538" y="655566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2" name="Google Shape;642;p4"/>
          <p:cNvSpPr txBox="1"/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43" name="Google Shape;643;p4"/>
          <p:cNvSpPr txBox="1"/>
          <p:nvPr>
            <p:ph idx="1" type="body"/>
          </p:nvPr>
        </p:nvSpPr>
        <p:spPr>
          <a:xfrm>
            <a:off x="713325" y="1256175"/>
            <a:ext cx="7717800" cy="3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644" name="Google Shape;644;p4"/>
          <p:cNvSpPr/>
          <p:nvPr/>
        </p:nvSpPr>
        <p:spPr>
          <a:xfrm rot="10800000">
            <a:off x="274813" y="4578466"/>
            <a:ext cx="201200" cy="201382"/>
          </a:xfrm>
          <a:custGeom>
            <a:rect b="b" l="l" r="r" t="t"/>
            <a:pathLst>
              <a:path extrusionOk="0" h="2086" w="2084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oogle Shape;646;p5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647" name="Google Shape;647;p5"/>
            <p:cNvSpPr/>
            <p:nvPr/>
          </p:nvSpPr>
          <p:spPr>
            <a:xfrm>
              <a:off x="0" y="-228600"/>
              <a:ext cx="9143697" cy="6099216"/>
            </a:xfrm>
            <a:custGeom>
              <a:rect b="b" l="l" r="r" t="t"/>
              <a:pathLst>
                <a:path extrusionOk="0" h="190318" w="285317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48" name="Google Shape;648;p5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649" name="Google Shape;649;p5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rect b="b" l="l" r="r" t="t"/>
                <a:pathLst>
                  <a:path extrusionOk="0" h="50857" w="285317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5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rect b="b" l="l" r="r" t="t"/>
                <a:pathLst>
                  <a:path extrusionOk="0" h="57736" w="285317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5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rect b="b" l="l" r="r" t="t"/>
                <a:pathLst>
                  <a:path extrusionOk="0" h="52269" w="285317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52" name="Google Shape;652;p5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53" name="Google Shape;653;p5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654" name="Google Shape;654;p5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5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rect b="b" l="l" r="r" t="t"/>
                <a:pathLst>
                  <a:path extrusionOk="0" h="1143" w="1713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5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5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5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rect b="b" l="l" r="r" t="t"/>
                <a:pathLst>
                  <a:path extrusionOk="0" h="1143" w="1417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5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5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5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5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5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5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5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5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5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5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5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5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rect b="b" l="l" r="r" t="t"/>
                <a:pathLst>
                  <a:path extrusionOk="0" h="1142" w="1712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5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5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5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5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5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5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rect b="b" l="l" r="r" t="t"/>
                <a:pathLst>
                  <a:path extrusionOk="0" h="2284" w="3128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5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rect b="b" l="l" r="r" t="t"/>
                <a:pathLst>
                  <a:path extrusionOk="0" h="2284" w="3151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5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5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5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rect b="b" l="l" r="r" t="t"/>
                <a:pathLst>
                  <a:path extrusionOk="0" h="2283" w="3129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5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5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5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5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5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5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5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5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5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5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5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5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5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5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5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5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5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5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5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5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5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5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5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5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5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5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5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5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5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5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5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5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5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5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5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5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rect b="b" l="l" r="r" t="t"/>
                <a:pathLst>
                  <a:path extrusionOk="0" h="571" w="1142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5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5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5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5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5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5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5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5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5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5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5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5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5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5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5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5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5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5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5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5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5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5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5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5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5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5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5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5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5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5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5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5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5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5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5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5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5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5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5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5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5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5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5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5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5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5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5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5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5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5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5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5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5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5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5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5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5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5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5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5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5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p5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5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5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5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5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5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p5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5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5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5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5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5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5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5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5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5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p5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5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p5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5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5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5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p5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" name="Google Shape;821;p5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5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5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5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5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5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5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5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5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5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5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5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5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34" name="Google Shape;834;p5"/>
          <p:cNvSpPr/>
          <p:nvPr/>
        </p:nvSpPr>
        <p:spPr>
          <a:xfrm>
            <a:off x="8702888" y="203133"/>
            <a:ext cx="201200" cy="201382"/>
          </a:xfrm>
          <a:custGeom>
            <a:rect b="b" l="l" r="r" t="t"/>
            <a:pathLst>
              <a:path extrusionOk="0" h="2086" w="2084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5"/>
          <p:cNvSpPr/>
          <p:nvPr/>
        </p:nvSpPr>
        <p:spPr>
          <a:xfrm>
            <a:off x="8679538" y="4325883"/>
            <a:ext cx="201200" cy="201382"/>
          </a:xfrm>
          <a:custGeom>
            <a:rect b="b" l="l" r="r" t="t"/>
            <a:pathLst>
              <a:path extrusionOk="0" h="2086" w="2084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5"/>
          <p:cNvSpPr/>
          <p:nvPr/>
        </p:nvSpPr>
        <p:spPr>
          <a:xfrm>
            <a:off x="274813" y="4426583"/>
            <a:ext cx="201200" cy="201382"/>
          </a:xfrm>
          <a:custGeom>
            <a:rect b="b" l="l" r="r" t="t"/>
            <a:pathLst>
              <a:path extrusionOk="0" h="2086" w="2084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7" name="Google Shape;837;p5"/>
          <p:cNvGrpSpPr/>
          <p:nvPr/>
        </p:nvGrpSpPr>
        <p:grpSpPr>
          <a:xfrm flipH="1" rot="10800000">
            <a:off x="274813" y="285764"/>
            <a:ext cx="8605925" cy="4712003"/>
            <a:chOff x="274813" y="285764"/>
            <a:chExt cx="8605925" cy="4712003"/>
          </a:xfrm>
        </p:grpSpPr>
        <p:sp>
          <p:nvSpPr>
            <p:cNvPr id="838" name="Google Shape;838;p5"/>
            <p:cNvSpPr/>
            <p:nvPr/>
          </p:nvSpPr>
          <p:spPr>
            <a:xfrm>
              <a:off x="851147" y="503675"/>
              <a:ext cx="201200" cy="201398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39" name="Google Shape;839;p5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840" name="Google Shape;840;p5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rect b="b" l="l" r="r" t="t"/>
                <a:pathLst>
                  <a:path extrusionOk="0" h="25195" w="63504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841" name="Google Shape;841;p5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842" name="Google Shape;842;p5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3" name="Google Shape;843;p5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4" name="Google Shape;844;p5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845" name="Google Shape;845;p5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846" name="Google Shape;846;p5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rect b="b" l="l" r="r" t="t"/>
                <a:pathLst>
                  <a:path extrusionOk="0" h="42094" w="28851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847" name="Google Shape;847;p5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5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5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50" name="Google Shape;850;p5"/>
            <p:cNvSpPr/>
            <p:nvPr/>
          </p:nvSpPr>
          <p:spPr>
            <a:xfrm>
              <a:off x="8679538" y="5036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51" name="Google Shape;851;p5"/>
            <p:cNvGrpSpPr/>
            <p:nvPr/>
          </p:nvGrpSpPr>
          <p:grpSpPr>
            <a:xfrm>
              <a:off x="274834" y="4514403"/>
              <a:ext cx="438102" cy="483364"/>
              <a:chOff x="6715777" y="3950739"/>
              <a:chExt cx="586325" cy="646900"/>
            </a:xfrm>
          </p:grpSpPr>
          <p:sp>
            <p:nvSpPr>
              <p:cNvPr id="852" name="Google Shape;852;p5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rect b="b" l="l" r="r" t="t"/>
                <a:pathLst>
                  <a:path extrusionOk="0" h="14662" w="19392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853" name="Google Shape;853;p5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rect b="b" l="l" r="r" t="t"/>
                <a:pathLst>
                  <a:path extrusionOk="0" h="12297" w="7094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854" name="Google Shape;854;p5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5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5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5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5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59" name="Google Shape;859;p5"/>
            <p:cNvGrpSpPr/>
            <p:nvPr/>
          </p:nvGrpSpPr>
          <p:grpSpPr>
            <a:xfrm>
              <a:off x="8082452" y="285774"/>
              <a:ext cx="498898" cy="708105"/>
              <a:chOff x="8082452" y="285774"/>
              <a:chExt cx="498898" cy="708105"/>
            </a:xfrm>
          </p:grpSpPr>
          <p:grpSp>
            <p:nvGrpSpPr>
              <p:cNvPr id="860" name="Google Shape;860;p5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861" name="Google Shape;861;p5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rect b="b" l="l" r="r" t="t"/>
                  <a:pathLst>
                    <a:path extrusionOk="0" h="38783" w="27432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862" name="Google Shape;862;p5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3" name="Google Shape;863;p5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4" name="Google Shape;864;p5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5" name="Google Shape;865;p5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866" name="Google Shape;866;p5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67" name="Google Shape;867;p5"/>
            <p:cNvSpPr/>
            <p:nvPr/>
          </p:nvSpPr>
          <p:spPr>
            <a:xfrm>
              <a:off x="8679538" y="43258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274813" y="44265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9" name="Google Shape;869;p5"/>
          <p:cNvSpPr txBox="1"/>
          <p:nvPr>
            <p:ph idx="1" type="subTitle"/>
          </p:nvPr>
        </p:nvSpPr>
        <p:spPr>
          <a:xfrm>
            <a:off x="1977213" y="3112269"/>
            <a:ext cx="16197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/>
        </p:txBody>
      </p:sp>
      <p:sp>
        <p:nvSpPr>
          <p:cNvPr id="870" name="Google Shape;870;p5"/>
          <p:cNvSpPr txBox="1"/>
          <p:nvPr>
            <p:ph idx="2" type="subTitle"/>
          </p:nvPr>
        </p:nvSpPr>
        <p:spPr>
          <a:xfrm>
            <a:off x="1361163" y="3630200"/>
            <a:ext cx="28518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  <p:sp>
        <p:nvSpPr>
          <p:cNvPr id="871" name="Google Shape;871;p5"/>
          <p:cNvSpPr txBox="1"/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72" name="Google Shape;872;p5"/>
          <p:cNvSpPr txBox="1"/>
          <p:nvPr>
            <p:ph idx="3" type="subTitle"/>
          </p:nvPr>
        </p:nvSpPr>
        <p:spPr>
          <a:xfrm>
            <a:off x="5552838" y="3112283"/>
            <a:ext cx="16197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b="1" sz="24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/>
        </p:txBody>
      </p:sp>
      <p:sp>
        <p:nvSpPr>
          <p:cNvPr id="873" name="Google Shape;873;p5"/>
          <p:cNvSpPr txBox="1"/>
          <p:nvPr>
            <p:ph idx="4" type="subTitle"/>
          </p:nvPr>
        </p:nvSpPr>
        <p:spPr>
          <a:xfrm>
            <a:off x="4936788" y="3630225"/>
            <a:ext cx="28518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6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876" name="Google Shape;876;p6"/>
            <p:cNvSpPr/>
            <p:nvPr/>
          </p:nvSpPr>
          <p:spPr>
            <a:xfrm>
              <a:off x="0" y="-228600"/>
              <a:ext cx="9143697" cy="6099216"/>
            </a:xfrm>
            <a:custGeom>
              <a:rect b="b" l="l" r="r" t="t"/>
              <a:pathLst>
                <a:path extrusionOk="0" h="190318" w="285317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77" name="Google Shape;877;p6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878" name="Google Shape;878;p6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rect b="b" l="l" r="r" t="t"/>
                <a:pathLst>
                  <a:path extrusionOk="0" h="50857" w="285317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6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rect b="b" l="l" r="r" t="t"/>
                <a:pathLst>
                  <a:path extrusionOk="0" h="57736" w="285317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6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rect b="b" l="l" r="r" t="t"/>
                <a:pathLst>
                  <a:path extrusionOk="0" h="52269" w="285317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81" name="Google Shape;881;p6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82" name="Google Shape;882;p6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883" name="Google Shape;883;p6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6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rect b="b" l="l" r="r" t="t"/>
                <a:pathLst>
                  <a:path extrusionOk="0" h="1143" w="1713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6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6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6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rect b="b" l="l" r="r" t="t"/>
                <a:pathLst>
                  <a:path extrusionOk="0" h="1143" w="1417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6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6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6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6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6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6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6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6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6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6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6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6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rect b="b" l="l" r="r" t="t"/>
                <a:pathLst>
                  <a:path extrusionOk="0" h="1142" w="1712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p6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6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6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6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6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6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6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rect b="b" l="l" r="r" t="t"/>
                <a:pathLst>
                  <a:path extrusionOk="0" h="2284" w="3128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6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rect b="b" l="l" r="r" t="t"/>
                <a:pathLst>
                  <a:path extrusionOk="0" h="2284" w="3151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6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6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6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6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6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6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rect b="b" l="l" r="r" t="t"/>
                <a:pathLst>
                  <a:path extrusionOk="0" h="2283" w="3129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6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6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6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6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6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6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6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6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6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6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6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6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6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6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6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6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6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6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6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6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6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6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6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6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6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6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6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6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6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6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6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6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6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6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6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6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6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6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6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6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6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6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6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6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6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6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6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" name="Google Shape;961;p6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6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" name="Google Shape;963;p6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rect b="b" l="l" r="r" t="t"/>
                <a:pathLst>
                  <a:path extrusionOk="0" h="571" w="1142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6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6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6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Google Shape;967;p6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6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6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6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6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6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6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6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6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6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6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6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6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6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" name="Google Shape;981;p6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Google Shape;982;p6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p6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6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6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6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p6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" name="Google Shape;988;p6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" name="Google Shape;989;p6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" name="Google Shape;990;p6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6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6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6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6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6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6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6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6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6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6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6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6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6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6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6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6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6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6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6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6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6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6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6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6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6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6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6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6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6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6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6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6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6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6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6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6" name="Google Shape;1026;p6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6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6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6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6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6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6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6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6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6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6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6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6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6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6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6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6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6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6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6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6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6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6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6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6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6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6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6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6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6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6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6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6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6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6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p6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p6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63" name="Google Shape;1063;p6"/>
          <p:cNvGrpSpPr/>
          <p:nvPr/>
        </p:nvGrpSpPr>
        <p:grpSpPr>
          <a:xfrm flipH="1">
            <a:off x="274813" y="285764"/>
            <a:ext cx="8605925" cy="4712003"/>
            <a:chOff x="274813" y="285764"/>
            <a:chExt cx="8605925" cy="4712003"/>
          </a:xfrm>
        </p:grpSpPr>
        <p:sp>
          <p:nvSpPr>
            <p:cNvPr id="1064" name="Google Shape;1064;p6"/>
            <p:cNvSpPr/>
            <p:nvPr/>
          </p:nvSpPr>
          <p:spPr>
            <a:xfrm>
              <a:off x="851147" y="503675"/>
              <a:ext cx="201200" cy="201398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65" name="Google Shape;1065;p6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1066" name="Google Shape;1066;p6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rect b="b" l="l" r="r" t="t"/>
                <a:pathLst>
                  <a:path extrusionOk="0" h="25195" w="63504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1067" name="Google Shape;1067;p6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1068" name="Google Shape;1068;p6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9" name="Google Shape;1069;p6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0" name="Google Shape;1070;p6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071" name="Google Shape;1071;p6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1072" name="Google Shape;1072;p6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rect b="b" l="l" r="r" t="t"/>
                <a:pathLst>
                  <a:path extrusionOk="0" h="42094" w="28851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073" name="Google Shape;1073;p6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6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6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76" name="Google Shape;1076;p6"/>
            <p:cNvSpPr/>
            <p:nvPr/>
          </p:nvSpPr>
          <p:spPr>
            <a:xfrm>
              <a:off x="8679538" y="5036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77" name="Google Shape;1077;p6"/>
            <p:cNvGrpSpPr/>
            <p:nvPr/>
          </p:nvGrpSpPr>
          <p:grpSpPr>
            <a:xfrm>
              <a:off x="274834" y="4514403"/>
              <a:ext cx="438102" cy="483364"/>
              <a:chOff x="6715777" y="3950739"/>
              <a:chExt cx="586325" cy="646900"/>
            </a:xfrm>
          </p:grpSpPr>
          <p:sp>
            <p:nvSpPr>
              <p:cNvPr id="1078" name="Google Shape;1078;p6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rect b="b" l="l" r="r" t="t"/>
                <a:pathLst>
                  <a:path extrusionOk="0" h="14662" w="19392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079" name="Google Shape;1079;p6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rect b="b" l="l" r="r" t="t"/>
                <a:pathLst>
                  <a:path extrusionOk="0" h="12297" w="7094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080" name="Google Shape;1080;p6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6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6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6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6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85" name="Google Shape;1085;p6"/>
            <p:cNvGrpSpPr/>
            <p:nvPr/>
          </p:nvGrpSpPr>
          <p:grpSpPr>
            <a:xfrm>
              <a:off x="8082452" y="285774"/>
              <a:ext cx="498898" cy="708105"/>
              <a:chOff x="8082452" y="285774"/>
              <a:chExt cx="498898" cy="708105"/>
            </a:xfrm>
          </p:grpSpPr>
          <p:grpSp>
            <p:nvGrpSpPr>
              <p:cNvPr id="1086" name="Google Shape;1086;p6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1087" name="Google Shape;1087;p6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rect b="b" l="l" r="r" t="t"/>
                  <a:pathLst>
                    <a:path extrusionOk="0" h="38783" w="27432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1088" name="Google Shape;1088;p6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9" name="Google Shape;1089;p6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0" name="Google Shape;1090;p6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1" name="Google Shape;1091;p6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92" name="Google Shape;1092;p6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93" name="Google Shape;1093;p6"/>
            <p:cNvSpPr/>
            <p:nvPr/>
          </p:nvSpPr>
          <p:spPr>
            <a:xfrm>
              <a:off x="8679538" y="43258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6"/>
            <p:cNvSpPr/>
            <p:nvPr/>
          </p:nvSpPr>
          <p:spPr>
            <a:xfrm>
              <a:off x="274813" y="44265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5" name="Google Shape;1095;p6"/>
          <p:cNvSpPr txBox="1"/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7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1098" name="Google Shape;1098;p7"/>
            <p:cNvSpPr/>
            <p:nvPr/>
          </p:nvSpPr>
          <p:spPr>
            <a:xfrm>
              <a:off x="0" y="-228600"/>
              <a:ext cx="9143697" cy="6099216"/>
            </a:xfrm>
            <a:custGeom>
              <a:rect b="b" l="l" r="r" t="t"/>
              <a:pathLst>
                <a:path extrusionOk="0" h="190318" w="285317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99" name="Google Shape;1099;p7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1100" name="Google Shape;1100;p7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rect b="b" l="l" r="r" t="t"/>
                <a:pathLst>
                  <a:path extrusionOk="0" h="50857" w="285317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7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rect b="b" l="l" r="r" t="t"/>
                <a:pathLst>
                  <a:path extrusionOk="0" h="57736" w="285317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7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rect b="b" l="l" r="r" t="t"/>
                <a:pathLst>
                  <a:path extrusionOk="0" h="52269" w="285317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03" name="Google Shape;1103;p7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04" name="Google Shape;1104;p7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1105" name="Google Shape;1105;p7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7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rect b="b" l="l" r="r" t="t"/>
                <a:pathLst>
                  <a:path extrusionOk="0" h="1143" w="1713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7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7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7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rect b="b" l="l" r="r" t="t"/>
                <a:pathLst>
                  <a:path extrusionOk="0" h="1143" w="1417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7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7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7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7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7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7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7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7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7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7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7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7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rect b="b" l="l" r="r" t="t"/>
                <a:pathLst>
                  <a:path extrusionOk="0" h="1142" w="1712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7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7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7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7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7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7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7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rect b="b" l="l" r="r" t="t"/>
                <a:pathLst>
                  <a:path extrusionOk="0" h="2284" w="3128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7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rect b="b" l="l" r="r" t="t"/>
                <a:pathLst>
                  <a:path extrusionOk="0" h="2284" w="3151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7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7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7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7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7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7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rect b="b" l="l" r="r" t="t"/>
                <a:pathLst>
                  <a:path extrusionOk="0" h="2283" w="3129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7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7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7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7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7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7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7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7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7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7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7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7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7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7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7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7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7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7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7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7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7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7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7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Google Shape;1159;p7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0" name="Google Shape;1160;p7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7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2" name="Google Shape;1162;p7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7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4" name="Google Shape;1164;p7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5" name="Google Shape;1165;p7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6" name="Google Shape;1166;p7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7" name="Google Shape;1167;p7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8" name="Google Shape;1168;p7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9" name="Google Shape;1169;p7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0" name="Google Shape;1170;p7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7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p7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3" name="Google Shape;1173;p7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4" name="Google Shape;1174;p7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5" name="Google Shape;1175;p7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Google Shape;1176;p7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7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7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7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7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7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7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7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p7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p7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rect b="b" l="l" r="r" t="t"/>
                <a:pathLst>
                  <a:path extrusionOk="0" h="571" w="1142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7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7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7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7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7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7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7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7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p7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7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7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7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7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Google Shape;1199;p7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7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7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7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7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7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7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7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7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7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7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7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7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p7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7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7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7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7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7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7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7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7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7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7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7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7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7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7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7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7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7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7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7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7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7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7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5" name="Google Shape;1235;p7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Google Shape;1236;p7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7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7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7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7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7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7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7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7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7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7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7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7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7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7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7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7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7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7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7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7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7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7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7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7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7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7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7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7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7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7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7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7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7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7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7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7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7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7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7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7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7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7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7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7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7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7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7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7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85" name="Google Shape;1285;p7"/>
          <p:cNvGrpSpPr/>
          <p:nvPr/>
        </p:nvGrpSpPr>
        <p:grpSpPr>
          <a:xfrm flipH="1" rot="10800000">
            <a:off x="274813" y="285764"/>
            <a:ext cx="8605925" cy="4712003"/>
            <a:chOff x="274813" y="285764"/>
            <a:chExt cx="8605925" cy="4712003"/>
          </a:xfrm>
        </p:grpSpPr>
        <p:sp>
          <p:nvSpPr>
            <p:cNvPr id="1286" name="Google Shape;1286;p7"/>
            <p:cNvSpPr/>
            <p:nvPr/>
          </p:nvSpPr>
          <p:spPr>
            <a:xfrm>
              <a:off x="851147" y="503675"/>
              <a:ext cx="201200" cy="201398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87" name="Google Shape;1287;p7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1288" name="Google Shape;1288;p7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rect b="b" l="l" r="r" t="t"/>
                <a:pathLst>
                  <a:path extrusionOk="0" h="25195" w="63504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1289" name="Google Shape;1289;p7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1290" name="Google Shape;1290;p7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1" name="Google Shape;1291;p7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2" name="Google Shape;1292;p7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93" name="Google Shape;1293;p7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1294" name="Google Shape;1294;p7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rect b="b" l="l" r="r" t="t"/>
                <a:pathLst>
                  <a:path extrusionOk="0" h="42094" w="28851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295" name="Google Shape;1295;p7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p7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7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98" name="Google Shape;1298;p7"/>
            <p:cNvSpPr/>
            <p:nvPr/>
          </p:nvSpPr>
          <p:spPr>
            <a:xfrm>
              <a:off x="8679538" y="5036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99" name="Google Shape;1299;p7"/>
            <p:cNvGrpSpPr/>
            <p:nvPr/>
          </p:nvGrpSpPr>
          <p:grpSpPr>
            <a:xfrm>
              <a:off x="274834" y="4514403"/>
              <a:ext cx="438102" cy="483364"/>
              <a:chOff x="6715777" y="3950739"/>
              <a:chExt cx="586325" cy="646900"/>
            </a:xfrm>
          </p:grpSpPr>
          <p:sp>
            <p:nvSpPr>
              <p:cNvPr id="1300" name="Google Shape;1300;p7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rect b="b" l="l" r="r" t="t"/>
                <a:pathLst>
                  <a:path extrusionOk="0" h="14662" w="19392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301" name="Google Shape;1301;p7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rect b="b" l="l" r="r" t="t"/>
                <a:pathLst>
                  <a:path extrusionOk="0" h="12297" w="7094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302" name="Google Shape;1302;p7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7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7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7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7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07" name="Google Shape;1307;p7"/>
            <p:cNvGrpSpPr/>
            <p:nvPr/>
          </p:nvGrpSpPr>
          <p:grpSpPr>
            <a:xfrm>
              <a:off x="8082452" y="285774"/>
              <a:ext cx="498898" cy="708105"/>
              <a:chOff x="8082452" y="285774"/>
              <a:chExt cx="498898" cy="708105"/>
            </a:xfrm>
          </p:grpSpPr>
          <p:grpSp>
            <p:nvGrpSpPr>
              <p:cNvPr id="1308" name="Google Shape;1308;p7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1309" name="Google Shape;1309;p7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rect b="b" l="l" r="r" t="t"/>
                  <a:pathLst>
                    <a:path extrusionOk="0" h="38783" w="27432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1310" name="Google Shape;1310;p7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11" name="Google Shape;1311;p7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12" name="Google Shape;1312;p7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13" name="Google Shape;1313;p7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14" name="Google Shape;1314;p7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15" name="Google Shape;1315;p7"/>
            <p:cNvSpPr/>
            <p:nvPr/>
          </p:nvSpPr>
          <p:spPr>
            <a:xfrm>
              <a:off x="8679538" y="43258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7"/>
            <p:cNvSpPr/>
            <p:nvPr/>
          </p:nvSpPr>
          <p:spPr>
            <a:xfrm>
              <a:off x="274813" y="4426583"/>
              <a:ext cx="201200" cy="20138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7" name="Google Shape;1317;p7"/>
          <p:cNvSpPr txBox="1"/>
          <p:nvPr>
            <p:ph idx="1" type="body"/>
          </p:nvPr>
        </p:nvSpPr>
        <p:spPr>
          <a:xfrm>
            <a:off x="713225" y="1385625"/>
            <a:ext cx="3858900" cy="33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18" name="Google Shape;1318;p7"/>
          <p:cNvSpPr txBox="1"/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" name="Google Shape;1320;p8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1321" name="Google Shape;1321;p8"/>
            <p:cNvSpPr/>
            <p:nvPr/>
          </p:nvSpPr>
          <p:spPr>
            <a:xfrm>
              <a:off x="0" y="-228600"/>
              <a:ext cx="9143697" cy="6099216"/>
            </a:xfrm>
            <a:custGeom>
              <a:rect b="b" l="l" r="r" t="t"/>
              <a:pathLst>
                <a:path extrusionOk="0" h="190318" w="285317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22" name="Google Shape;1322;p8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1323" name="Google Shape;1323;p8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rect b="b" l="l" r="r" t="t"/>
                <a:pathLst>
                  <a:path extrusionOk="0" h="50857" w="285317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rect b="b" l="l" r="r" t="t"/>
                <a:pathLst>
                  <a:path extrusionOk="0" h="57736" w="285317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rect b="b" l="l" r="r" t="t"/>
                <a:pathLst>
                  <a:path extrusionOk="0" h="52269" w="285317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26" name="Google Shape;1326;p8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27" name="Google Shape;1327;p8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1328" name="Google Shape;1328;p8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rect b="b" l="l" r="r" t="t"/>
                <a:pathLst>
                  <a:path extrusionOk="0" h="1143" w="1713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2" name="Google Shape;1332;p8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rect b="b" l="l" r="r" t="t"/>
                <a:pathLst>
                  <a:path extrusionOk="0" h="1143" w="1417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8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4" name="Google Shape;1334;p8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5" name="Google Shape;1335;p8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8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7" name="Google Shape;1337;p8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Google Shape;1338;p8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9" name="Google Shape;1339;p8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0" name="Google Shape;1340;p8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p8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2" name="Google Shape;1342;p8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3" name="Google Shape;1343;p8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4" name="Google Shape;1344;p8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rect b="b" l="l" r="r" t="t"/>
                <a:pathLst>
                  <a:path extrusionOk="0" h="1142" w="1712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5" name="Google Shape;1345;p8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6" name="Google Shape;1346;p8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7" name="Google Shape;1347;p8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p8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rect b="b" l="l" r="r" t="t"/>
                <a:pathLst>
                  <a:path extrusionOk="0" h="2284" w="3128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rect b="b" l="l" r="r" t="t"/>
                <a:pathLst>
                  <a:path extrusionOk="0" h="2284" w="3151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5" name="Google Shape;1355;p8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6" name="Google Shape;1356;p8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rect b="b" l="l" r="r" t="t"/>
                <a:pathLst>
                  <a:path extrusionOk="0" h="2283" w="3129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4" name="Google Shape;1374;p8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5" name="Google Shape;1375;p8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8" name="Google Shape;1378;p8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9" name="Google Shape;1379;p8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0" name="Google Shape;1380;p8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1" name="Google Shape;1381;p8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2" name="Google Shape;1382;p8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p8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p8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8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8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8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p8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8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0" name="Google Shape;1390;p8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1" name="Google Shape;1391;p8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2" name="Google Shape;1392;p8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3" name="Google Shape;1393;p8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4" name="Google Shape;1394;p8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5" name="Google Shape;1395;p8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6" name="Google Shape;1396;p8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7" name="Google Shape;1397;p8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8" name="Google Shape;1398;p8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9" name="Google Shape;1399;p8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0" name="Google Shape;1400;p8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1" name="Google Shape;1401;p8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2" name="Google Shape;1402;p8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3" name="Google Shape;1403;p8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4" name="Google Shape;1404;p8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5" name="Google Shape;1405;p8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6" name="Google Shape;1406;p8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7" name="Google Shape;1407;p8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8" name="Google Shape;1408;p8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rect b="b" l="l" r="r" t="t"/>
                <a:pathLst>
                  <a:path extrusionOk="0" h="571" w="1142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9" name="Google Shape;1409;p8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0" name="Google Shape;1410;p8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1" name="Google Shape;1411;p8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2" name="Google Shape;1412;p8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3" name="Google Shape;1413;p8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4" name="Google Shape;1414;p8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5" name="Google Shape;1415;p8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6" name="Google Shape;1416;p8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7" name="Google Shape;1417;p8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8" name="Google Shape;1418;p8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9" name="Google Shape;1419;p8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0" name="Google Shape;1420;p8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1" name="Google Shape;1421;p8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2" name="Google Shape;1422;p8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3" name="Google Shape;1423;p8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4" name="Google Shape;1424;p8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5" name="Google Shape;1425;p8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6" name="Google Shape;1426;p8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7" name="Google Shape;1427;p8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8" name="Google Shape;1428;p8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9" name="Google Shape;1429;p8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Google Shape;1430;p8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1" name="Google Shape;1431;p8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2" name="Google Shape;1432;p8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3" name="Google Shape;1433;p8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4" name="Google Shape;1434;p8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5" name="Google Shape;1435;p8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6" name="Google Shape;1436;p8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Google Shape;1437;p8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8" name="Google Shape;1438;p8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9" name="Google Shape;1439;p8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0" name="Google Shape;1440;p8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1" name="Google Shape;1441;p8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2" name="Google Shape;1442;p8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3" name="Google Shape;1443;p8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4" name="Google Shape;1444;p8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5" name="Google Shape;1445;p8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6" name="Google Shape;1446;p8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7" name="Google Shape;1447;p8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8" name="Google Shape;1448;p8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9" name="Google Shape;1449;p8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0" name="Google Shape;1450;p8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1" name="Google Shape;1451;p8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2" name="Google Shape;1452;p8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3" name="Google Shape;1453;p8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4" name="Google Shape;1454;p8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5" name="Google Shape;1455;p8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6" name="Google Shape;1456;p8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7" name="Google Shape;1457;p8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8" name="Google Shape;1458;p8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9" name="Google Shape;1459;p8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0" name="Google Shape;1460;p8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1" name="Google Shape;1461;p8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8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3" name="Google Shape;1463;p8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4" name="Google Shape;1464;p8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5" name="Google Shape;1465;p8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6" name="Google Shape;1466;p8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7" name="Google Shape;1467;p8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8" name="Google Shape;1468;p8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9" name="Google Shape;1469;p8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0" name="Google Shape;1470;p8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1" name="Google Shape;1471;p8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2" name="Google Shape;1472;p8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3" name="Google Shape;1473;p8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4" name="Google Shape;1474;p8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5" name="Google Shape;1475;p8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6" name="Google Shape;1476;p8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7" name="Google Shape;1477;p8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8" name="Google Shape;1478;p8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9" name="Google Shape;1479;p8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0" name="Google Shape;1480;p8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1" name="Google Shape;1481;p8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2" name="Google Shape;1482;p8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3" name="Google Shape;1483;p8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4" name="Google Shape;1484;p8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5" name="Google Shape;1485;p8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6" name="Google Shape;1486;p8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7" name="Google Shape;1487;p8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8" name="Google Shape;1488;p8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9" name="Google Shape;1489;p8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0" name="Google Shape;1490;p8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1" name="Google Shape;1491;p8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2" name="Google Shape;1492;p8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3" name="Google Shape;1493;p8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4" name="Google Shape;1494;p8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5" name="Google Shape;1495;p8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6" name="Google Shape;1496;p8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7" name="Google Shape;1497;p8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8" name="Google Shape;1498;p8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9" name="Google Shape;1499;p8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0" name="Google Shape;1500;p8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1" name="Google Shape;1501;p8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2" name="Google Shape;1502;p8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3" name="Google Shape;1503;p8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4" name="Google Shape;1504;p8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5" name="Google Shape;1505;p8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6" name="Google Shape;1506;p8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7" name="Google Shape;1507;p8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08" name="Google Shape;1508;p8"/>
          <p:cNvGrpSpPr/>
          <p:nvPr/>
        </p:nvGrpSpPr>
        <p:grpSpPr>
          <a:xfrm>
            <a:off x="-1670858" y="-940294"/>
            <a:ext cx="10475591" cy="7640903"/>
            <a:chOff x="-1670858" y="-940294"/>
            <a:chExt cx="10475591" cy="7640903"/>
          </a:xfrm>
        </p:grpSpPr>
        <p:grpSp>
          <p:nvGrpSpPr>
            <p:cNvPr id="1509" name="Google Shape;1509;p8"/>
            <p:cNvGrpSpPr/>
            <p:nvPr/>
          </p:nvGrpSpPr>
          <p:grpSpPr>
            <a:xfrm>
              <a:off x="446775" y="904123"/>
              <a:ext cx="532885" cy="531529"/>
              <a:chOff x="3425939" y="1163662"/>
              <a:chExt cx="1615294" cy="1611183"/>
            </a:xfrm>
          </p:grpSpPr>
          <p:sp>
            <p:nvSpPr>
              <p:cNvPr id="1510" name="Google Shape;1510;p8"/>
              <p:cNvSpPr/>
              <p:nvPr/>
            </p:nvSpPr>
            <p:spPr>
              <a:xfrm>
                <a:off x="3425939" y="1163662"/>
                <a:ext cx="1615285" cy="1611166"/>
              </a:xfrm>
              <a:custGeom>
                <a:rect b="b" l="l" r="r" t="t"/>
                <a:pathLst>
                  <a:path extrusionOk="0" h="11734" w="11764">
                    <a:moveTo>
                      <a:pt x="5882" y="0"/>
                    </a:moveTo>
                    <a:cubicBezTo>
                      <a:pt x="2627" y="0"/>
                      <a:pt x="0" y="2627"/>
                      <a:pt x="0" y="5852"/>
                    </a:cubicBezTo>
                    <a:cubicBezTo>
                      <a:pt x="0" y="9107"/>
                      <a:pt x="2627" y="11734"/>
                      <a:pt x="5882" y="11734"/>
                    </a:cubicBezTo>
                    <a:cubicBezTo>
                      <a:pt x="9109" y="11734"/>
                      <a:pt x="11764" y="9107"/>
                      <a:pt x="11764" y="5852"/>
                    </a:cubicBezTo>
                    <a:cubicBezTo>
                      <a:pt x="11764" y="2627"/>
                      <a:pt x="9109" y="0"/>
                      <a:pt x="5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1" name="Google Shape;1511;p8"/>
              <p:cNvSpPr/>
              <p:nvPr/>
            </p:nvSpPr>
            <p:spPr>
              <a:xfrm>
                <a:off x="3755205" y="2434732"/>
                <a:ext cx="1011544" cy="340111"/>
              </a:xfrm>
              <a:custGeom>
                <a:rect b="b" l="l" r="r" t="t"/>
                <a:pathLst>
                  <a:path extrusionOk="0" h="2477" w="7367">
                    <a:moveTo>
                      <a:pt x="3240" y="0"/>
                    </a:moveTo>
                    <a:cubicBezTo>
                      <a:pt x="2996" y="0"/>
                      <a:pt x="2755" y="22"/>
                      <a:pt x="2513" y="78"/>
                    </a:cubicBezTo>
                    <a:cubicBezTo>
                      <a:pt x="2029" y="193"/>
                      <a:pt x="1600" y="364"/>
                      <a:pt x="1173" y="592"/>
                    </a:cubicBezTo>
                    <a:cubicBezTo>
                      <a:pt x="773" y="821"/>
                      <a:pt x="400" y="1106"/>
                      <a:pt x="1" y="1307"/>
                    </a:cubicBezTo>
                    <a:cubicBezTo>
                      <a:pt x="972" y="2050"/>
                      <a:pt x="2171" y="2477"/>
                      <a:pt x="3484" y="2477"/>
                    </a:cubicBezTo>
                    <a:cubicBezTo>
                      <a:pt x="4969" y="2477"/>
                      <a:pt x="6339" y="1906"/>
                      <a:pt x="7367" y="992"/>
                    </a:cubicBezTo>
                    <a:cubicBezTo>
                      <a:pt x="6711" y="736"/>
                      <a:pt x="6054" y="451"/>
                      <a:pt x="5341" y="250"/>
                    </a:cubicBezTo>
                    <a:cubicBezTo>
                      <a:pt x="4912" y="135"/>
                      <a:pt x="4455" y="78"/>
                      <a:pt x="3998" y="51"/>
                    </a:cubicBezTo>
                    <a:cubicBezTo>
                      <a:pt x="3739" y="22"/>
                      <a:pt x="3488" y="0"/>
                      <a:pt x="32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2" name="Google Shape;1512;p8"/>
              <p:cNvSpPr/>
              <p:nvPr/>
            </p:nvSpPr>
            <p:spPr>
              <a:xfrm>
                <a:off x="3884825" y="1163662"/>
                <a:ext cx="627358" cy="171634"/>
              </a:xfrm>
              <a:custGeom>
                <a:rect b="b" l="l" r="r" t="t"/>
                <a:pathLst>
                  <a:path extrusionOk="0" h="1250" w="4569">
                    <a:moveTo>
                      <a:pt x="2540" y="0"/>
                    </a:moveTo>
                    <a:cubicBezTo>
                      <a:pt x="1626" y="0"/>
                      <a:pt x="770" y="199"/>
                      <a:pt x="0" y="571"/>
                    </a:cubicBezTo>
                    <a:cubicBezTo>
                      <a:pt x="321" y="942"/>
                      <a:pt x="622" y="1249"/>
                      <a:pt x="1163" y="1249"/>
                    </a:cubicBezTo>
                    <a:cubicBezTo>
                      <a:pt x="1245" y="1249"/>
                      <a:pt x="1333" y="1242"/>
                      <a:pt x="1428" y="1227"/>
                    </a:cubicBezTo>
                    <a:cubicBezTo>
                      <a:pt x="2227" y="1113"/>
                      <a:pt x="2969" y="770"/>
                      <a:pt x="3739" y="628"/>
                    </a:cubicBezTo>
                    <a:cubicBezTo>
                      <a:pt x="4054" y="542"/>
                      <a:pt x="4340" y="485"/>
                      <a:pt x="4568" y="370"/>
                    </a:cubicBezTo>
                    <a:cubicBezTo>
                      <a:pt x="3940" y="115"/>
                      <a:pt x="3255" y="0"/>
                      <a:pt x="2540" y="0"/>
                    </a:cubicBezTo>
                    <a:close/>
                  </a:path>
                </a:pathLst>
              </a:custGeom>
              <a:solidFill>
                <a:srgbClr val="DFDED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3" name="Google Shape;1513;p8"/>
              <p:cNvSpPr/>
              <p:nvPr/>
            </p:nvSpPr>
            <p:spPr>
              <a:xfrm>
                <a:off x="4002361" y="2594423"/>
                <a:ext cx="635184" cy="180422"/>
              </a:xfrm>
              <a:custGeom>
                <a:rect b="b" l="l" r="r" t="t"/>
                <a:pathLst>
                  <a:path extrusionOk="0" h="1314" w="4626">
                    <a:moveTo>
                      <a:pt x="2856" y="0"/>
                    </a:moveTo>
                    <a:cubicBezTo>
                      <a:pt x="1999" y="0"/>
                      <a:pt x="1086" y="172"/>
                      <a:pt x="400" y="715"/>
                    </a:cubicBezTo>
                    <a:cubicBezTo>
                      <a:pt x="286" y="829"/>
                      <a:pt x="142" y="971"/>
                      <a:pt x="1" y="1058"/>
                    </a:cubicBezTo>
                    <a:cubicBezTo>
                      <a:pt x="542" y="1229"/>
                      <a:pt x="1086" y="1314"/>
                      <a:pt x="1684" y="1314"/>
                    </a:cubicBezTo>
                    <a:cubicBezTo>
                      <a:pt x="2769" y="1314"/>
                      <a:pt x="3769" y="1028"/>
                      <a:pt x="4626" y="514"/>
                    </a:cubicBezTo>
                    <a:cubicBezTo>
                      <a:pt x="4055" y="286"/>
                      <a:pt x="3511" y="0"/>
                      <a:pt x="2856" y="0"/>
                    </a:cubicBezTo>
                    <a:close/>
                  </a:path>
                </a:pathLst>
              </a:custGeom>
              <a:solidFill>
                <a:srgbClr val="DFDED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4" name="Google Shape;1514;p8"/>
              <p:cNvSpPr/>
              <p:nvPr/>
            </p:nvSpPr>
            <p:spPr>
              <a:xfrm>
                <a:off x="3469191" y="1379100"/>
                <a:ext cx="780181" cy="1174116"/>
              </a:xfrm>
              <a:custGeom>
                <a:rect b="b" l="l" r="r" t="t"/>
                <a:pathLst>
                  <a:path extrusionOk="0" h="8551" w="5682">
                    <a:moveTo>
                      <a:pt x="1912" y="1"/>
                    </a:moveTo>
                    <a:cubicBezTo>
                      <a:pt x="1771" y="1"/>
                      <a:pt x="1657" y="1"/>
                      <a:pt x="1513" y="30"/>
                    </a:cubicBezTo>
                    <a:cubicBezTo>
                      <a:pt x="828" y="686"/>
                      <a:pt x="314" y="1485"/>
                      <a:pt x="1" y="2399"/>
                    </a:cubicBezTo>
                    <a:cubicBezTo>
                      <a:pt x="115" y="2570"/>
                      <a:pt x="229" y="2771"/>
                      <a:pt x="257" y="3000"/>
                    </a:cubicBezTo>
                    <a:cubicBezTo>
                      <a:pt x="343" y="3312"/>
                      <a:pt x="257" y="3628"/>
                      <a:pt x="229" y="3941"/>
                    </a:cubicBezTo>
                    <a:cubicBezTo>
                      <a:pt x="229" y="4313"/>
                      <a:pt x="314" y="4655"/>
                      <a:pt x="428" y="4998"/>
                    </a:cubicBezTo>
                    <a:cubicBezTo>
                      <a:pt x="599" y="5398"/>
                      <a:pt x="770" y="5683"/>
                      <a:pt x="1170" y="5855"/>
                    </a:cubicBezTo>
                    <a:cubicBezTo>
                      <a:pt x="1284" y="5912"/>
                      <a:pt x="1399" y="5912"/>
                      <a:pt x="1542" y="5996"/>
                    </a:cubicBezTo>
                    <a:cubicBezTo>
                      <a:pt x="1771" y="6168"/>
                      <a:pt x="1828" y="6483"/>
                      <a:pt x="1885" y="6739"/>
                    </a:cubicBezTo>
                    <a:cubicBezTo>
                      <a:pt x="1970" y="7168"/>
                      <a:pt x="2027" y="7568"/>
                      <a:pt x="2113" y="7967"/>
                    </a:cubicBezTo>
                    <a:cubicBezTo>
                      <a:pt x="2141" y="8109"/>
                      <a:pt x="2171" y="8452"/>
                      <a:pt x="2285" y="8509"/>
                    </a:cubicBezTo>
                    <a:cubicBezTo>
                      <a:pt x="2335" y="8538"/>
                      <a:pt x="2383" y="8551"/>
                      <a:pt x="2429" y="8551"/>
                    </a:cubicBezTo>
                    <a:cubicBezTo>
                      <a:pt x="2740" y="8551"/>
                      <a:pt x="2924" y="7938"/>
                      <a:pt x="2997" y="7739"/>
                    </a:cubicBezTo>
                    <a:cubicBezTo>
                      <a:pt x="3169" y="7138"/>
                      <a:pt x="3941" y="6339"/>
                      <a:pt x="3712" y="5711"/>
                    </a:cubicBezTo>
                    <a:cubicBezTo>
                      <a:pt x="3568" y="5254"/>
                      <a:pt x="2826" y="5197"/>
                      <a:pt x="2399" y="5025"/>
                    </a:cubicBezTo>
                    <a:cubicBezTo>
                      <a:pt x="2342" y="4998"/>
                      <a:pt x="2342" y="4941"/>
                      <a:pt x="2342" y="4854"/>
                    </a:cubicBezTo>
                    <a:cubicBezTo>
                      <a:pt x="2456" y="4055"/>
                      <a:pt x="1970" y="2885"/>
                      <a:pt x="2769" y="2314"/>
                    </a:cubicBezTo>
                    <a:cubicBezTo>
                      <a:pt x="3048" y="2111"/>
                      <a:pt x="3368" y="2066"/>
                      <a:pt x="3696" y="2066"/>
                    </a:cubicBezTo>
                    <a:cubicBezTo>
                      <a:pt x="3958" y="2066"/>
                      <a:pt x="4225" y="2094"/>
                      <a:pt x="4482" y="2094"/>
                    </a:cubicBezTo>
                    <a:cubicBezTo>
                      <a:pt x="4629" y="2094"/>
                      <a:pt x="4773" y="2085"/>
                      <a:pt x="4911" y="2056"/>
                    </a:cubicBezTo>
                    <a:cubicBezTo>
                      <a:pt x="5681" y="1915"/>
                      <a:pt x="5396" y="1572"/>
                      <a:pt x="4882" y="1371"/>
                    </a:cubicBezTo>
                    <a:cubicBezTo>
                      <a:pt x="4569" y="1257"/>
                      <a:pt x="4254" y="1200"/>
                      <a:pt x="3911" y="1085"/>
                    </a:cubicBezTo>
                    <a:cubicBezTo>
                      <a:pt x="3655" y="1001"/>
                      <a:pt x="3454" y="914"/>
                      <a:pt x="3226" y="743"/>
                    </a:cubicBezTo>
                    <a:cubicBezTo>
                      <a:pt x="2769" y="430"/>
                      <a:pt x="2541" y="30"/>
                      <a:pt x="19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5" name="Google Shape;1515;p8"/>
              <p:cNvSpPr/>
              <p:nvPr/>
            </p:nvSpPr>
            <p:spPr>
              <a:xfrm>
                <a:off x="4308148" y="1386927"/>
                <a:ext cx="733085" cy="1083905"/>
              </a:xfrm>
              <a:custGeom>
                <a:rect b="b" l="l" r="r" t="t"/>
                <a:pathLst>
                  <a:path extrusionOk="0" h="7894" w="5339">
                    <a:moveTo>
                      <a:pt x="3511" y="1"/>
                    </a:moveTo>
                    <a:cubicBezTo>
                      <a:pt x="3226" y="202"/>
                      <a:pt x="2913" y="316"/>
                      <a:pt x="2598" y="515"/>
                    </a:cubicBezTo>
                    <a:cubicBezTo>
                      <a:pt x="2113" y="773"/>
                      <a:pt x="2084" y="1001"/>
                      <a:pt x="1942" y="1485"/>
                    </a:cubicBezTo>
                    <a:cubicBezTo>
                      <a:pt x="1855" y="1743"/>
                      <a:pt x="1942" y="1686"/>
                      <a:pt x="1798" y="1885"/>
                    </a:cubicBezTo>
                    <a:cubicBezTo>
                      <a:pt x="1599" y="2285"/>
                      <a:pt x="1143" y="2486"/>
                      <a:pt x="827" y="2771"/>
                    </a:cubicBezTo>
                    <a:cubicBezTo>
                      <a:pt x="743" y="2828"/>
                      <a:pt x="1" y="3484"/>
                      <a:pt x="599" y="3571"/>
                    </a:cubicBezTo>
                    <a:cubicBezTo>
                      <a:pt x="606" y="3572"/>
                      <a:pt x="614" y="3572"/>
                      <a:pt x="621" y="3572"/>
                    </a:cubicBezTo>
                    <a:cubicBezTo>
                      <a:pt x="799" y="3572"/>
                      <a:pt x="1119" y="3282"/>
                      <a:pt x="1257" y="3198"/>
                    </a:cubicBezTo>
                    <a:cubicBezTo>
                      <a:pt x="1553" y="3029"/>
                      <a:pt x="2005" y="2829"/>
                      <a:pt x="2417" y="2829"/>
                    </a:cubicBezTo>
                    <a:cubicBezTo>
                      <a:pt x="2561" y="2829"/>
                      <a:pt x="2700" y="2854"/>
                      <a:pt x="2826" y="2913"/>
                    </a:cubicBezTo>
                    <a:cubicBezTo>
                      <a:pt x="3283" y="3114"/>
                      <a:pt x="3226" y="3655"/>
                      <a:pt x="2940" y="3970"/>
                    </a:cubicBezTo>
                    <a:cubicBezTo>
                      <a:pt x="2426" y="4512"/>
                      <a:pt x="1542" y="4340"/>
                      <a:pt x="999" y="4770"/>
                    </a:cubicBezTo>
                    <a:cubicBezTo>
                      <a:pt x="256" y="5311"/>
                      <a:pt x="1341" y="6140"/>
                      <a:pt x="1599" y="6654"/>
                    </a:cubicBezTo>
                    <a:cubicBezTo>
                      <a:pt x="1758" y="6928"/>
                      <a:pt x="1991" y="7893"/>
                      <a:pt x="2354" y="7893"/>
                    </a:cubicBezTo>
                    <a:cubicBezTo>
                      <a:pt x="2446" y="7893"/>
                      <a:pt x="2546" y="7832"/>
                      <a:pt x="2655" y="7682"/>
                    </a:cubicBezTo>
                    <a:cubicBezTo>
                      <a:pt x="2856" y="7424"/>
                      <a:pt x="2913" y="7111"/>
                      <a:pt x="3054" y="6853"/>
                    </a:cubicBezTo>
                    <a:cubicBezTo>
                      <a:pt x="3255" y="6426"/>
                      <a:pt x="3598" y="6140"/>
                      <a:pt x="3968" y="5882"/>
                    </a:cubicBezTo>
                    <a:cubicBezTo>
                      <a:pt x="4425" y="5569"/>
                      <a:pt x="4882" y="5284"/>
                      <a:pt x="5281" y="4884"/>
                    </a:cubicBezTo>
                    <a:cubicBezTo>
                      <a:pt x="5311" y="4683"/>
                      <a:pt x="5339" y="4455"/>
                      <a:pt x="5339" y="4226"/>
                    </a:cubicBezTo>
                    <a:cubicBezTo>
                      <a:pt x="5339" y="2570"/>
                      <a:pt x="4626" y="1058"/>
                      <a:pt x="35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6" name="Google Shape;1516;p8"/>
              <p:cNvSpPr/>
              <p:nvPr/>
            </p:nvSpPr>
            <p:spPr>
              <a:xfrm>
                <a:off x="3425939" y="1571333"/>
                <a:ext cx="1615285" cy="670610"/>
              </a:xfrm>
              <a:custGeom>
                <a:rect b="b" l="l" r="r" t="t"/>
                <a:pathLst>
                  <a:path extrusionOk="0" h="4884" w="11764">
                    <a:moveTo>
                      <a:pt x="773" y="1"/>
                    </a:moveTo>
                    <a:cubicBezTo>
                      <a:pt x="286" y="857"/>
                      <a:pt x="0" y="1828"/>
                      <a:pt x="0" y="2883"/>
                    </a:cubicBezTo>
                    <a:cubicBezTo>
                      <a:pt x="0" y="3283"/>
                      <a:pt x="30" y="3683"/>
                      <a:pt x="115" y="4055"/>
                    </a:cubicBezTo>
                    <a:cubicBezTo>
                      <a:pt x="527" y="4185"/>
                      <a:pt x="964" y="4255"/>
                      <a:pt x="1425" y="4255"/>
                    </a:cubicBezTo>
                    <a:cubicBezTo>
                      <a:pt x="1667" y="4255"/>
                      <a:pt x="1915" y="4236"/>
                      <a:pt x="2170" y="4197"/>
                    </a:cubicBezTo>
                    <a:cubicBezTo>
                      <a:pt x="3456" y="3998"/>
                      <a:pt x="4655" y="3454"/>
                      <a:pt x="5939" y="3427"/>
                    </a:cubicBezTo>
                    <a:cubicBezTo>
                      <a:pt x="7762" y="3427"/>
                      <a:pt x="9527" y="4883"/>
                      <a:pt x="11293" y="4883"/>
                    </a:cubicBezTo>
                    <a:cubicBezTo>
                      <a:pt x="11327" y="4883"/>
                      <a:pt x="11360" y="4883"/>
                      <a:pt x="11393" y="4882"/>
                    </a:cubicBezTo>
                    <a:cubicBezTo>
                      <a:pt x="11622" y="4254"/>
                      <a:pt x="11764" y="3598"/>
                      <a:pt x="11764" y="2883"/>
                    </a:cubicBezTo>
                    <a:cubicBezTo>
                      <a:pt x="11764" y="1942"/>
                      <a:pt x="11508" y="1028"/>
                      <a:pt x="11108" y="229"/>
                    </a:cubicBezTo>
                    <a:cubicBezTo>
                      <a:pt x="10251" y="229"/>
                      <a:pt x="9422" y="314"/>
                      <a:pt x="8566" y="572"/>
                    </a:cubicBezTo>
                    <a:cubicBezTo>
                      <a:pt x="7424" y="885"/>
                      <a:pt x="6311" y="1314"/>
                      <a:pt x="5140" y="1570"/>
                    </a:cubicBezTo>
                    <a:cubicBezTo>
                      <a:pt x="4700" y="1661"/>
                      <a:pt x="4243" y="1728"/>
                      <a:pt x="3788" y="1728"/>
                    </a:cubicBezTo>
                    <a:cubicBezTo>
                      <a:pt x="3387" y="1728"/>
                      <a:pt x="2987" y="1676"/>
                      <a:pt x="2600" y="1542"/>
                    </a:cubicBezTo>
                    <a:cubicBezTo>
                      <a:pt x="1828" y="1257"/>
                      <a:pt x="1286" y="629"/>
                      <a:pt x="7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7" name="Google Shape;1517;p8"/>
              <p:cNvSpPr/>
              <p:nvPr/>
            </p:nvSpPr>
            <p:spPr>
              <a:xfrm>
                <a:off x="3723899" y="1163662"/>
                <a:ext cx="976394" cy="232736"/>
              </a:xfrm>
              <a:custGeom>
                <a:rect b="b" l="l" r="r" t="t"/>
                <a:pathLst>
                  <a:path extrusionOk="0" h="1695" w="7111">
                    <a:moveTo>
                      <a:pt x="3712" y="0"/>
                    </a:moveTo>
                    <a:cubicBezTo>
                      <a:pt x="2314" y="0"/>
                      <a:pt x="1001" y="485"/>
                      <a:pt x="0" y="1314"/>
                    </a:cubicBezTo>
                    <a:cubicBezTo>
                      <a:pt x="398" y="1536"/>
                      <a:pt x="817" y="1695"/>
                      <a:pt x="1314" y="1695"/>
                    </a:cubicBezTo>
                    <a:cubicBezTo>
                      <a:pt x="1388" y="1695"/>
                      <a:pt x="1464" y="1691"/>
                      <a:pt x="1542" y="1684"/>
                    </a:cubicBezTo>
                    <a:cubicBezTo>
                      <a:pt x="2513" y="1599"/>
                      <a:pt x="3426" y="1227"/>
                      <a:pt x="4370" y="1056"/>
                    </a:cubicBezTo>
                    <a:cubicBezTo>
                      <a:pt x="4794" y="963"/>
                      <a:pt x="5218" y="920"/>
                      <a:pt x="5643" y="920"/>
                    </a:cubicBezTo>
                    <a:cubicBezTo>
                      <a:pt x="6132" y="920"/>
                      <a:pt x="6621" y="978"/>
                      <a:pt x="7111" y="1085"/>
                    </a:cubicBezTo>
                    <a:cubicBezTo>
                      <a:pt x="6140" y="400"/>
                      <a:pt x="4968" y="0"/>
                      <a:pt x="3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8" name="Google Shape;1518;p8"/>
              <p:cNvSpPr/>
              <p:nvPr/>
            </p:nvSpPr>
            <p:spPr>
              <a:xfrm>
                <a:off x="3884825" y="1163662"/>
                <a:ext cx="627358" cy="171634"/>
              </a:xfrm>
              <a:custGeom>
                <a:rect b="b" l="l" r="r" t="t"/>
                <a:pathLst>
                  <a:path extrusionOk="0" h="1250" w="4569">
                    <a:moveTo>
                      <a:pt x="2540" y="0"/>
                    </a:moveTo>
                    <a:cubicBezTo>
                      <a:pt x="1626" y="0"/>
                      <a:pt x="770" y="199"/>
                      <a:pt x="0" y="571"/>
                    </a:cubicBezTo>
                    <a:cubicBezTo>
                      <a:pt x="321" y="942"/>
                      <a:pt x="622" y="1249"/>
                      <a:pt x="1163" y="1249"/>
                    </a:cubicBezTo>
                    <a:cubicBezTo>
                      <a:pt x="1245" y="1249"/>
                      <a:pt x="1333" y="1242"/>
                      <a:pt x="1428" y="1227"/>
                    </a:cubicBezTo>
                    <a:cubicBezTo>
                      <a:pt x="2227" y="1113"/>
                      <a:pt x="2969" y="770"/>
                      <a:pt x="3739" y="628"/>
                    </a:cubicBezTo>
                    <a:cubicBezTo>
                      <a:pt x="4054" y="542"/>
                      <a:pt x="4340" y="485"/>
                      <a:pt x="4568" y="370"/>
                    </a:cubicBezTo>
                    <a:cubicBezTo>
                      <a:pt x="3940" y="115"/>
                      <a:pt x="3255" y="0"/>
                      <a:pt x="25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9" name="Google Shape;1519;p8"/>
              <p:cNvSpPr/>
              <p:nvPr/>
            </p:nvSpPr>
            <p:spPr>
              <a:xfrm>
                <a:off x="3469191" y="1571333"/>
                <a:ext cx="439247" cy="584106"/>
              </a:xfrm>
              <a:custGeom>
                <a:rect b="b" l="l" r="r" t="t"/>
                <a:pathLst>
                  <a:path extrusionOk="0" h="4254" w="3199">
                    <a:moveTo>
                      <a:pt x="458" y="1"/>
                    </a:moveTo>
                    <a:cubicBezTo>
                      <a:pt x="286" y="314"/>
                      <a:pt x="115" y="656"/>
                      <a:pt x="1" y="999"/>
                    </a:cubicBezTo>
                    <a:cubicBezTo>
                      <a:pt x="115" y="1170"/>
                      <a:pt x="229" y="1371"/>
                      <a:pt x="257" y="1600"/>
                    </a:cubicBezTo>
                    <a:cubicBezTo>
                      <a:pt x="343" y="1912"/>
                      <a:pt x="257" y="2228"/>
                      <a:pt x="229" y="2541"/>
                    </a:cubicBezTo>
                    <a:cubicBezTo>
                      <a:pt x="229" y="2913"/>
                      <a:pt x="314" y="3255"/>
                      <a:pt x="428" y="3598"/>
                    </a:cubicBezTo>
                    <a:cubicBezTo>
                      <a:pt x="542" y="3854"/>
                      <a:pt x="656" y="4082"/>
                      <a:pt x="828" y="4254"/>
                    </a:cubicBezTo>
                    <a:cubicBezTo>
                      <a:pt x="1170" y="4254"/>
                      <a:pt x="1513" y="4254"/>
                      <a:pt x="1855" y="4197"/>
                    </a:cubicBezTo>
                    <a:cubicBezTo>
                      <a:pt x="2312" y="4112"/>
                      <a:pt x="2769" y="3998"/>
                      <a:pt x="3198" y="3884"/>
                    </a:cubicBezTo>
                    <a:cubicBezTo>
                      <a:pt x="2940" y="3769"/>
                      <a:pt x="2627" y="3740"/>
                      <a:pt x="2399" y="3625"/>
                    </a:cubicBezTo>
                    <a:cubicBezTo>
                      <a:pt x="2342" y="3598"/>
                      <a:pt x="2342" y="3541"/>
                      <a:pt x="2342" y="3454"/>
                    </a:cubicBezTo>
                    <a:cubicBezTo>
                      <a:pt x="2426" y="2883"/>
                      <a:pt x="2198" y="2141"/>
                      <a:pt x="2369" y="1542"/>
                    </a:cubicBezTo>
                    <a:lnTo>
                      <a:pt x="2285" y="1542"/>
                    </a:lnTo>
                    <a:cubicBezTo>
                      <a:pt x="1513" y="1257"/>
                      <a:pt x="971" y="629"/>
                      <a:pt x="4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0" name="Google Shape;1520;p8"/>
              <p:cNvSpPr/>
              <p:nvPr/>
            </p:nvSpPr>
            <p:spPr>
              <a:xfrm>
                <a:off x="4308148" y="1602777"/>
                <a:ext cx="733085" cy="615412"/>
              </a:xfrm>
              <a:custGeom>
                <a:rect b="b" l="l" r="r" t="t"/>
                <a:pathLst>
                  <a:path extrusionOk="0" h="4482" w="5339">
                    <a:moveTo>
                      <a:pt x="4683" y="0"/>
                    </a:moveTo>
                    <a:cubicBezTo>
                      <a:pt x="3826" y="0"/>
                      <a:pt x="2997" y="85"/>
                      <a:pt x="2141" y="343"/>
                    </a:cubicBezTo>
                    <a:cubicBezTo>
                      <a:pt x="1999" y="370"/>
                      <a:pt x="1855" y="427"/>
                      <a:pt x="1714" y="457"/>
                    </a:cubicBezTo>
                    <a:cubicBezTo>
                      <a:pt x="1485" y="770"/>
                      <a:pt x="1086" y="941"/>
                      <a:pt x="827" y="1199"/>
                    </a:cubicBezTo>
                    <a:cubicBezTo>
                      <a:pt x="743" y="1256"/>
                      <a:pt x="1" y="1912"/>
                      <a:pt x="599" y="1999"/>
                    </a:cubicBezTo>
                    <a:cubicBezTo>
                      <a:pt x="606" y="2000"/>
                      <a:pt x="614" y="2000"/>
                      <a:pt x="621" y="2000"/>
                    </a:cubicBezTo>
                    <a:cubicBezTo>
                      <a:pt x="799" y="2000"/>
                      <a:pt x="1119" y="1710"/>
                      <a:pt x="1257" y="1626"/>
                    </a:cubicBezTo>
                    <a:cubicBezTo>
                      <a:pt x="1553" y="1457"/>
                      <a:pt x="2005" y="1257"/>
                      <a:pt x="2417" y="1257"/>
                    </a:cubicBezTo>
                    <a:cubicBezTo>
                      <a:pt x="2561" y="1257"/>
                      <a:pt x="2700" y="1282"/>
                      <a:pt x="2826" y="1341"/>
                    </a:cubicBezTo>
                    <a:cubicBezTo>
                      <a:pt x="3283" y="1542"/>
                      <a:pt x="3226" y="2083"/>
                      <a:pt x="2940" y="2398"/>
                    </a:cubicBezTo>
                    <a:cubicBezTo>
                      <a:pt x="2426" y="2940"/>
                      <a:pt x="1542" y="2768"/>
                      <a:pt x="999" y="3198"/>
                    </a:cubicBezTo>
                    <a:cubicBezTo>
                      <a:pt x="885" y="3255"/>
                      <a:pt x="827" y="3339"/>
                      <a:pt x="800" y="3396"/>
                    </a:cubicBezTo>
                    <a:cubicBezTo>
                      <a:pt x="1771" y="3682"/>
                      <a:pt x="2769" y="4226"/>
                      <a:pt x="3740" y="4481"/>
                    </a:cubicBezTo>
                    <a:cubicBezTo>
                      <a:pt x="3797" y="4424"/>
                      <a:pt x="3884" y="4367"/>
                      <a:pt x="3968" y="4310"/>
                    </a:cubicBezTo>
                    <a:cubicBezTo>
                      <a:pt x="4425" y="3997"/>
                      <a:pt x="4882" y="3712"/>
                      <a:pt x="5281" y="3312"/>
                    </a:cubicBezTo>
                    <a:cubicBezTo>
                      <a:pt x="5311" y="3111"/>
                      <a:pt x="5339" y="2883"/>
                      <a:pt x="5339" y="2654"/>
                    </a:cubicBezTo>
                    <a:cubicBezTo>
                      <a:pt x="5339" y="1713"/>
                      <a:pt x="5083" y="799"/>
                      <a:pt x="46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1" name="Google Shape;1521;p8"/>
              <p:cNvSpPr/>
              <p:nvPr/>
            </p:nvSpPr>
            <p:spPr>
              <a:xfrm>
                <a:off x="4002361" y="2594423"/>
                <a:ext cx="635184" cy="180422"/>
              </a:xfrm>
              <a:custGeom>
                <a:rect b="b" l="l" r="r" t="t"/>
                <a:pathLst>
                  <a:path extrusionOk="0" h="1314" w="4626">
                    <a:moveTo>
                      <a:pt x="2856" y="0"/>
                    </a:moveTo>
                    <a:cubicBezTo>
                      <a:pt x="1999" y="0"/>
                      <a:pt x="1086" y="172"/>
                      <a:pt x="400" y="715"/>
                    </a:cubicBezTo>
                    <a:cubicBezTo>
                      <a:pt x="286" y="829"/>
                      <a:pt x="142" y="971"/>
                      <a:pt x="1" y="1058"/>
                    </a:cubicBezTo>
                    <a:cubicBezTo>
                      <a:pt x="542" y="1229"/>
                      <a:pt x="1086" y="1314"/>
                      <a:pt x="1684" y="1314"/>
                    </a:cubicBezTo>
                    <a:cubicBezTo>
                      <a:pt x="2769" y="1314"/>
                      <a:pt x="3769" y="1028"/>
                      <a:pt x="4626" y="514"/>
                    </a:cubicBezTo>
                    <a:cubicBezTo>
                      <a:pt x="4055" y="286"/>
                      <a:pt x="3511" y="0"/>
                      <a:pt x="28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2" name="Google Shape;1522;p8"/>
            <p:cNvGrpSpPr/>
            <p:nvPr/>
          </p:nvGrpSpPr>
          <p:grpSpPr>
            <a:xfrm>
              <a:off x="7067995" y="3188126"/>
              <a:ext cx="1736721" cy="1515492"/>
              <a:chOff x="6773938" y="2751230"/>
              <a:chExt cx="2030778" cy="1772091"/>
            </a:xfrm>
          </p:grpSpPr>
          <p:sp>
            <p:nvSpPr>
              <p:cNvPr id="1523" name="Google Shape;1523;p8"/>
              <p:cNvSpPr/>
              <p:nvPr/>
            </p:nvSpPr>
            <p:spPr>
              <a:xfrm>
                <a:off x="7032628" y="2810135"/>
                <a:ext cx="1533038" cy="1532901"/>
              </a:xfrm>
              <a:custGeom>
                <a:rect b="b" l="l" r="r" t="t"/>
                <a:pathLst>
                  <a:path extrusionOk="0" h="11164" w="11165">
                    <a:moveTo>
                      <a:pt x="5569" y="1"/>
                    </a:moveTo>
                    <a:cubicBezTo>
                      <a:pt x="2513" y="1"/>
                      <a:pt x="0" y="2484"/>
                      <a:pt x="0" y="5567"/>
                    </a:cubicBezTo>
                    <a:cubicBezTo>
                      <a:pt x="0" y="8651"/>
                      <a:pt x="2513" y="11163"/>
                      <a:pt x="5569" y="11163"/>
                    </a:cubicBezTo>
                    <a:cubicBezTo>
                      <a:pt x="8653" y="11163"/>
                      <a:pt x="11165" y="8651"/>
                      <a:pt x="11165" y="5567"/>
                    </a:cubicBezTo>
                    <a:cubicBezTo>
                      <a:pt x="11165" y="2484"/>
                      <a:pt x="8653" y="1"/>
                      <a:pt x="55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4" name="Google Shape;1524;p8"/>
              <p:cNvSpPr/>
              <p:nvPr/>
            </p:nvSpPr>
            <p:spPr>
              <a:xfrm>
                <a:off x="7358187" y="2810135"/>
                <a:ext cx="980238" cy="298369"/>
              </a:xfrm>
              <a:custGeom>
                <a:rect b="b" l="l" r="r" t="t"/>
                <a:pathLst>
                  <a:path extrusionOk="0" h="2173" w="7139">
                    <a:moveTo>
                      <a:pt x="3198" y="1"/>
                    </a:moveTo>
                    <a:cubicBezTo>
                      <a:pt x="2026" y="1"/>
                      <a:pt x="914" y="371"/>
                      <a:pt x="0" y="999"/>
                    </a:cubicBezTo>
                    <a:cubicBezTo>
                      <a:pt x="990" y="1824"/>
                      <a:pt x="2351" y="2172"/>
                      <a:pt x="3648" y="2172"/>
                    </a:cubicBezTo>
                    <a:cubicBezTo>
                      <a:pt x="3698" y="2172"/>
                      <a:pt x="3747" y="2172"/>
                      <a:pt x="3796" y="2171"/>
                    </a:cubicBezTo>
                    <a:cubicBezTo>
                      <a:pt x="4938" y="2141"/>
                      <a:pt x="6023" y="1798"/>
                      <a:pt x="7138" y="1600"/>
                    </a:cubicBezTo>
                    <a:cubicBezTo>
                      <a:pt x="6110" y="599"/>
                      <a:pt x="4740" y="1"/>
                      <a:pt x="3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5" name="Google Shape;1525;p8"/>
              <p:cNvSpPr/>
              <p:nvPr/>
            </p:nvSpPr>
            <p:spPr>
              <a:xfrm>
                <a:off x="7487395" y="3974379"/>
                <a:ext cx="964448" cy="368671"/>
              </a:xfrm>
              <a:custGeom>
                <a:rect b="b" l="l" r="r" t="t"/>
                <a:pathLst>
                  <a:path extrusionOk="0" h="2685" w="7024">
                    <a:moveTo>
                      <a:pt x="7024" y="0"/>
                    </a:moveTo>
                    <a:lnTo>
                      <a:pt x="7024" y="0"/>
                    </a:lnTo>
                    <a:cubicBezTo>
                      <a:pt x="5768" y="229"/>
                      <a:pt x="4569" y="743"/>
                      <a:pt x="3369" y="1343"/>
                    </a:cubicBezTo>
                    <a:cubicBezTo>
                      <a:pt x="2380" y="1864"/>
                      <a:pt x="1259" y="2201"/>
                      <a:pt x="132" y="2201"/>
                    </a:cubicBezTo>
                    <a:cubicBezTo>
                      <a:pt x="88" y="2201"/>
                      <a:pt x="44" y="2201"/>
                      <a:pt x="0" y="2200"/>
                    </a:cubicBezTo>
                    <a:lnTo>
                      <a:pt x="0" y="2200"/>
                    </a:lnTo>
                    <a:cubicBezTo>
                      <a:pt x="686" y="2513"/>
                      <a:pt x="1458" y="2684"/>
                      <a:pt x="2257" y="2684"/>
                    </a:cubicBezTo>
                    <a:cubicBezTo>
                      <a:pt x="4283" y="2684"/>
                      <a:pt x="6053" y="1599"/>
                      <a:pt x="70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6" name="Google Shape;1526;p8"/>
              <p:cNvSpPr/>
              <p:nvPr/>
            </p:nvSpPr>
            <p:spPr>
              <a:xfrm>
                <a:off x="7032628" y="3221651"/>
                <a:ext cx="1533038" cy="702877"/>
              </a:xfrm>
              <a:custGeom>
                <a:rect b="b" l="l" r="r" t="t"/>
                <a:pathLst>
                  <a:path extrusionOk="0" h="5119" w="11165">
                    <a:moveTo>
                      <a:pt x="10537" y="0"/>
                    </a:moveTo>
                    <a:cubicBezTo>
                      <a:pt x="10194" y="430"/>
                      <a:pt x="9623" y="800"/>
                      <a:pt x="9251" y="1028"/>
                    </a:cubicBezTo>
                    <a:cubicBezTo>
                      <a:pt x="8441" y="1526"/>
                      <a:pt x="7486" y="1808"/>
                      <a:pt x="6521" y="1808"/>
                    </a:cubicBezTo>
                    <a:cubicBezTo>
                      <a:pt x="6432" y="1808"/>
                      <a:pt x="6343" y="1805"/>
                      <a:pt x="6254" y="1800"/>
                    </a:cubicBezTo>
                    <a:cubicBezTo>
                      <a:pt x="5083" y="1714"/>
                      <a:pt x="4112" y="971"/>
                      <a:pt x="2999" y="686"/>
                    </a:cubicBezTo>
                    <a:cubicBezTo>
                      <a:pt x="2650" y="598"/>
                      <a:pt x="2305" y="561"/>
                      <a:pt x="1961" y="561"/>
                    </a:cubicBezTo>
                    <a:cubicBezTo>
                      <a:pt x="1405" y="561"/>
                      <a:pt x="851" y="659"/>
                      <a:pt x="286" y="800"/>
                    </a:cubicBezTo>
                    <a:cubicBezTo>
                      <a:pt x="115" y="1344"/>
                      <a:pt x="0" y="1942"/>
                      <a:pt x="0" y="2570"/>
                    </a:cubicBezTo>
                    <a:cubicBezTo>
                      <a:pt x="0" y="3141"/>
                      <a:pt x="87" y="3712"/>
                      <a:pt x="259" y="4226"/>
                    </a:cubicBezTo>
                    <a:cubicBezTo>
                      <a:pt x="1225" y="4920"/>
                      <a:pt x="2592" y="5118"/>
                      <a:pt x="3839" y="5118"/>
                    </a:cubicBezTo>
                    <a:cubicBezTo>
                      <a:pt x="4287" y="5118"/>
                      <a:pt x="4720" y="5093"/>
                      <a:pt x="5112" y="5055"/>
                    </a:cubicBezTo>
                    <a:cubicBezTo>
                      <a:pt x="6426" y="4941"/>
                      <a:pt x="7652" y="4541"/>
                      <a:pt x="8794" y="3883"/>
                    </a:cubicBezTo>
                    <a:cubicBezTo>
                      <a:pt x="9594" y="3427"/>
                      <a:pt x="10366" y="2885"/>
                      <a:pt x="11165" y="2371"/>
                    </a:cubicBezTo>
                    <a:cubicBezTo>
                      <a:pt x="11135" y="1515"/>
                      <a:pt x="10907" y="715"/>
                      <a:pt x="105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7" name="Google Shape;1527;p8"/>
              <p:cNvSpPr/>
              <p:nvPr/>
            </p:nvSpPr>
            <p:spPr>
              <a:xfrm>
                <a:off x="6773938" y="2751230"/>
                <a:ext cx="2030778" cy="1772091"/>
              </a:xfrm>
              <a:custGeom>
                <a:rect b="b" l="l" r="r" t="t"/>
                <a:pathLst>
                  <a:path extrusionOk="0" h="12906" w="14790">
                    <a:moveTo>
                      <a:pt x="658" y="0"/>
                    </a:moveTo>
                    <a:cubicBezTo>
                      <a:pt x="571" y="0"/>
                      <a:pt x="429" y="30"/>
                      <a:pt x="286" y="115"/>
                    </a:cubicBezTo>
                    <a:cubicBezTo>
                      <a:pt x="171" y="201"/>
                      <a:pt x="87" y="373"/>
                      <a:pt x="57" y="514"/>
                    </a:cubicBezTo>
                    <a:cubicBezTo>
                      <a:pt x="0" y="772"/>
                      <a:pt x="57" y="944"/>
                      <a:pt x="114" y="1085"/>
                    </a:cubicBezTo>
                    <a:cubicBezTo>
                      <a:pt x="228" y="1401"/>
                      <a:pt x="372" y="1656"/>
                      <a:pt x="514" y="1914"/>
                    </a:cubicBezTo>
                    <a:cubicBezTo>
                      <a:pt x="799" y="2428"/>
                      <a:pt x="1142" y="2885"/>
                      <a:pt x="1514" y="3342"/>
                    </a:cubicBezTo>
                    <a:cubicBezTo>
                      <a:pt x="2942" y="5082"/>
                      <a:pt x="4568" y="6654"/>
                      <a:pt x="6281" y="8139"/>
                    </a:cubicBezTo>
                    <a:cubicBezTo>
                      <a:pt x="7138" y="8851"/>
                      <a:pt x="7994" y="9566"/>
                      <a:pt x="8908" y="10222"/>
                    </a:cubicBezTo>
                    <a:cubicBezTo>
                      <a:pt x="9822" y="10879"/>
                      <a:pt x="10765" y="11535"/>
                      <a:pt x="11763" y="12079"/>
                    </a:cubicBezTo>
                    <a:cubicBezTo>
                      <a:pt x="12277" y="12334"/>
                      <a:pt x="12791" y="12620"/>
                      <a:pt x="13362" y="12791"/>
                    </a:cubicBezTo>
                    <a:cubicBezTo>
                      <a:pt x="13506" y="12848"/>
                      <a:pt x="13677" y="12878"/>
                      <a:pt x="13848" y="12905"/>
                    </a:cubicBezTo>
                    <a:lnTo>
                      <a:pt x="14134" y="12905"/>
                    </a:lnTo>
                    <a:cubicBezTo>
                      <a:pt x="14248" y="12878"/>
                      <a:pt x="14362" y="12878"/>
                      <a:pt x="14504" y="12764"/>
                    </a:cubicBezTo>
                    <a:cubicBezTo>
                      <a:pt x="14648" y="12677"/>
                      <a:pt x="14732" y="12535"/>
                      <a:pt x="14762" y="12392"/>
                    </a:cubicBezTo>
                    <a:cubicBezTo>
                      <a:pt x="14789" y="12250"/>
                      <a:pt x="14762" y="12163"/>
                      <a:pt x="14762" y="12049"/>
                    </a:cubicBezTo>
                    <a:cubicBezTo>
                      <a:pt x="14732" y="11850"/>
                      <a:pt x="14648" y="11706"/>
                      <a:pt x="14591" y="11565"/>
                    </a:cubicBezTo>
                    <a:cubicBezTo>
                      <a:pt x="14447" y="11307"/>
                      <a:pt x="14276" y="11051"/>
                      <a:pt x="14104" y="10822"/>
                    </a:cubicBezTo>
                    <a:cubicBezTo>
                      <a:pt x="13933" y="10594"/>
                      <a:pt x="13762" y="10366"/>
                      <a:pt x="13563" y="10165"/>
                    </a:cubicBezTo>
                    <a:cubicBezTo>
                      <a:pt x="13191" y="9737"/>
                      <a:pt x="12791" y="9338"/>
                      <a:pt x="12391" y="8965"/>
                    </a:cubicBezTo>
                    <a:cubicBezTo>
                      <a:pt x="12358" y="8932"/>
                      <a:pt x="12325" y="8918"/>
                      <a:pt x="12292" y="8918"/>
                    </a:cubicBezTo>
                    <a:cubicBezTo>
                      <a:pt x="12268" y="8918"/>
                      <a:pt x="12244" y="8926"/>
                      <a:pt x="12220" y="8938"/>
                    </a:cubicBezTo>
                    <a:cubicBezTo>
                      <a:pt x="12163" y="8995"/>
                      <a:pt x="12163" y="9080"/>
                      <a:pt x="12192" y="9109"/>
                    </a:cubicBezTo>
                    <a:cubicBezTo>
                      <a:pt x="12535" y="9566"/>
                      <a:pt x="12878" y="9993"/>
                      <a:pt x="13191" y="10450"/>
                    </a:cubicBezTo>
                    <a:cubicBezTo>
                      <a:pt x="13506" y="10907"/>
                      <a:pt x="13819" y="11364"/>
                      <a:pt x="13990" y="11820"/>
                    </a:cubicBezTo>
                    <a:cubicBezTo>
                      <a:pt x="14047" y="11935"/>
                      <a:pt x="14077" y="12049"/>
                      <a:pt x="14077" y="12136"/>
                    </a:cubicBezTo>
                    <a:lnTo>
                      <a:pt x="14077" y="12178"/>
                    </a:lnTo>
                    <a:lnTo>
                      <a:pt x="14077" y="12178"/>
                    </a:lnTo>
                    <a:cubicBezTo>
                      <a:pt x="14075" y="12178"/>
                      <a:pt x="14074" y="12178"/>
                      <a:pt x="14073" y="12178"/>
                    </a:cubicBezTo>
                    <a:cubicBezTo>
                      <a:pt x="14040" y="12178"/>
                      <a:pt x="13990" y="12178"/>
                      <a:pt x="13933" y="12163"/>
                    </a:cubicBezTo>
                    <a:cubicBezTo>
                      <a:pt x="13848" y="12136"/>
                      <a:pt x="13734" y="12106"/>
                      <a:pt x="13620" y="12049"/>
                    </a:cubicBezTo>
                    <a:cubicBezTo>
                      <a:pt x="13134" y="11878"/>
                      <a:pt x="12677" y="11592"/>
                      <a:pt x="12220" y="11307"/>
                    </a:cubicBezTo>
                    <a:cubicBezTo>
                      <a:pt x="11279" y="10736"/>
                      <a:pt x="10393" y="10080"/>
                      <a:pt x="9536" y="9422"/>
                    </a:cubicBezTo>
                    <a:cubicBezTo>
                      <a:pt x="8652" y="8737"/>
                      <a:pt x="7796" y="8052"/>
                      <a:pt x="6967" y="7309"/>
                    </a:cubicBezTo>
                    <a:cubicBezTo>
                      <a:pt x="6110" y="6597"/>
                      <a:pt x="5311" y="5854"/>
                      <a:pt x="4511" y="5112"/>
                    </a:cubicBezTo>
                    <a:cubicBezTo>
                      <a:pt x="3684" y="4370"/>
                      <a:pt x="2912" y="3570"/>
                      <a:pt x="2200" y="2771"/>
                    </a:cubicBezTo>
                    <a:cubicBezTo>
                      <a:pt x="1827" y="2342"/>
                      <a:pt x="1485" y="1942"/>
                      <a:pt x="1172" y="1515"/>
                    </a:cubicBezTo>
                    <a:cubicBezTo>
                      <a:pt x="1028" y="1286"/>
                      <a:pt x="886" y="1058"/>
                      <a:pt x="799" y="857"/>
                    </a:cubicBezTo>
                    <a:cubicBezTo>
                      <a:pt x="759" y="777"/>
                      <a:pt x="734" y="696"/>
                      <a:pt x="722" y="656"/>
                    </a:cubicBezTo>
                    <a:lnTo>
                      <a:pt x="722" y="656"/>
                    </a:lnTo>
                    <a:cubicBezTo>
                      <a:pt x="763" y="643"/>
                      <a:pt x="810" y="636"/>
                      <a:pt x="860" y="636"/>
                    </a:cubicBezTo>
                    <a:cubicBezTo>
                      <a:pt x="914" y="636"/>
                      <a:pt x="971" y="643"/>
                      <a:pt x="1028" y="658"/>
                    </a:cubicBezTo>
                    <a:cubicBezTo>
                      <a:pt x="1142" y="686"/>
                      <a:pt x="1256" y="715"/>
                      <a:pt x="1400" y="772"/>
                    </a:cubicBezTo>
                    <a:cubicBezTo>
                      <a:pt x="1656" y="857"/>
                      <a:pt x="1884" y="971"/>
                      <a:pt x="2143" y="1058"/>
                    </a:cubicBezTo>
                    <a:cubicBezTo>
                      <a:pt x="2656" y="1286"/>
                      <a:pt x="3141" y="1542"/>
                      <a:pt x="3627" y="1828"/>
                    </a:cubicBezTo>
                    <a:cubicBezTo>
                      <a:pt x="3643" y="1836"/>
                      <a:pt x="3658" y="1839"/>
                      <a:pt x="3673" y="1839"/>
                    </a:cubicBezTo>
                    <a:cubicBezTo>
                      <a:pt x="3713" y="1839"/>
                      <a:pt x="3749" y="1812"/>
                      <a:pt x="3769" y="1771"/>
                    </a:cubicBezTo>
                    <a:cubicBezTo>
                      <a:pt x="3826" y="1743"/>
                      <a:pt x="3826" y="1656"/>
                      <a:pt x="3769" y="1599"/>
                    </a:cubicBezTo>
                    <a:cubicBezTo>
                      <a:pt x="3312" y="1257"/>
                      <a:pt x="2855" y="944"/>
                      <a:pt x="2371" y="658"/>
                    </a:cubicBezTo>
                    <a:cubicBezTo>
                      <a:pt x="2113" y="514"/>
                      <a:pt x="1857" y="373"/>
                      <a:pt x="1599" y="258"/>
                    </a:cubicBezTo>
                    <a:cubicBezTo>
                      <a:pt x="1457" y="172"/>
                      <a:pt x="1313" y="115"/>
                      <a:pt x="1172" y="87"/>
                    </a:cubicBezTo>
                    <a:cubicBezTo>
                      <a:pt x="1028" y="30"/>
                      <a:pt x="857" y="0"/>
                      <a:pt x="6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8" name="Google Shape;1528;p8"/>
              <p:cNvSpPr/>
              <p:nvPr/>
            </p:nvSpPr>
            <p:spPr>
              <a:xfrm>
                <a:off x="6805245" y="2778829"/>
                <a:ext cx="1968166" cy="1711538"/>
              </a:xfrm>
              <a:custGeom>
                <a:rect b="b" l="l" r="r" t="t"/>
                <a:pathLst>
                  <a:path extrusionOk="0" h="12465" w="14334">
                    <a:moveTo>
                      <a:pt x="457" y="0"/>
                    </a:moveTo>
                    <a:cubicBezTo>
                      <a:pt x="373" y="28"/>
                      <a:pt x="286" y="28"/>
                      <a:pt x="201" y="85"/>
                    </a:cubicBezTo>
                    <a:cubicBezTo>
                      <a:pt x="115" y="142"/>
                      <a:pt x="58" y="256"/>
                      <a:pt x="58" y="343"/>
                    </a:cubicBezTo>
                    <a:cubicBezTo>
                      <a:pt x="0" y="514"/>
                      <a:pt x="58" y="686"/>
                      <a:pt x="115" y="800"/>
                    </a:cubicBezTo>
                    <a:cubicBezTo>
                      <a:pt x="201" y="1085"/>
                      <a:pt x="343" y="1341"/>
                      <a:pt x="487" y="1570"/>
                    </a:cubicBezTo>
                    <a:cubicBezTo>
                      <a:pt x="800" y="2056"/>
                      <a:pt x="1143" y="2513"/>
                      <a:pt x="1515" y="2940"/>
                    </a:cubicBezTo>
                    <a:cubicBezTo>
                      <a:pt x="2942" y="4653"/>
                      <a:pt x="4569" y="6195"/>
                      <a:pt x="6254" y="7652"/>
                    </a:cubicBezTo>
                    <a:cubicBezTo>
                      <a:pt x="7111" y="8394"/>
                      <a:pt x="7995" y="9080"/>
                      <a:pt x="8881" y="9765"/>
                    </a:cubicBezTo>
                    <a:cubicBezTo>
                      <a:pt x="9795" y="10420"/>
                      <a:pt x="10708" y="11078"/>
                      <a:pt x="11679" y="11619"/>
                    </a:cubicBezTo>
                    <a:cubicBezTo>
                      <a:pt x="12163" y="11905"/>
                      <a:pt x="12677" y="12163"/>
                      <a:pt x="13221" y="12362"/>
                    </a:cubicBezTo>
                    <a:lnTo>
                      <a:pt x="13648" y="12449"/>
                    </a:lnTo>
                    <a:cubicBezTo>
                      <a:pt x="13700" y="12459"/>
                      <a:pt x="13756" y="12465"/>
                      <a:pt x="13814" y="12465"/>
                    </a:cubicBezTo>
                    <a:cubicBezTo>
                      <a:pt x="13916" y="12465"/>
                      <a:pt x="14025" y="12445"/>
                      <a:pt x="14134" y="12392"/>
                    </a:cubicBezTo>
                    <a:cubicBezTo>
                      <a:pt x="14219" y="12305"/>
                      <a:pt x="14276" y="12220"/>
                      <a:pt x="14306" y="12133"/>
                    </a:cubicBezTo>
                    <a:cubicBezTo>
                      <a:pt x="14333" y="12049"/>
                      <a:pt x="14333" y="11962"/>
                      <a:pt x="14306" y="11878"/>
                    </a:cubicBezTo>
                    <a:cubicBezTo>
                      <a:pt x="14276" y="11734"/>
                      <a:pt x="14219" y="11592"/>
                      <a:pt x="14162" y="11448"/>
                    </a:cubicBezTo>
                    <a:cubicBezTo>
                      <a:pt x="13906" y="10934"/>
                      <a:pt x="13563" y="10477"/>
                      <a:pt x="13221" y="10050"/>
                    </a:cubicBezTo>
                    <a:cubicBezTo>
                      <a:pt x="12848" y="9621"/>
                      <a:pt x="12478" y="9221"/>
                      <a:pt x="12106" y="8821"/>
                    </a:cubicBezTo>
                    <a:cubicBezTo>
                      <a:pt x="12079" y="8794"/>
                      <a:pt x="12049" y="8794"/>
                      <a:pt x="12022" y="8794"/>
                    </a:cubicBezTo>
                    <a:lnTo>
                      <a:pt x="12022" y="8879"/>
                    </a:lnTo>
                    <a:cubicBezTo>
                      <a:pt x="12392" y="9278"/>
                      <a:pt x="12764" y="9708"/>
                      <a:pt x="13077" y="10165"/>
                    </a:cubicBezTo>
                    <a:cubicBezTo>
                      <a:pt x="13419" y="10592"/>
                      <a:pt x="13735" y="11048"/>
                      <a:pt x="13963" y="11535"/>
                    </a:cubicBezTo>
                    <a:cubicBezTo>
                      <a:pt x="14020" y="11677"/>
                      <a:pt x="14048" y="11791"/>
                      <a:pt x="14077" y="11905"/>
                    </a:cubicBezTo>
                    <a:cubicBezTo>
                      <a:pt x="14105" y="12049"/>
                      <a:pt x="14077" y="12133"/>
                      <a:pt x="13990" y="12163"/>
                    </a:cubicBezTo>
                    <a:cubicBezTo>
                      <a:pt x="13957" y="12196"/>
                      <a:pt x="13905" y="12210"/>
                      <a:pt x="13839" y="12210"/>
                    </a:cubicBezTo>
                    <a:cubicBezTo>
                      <a:pt x="13791" y="12210"/>
                      <a:pt x="13737" y="12203"/>
                      <a:pt x="13678" y="12191"/>
                    </a:cubicBezTo>
                    <a:cubicBezTo>
                      <a:pt x="13563" y="12191"/>
                      <a:pt x="13419" y="12133"/>
                      <a:pt x="13305" y="12106"/>
                    </a:cubicBezTo>
                    <a:cubicBezTo>
                      <a:pt x="12791" y="11905"/>
                      <a:pt x="12307" y="11649"/>
                      <a:pt x="11850" y="11364"/>
                    </a:cubicBezTo>
                    <a:cubicBezTo>
                      <a:pt x="9936" y="10192"/>
                      <a:pt x="8196" y="8821"/>
                      <a:pt x="6510" y="7394"/>
                    </a:cubicBezTo>
                    <a:cubicBezTo>
                      <a:pt x="5654" y="6652"/>
                      <a:pt x="4827" y="5909"/>
                      <a:pt x="4027" y="5140"/>
                    </a:cubicBezTo>
                    <a:cubicBezTo>
                      <a:pt x="3228" y="4368"/>
                      <a:pt x="2456" y="3568"/>
                      <a:pt x="1743" y="2741"/>
                    </a:cubicBezTo>
                    <a:cubicBezTo>
                      <a:pt x="1371" y="2312"/>
                      <a:pt x="1028" y="1885"/>
                      <a:pt x="715" y="1428"/>
                    </a:cubicBezTo>
                    <a:cubicBezTo>
                      <a:pt x="571" y="1200"/>
                      <a:pt x="430" y="971"/>
                      <a:pt x="343" y="743"/>
                    </a:cubicBezTo>
                    <a:cubicBezTo>
                      <a:pt x="286" y="599"/>
                      <a:pt x="259" y="485"/>
                      <a:pt x="286" y="370"/>
                    </a:cubicBezTo>
                    <a:cubicBezTo>
                      <a:pt x="286" y="286"/>
                      <a:pt x="343" y="256"/>
                      <a:pt x="457" y="229"/>
                    </a:cubicBezTo>
                    <a:cubicBezTo>
                      <a:pt x="715" y="229"/>
                      <a:pt x="971" y="313"/>
                      <a:pt x="1229" y="400"/>
                    </a:cubicBezTo>
                    <a:cubicBezTo>
                      <a:pt x="1485" y="485"/>
                      <a:pt x="1743" y="599"/>
                      <a:pt x="1999" y="743"/>
                    </a:cubicBezTo>
                    <a:cubicBezTo>
                      <a:pt x="2486" y="971"/>
                      <a:pt x="2970" y="1257"/>
                      <a:pt x="3456" y="1542"/>
                    </a:cubicBezTo>
                    <a:cubicBezTo>
                      <a:pt x="3456" y="1551"/>
                      <a:pt x="3459" y="1554"/>
                      <a:pt x="3464" y="1554"/>
                    </a:cubicBezTo>
                    <a:cubicBezTo>
                      <a:pt x="3475" y="1554"/>
                      <a:pt x="3494" y="1542"/>
                      <a:pt x="3513" y="1542"/>
                    </a:cubicBezTo>
                    <a:cubicBezTo>
                      <a:pt x="3513" y="1512"/>
                      <a:pt x="3513" y="1485"/>
                      <a:pt x="3484" y="1485"/>
                    </a:cubicBezTo>
                    <a:cubicBezTo>
                      <a:pt x="3027" y="1170"/>
                      <a:pt x="2570" y="857"/>
                      <a:pt x="2056" y="599"/>
                    </a:cubicBezTo>
                    <a:cubicBezTo>
                      <a:pt x="1828" y="457"/>
                      <a:pt x="1572" y="313"/>
                      <a:pt x="1314" y="229"/>
                    </a:cubicBezTo>
                    <a:cubicBezTo>
                      <a:pt x="1028" y="115"/>
                      <a:pt x="772" y="0"/>
                      <a:pt x="4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9" name="Google Shape;1529;p8"/>
            <p:cNvGrpSpPr/>
            <p:nvPr/>
          </p:nvGrpSpPr>
          <p:grpSpPr>
            <a:xfrm>
              <a:off x="713234" y="-940294"/>
              <a:ext cx="1843590" cy="1844428"/>
              <a:chOff x="2285315" y="1300697"/>
              <a:chExt cx="921196" cy="921615"/>
            </a:xfrm>
          </p:grpSpPr>
          <p:sp>
            <p:nvSpPr>
              <p:cNvPr id="1530" name="Google Shape;1530;p8"/>
              <p:cNvSpPr/>
              <p:nvPr/>
            </p:nvSpPr>
            <p:spPr>
              <a:xfrm>
                <a:off x="2285315" y="1300697"/>
                <a:ext cx="921196" cy="921608"/>
              </a:xfrm>
              <a:custGeom>
                <a:rect b="b" l="l" r="r" t="t"/>
                <a:pathLst>
                  <a:path extrusionOk="0" h="6712" w="6709">
                    <a:moveTo>
                      <a:pt x="3369" y="0"/>
                    </a:moveTo>
                    <a:cubicBezTo>
                      <a:pt x="1512" y="0"/>
                      <a:pt x="0" y="1485"/>
                      <a:pt x="0" y="3342"/>
                    </a:cubicBezTo>
                    <a:cubicBezTo>
                      <a:pt x="0" y="5226"/>
                      <a:pt x="1512" y="6711"/>
                      <a:pt x="3369" y="6711"/>
                    </a:cubicBezTo>
                    <a:cubicBezTo>
                      <a:pt x="5224" y="6711"/>
                      <a:pt x="6709" y="5226"/>
                      <a:pt x="6709" y="3342"/>
                    </a:cubicBezTo>
                    <a:cubicBezTo>
                      <a:pt x="6709" y="1485"/>
                      <a:pt x="5224" y="0"/>
                      <a:pt x="33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1" name="Google Shape;1531;p8"/>
              <p:cNvSpPr/>
              <p:nvPr/>
            </p:nvSpPr>
            <p:spPr>
              <a:xfrm>
                <a:off x="2661678" y="1300697"/>
                <a:ext cx="482087" cy="227519"/>
              </a:xfrm>
              <a:custGeom>
                <a:rect b="b" l="l" r="r" t="t"/>
                <a:pathLst>
                  <a:path extrusionOk="0" h="1657" w="3511">
                    <a:moveTo>
                      <a:pt x="628" y="0"/>
                    </a:moveTo>
                    <a:cubicBezTo>
                      <a:pt x="400" y="0"/>
                      <a:pt x="199" y="0"/>
                      <a:pt x="0" y="58"/>
                    </a:cubicBezTo>
                    <a:cubicBezTo>
                      <a:pt x="914" y="1028"/>
                      <a:pt x="2284" y="1200"/>
                      <a:pt x="3511" y="1656"/>
                    </a:cubicBezTo>
                    <a:cubicBezTo>
                      <a:pt x="2940" y="658"/>
                      <a:pt x="1855" y="0"/>
                      <a:pt x="6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2" name="Google Shape;1532;p8"/>
              <p:cNvSpPr/>
              <p:nvPr/>
            </p:nvSpPr>
            <p:spPr>
              <a:xfrm>
                <a:off x="2300968" y="1473157"/>
                <a:ext cx="897716" cy="486343"/>
              </a:xfrm>
              <a:custGeom>
                <a:rect b="b" l="l" r="r" t="t"/>
                <a:pathLst>
                  <a:path extrusionOk="0" h="3542" w="6538">
                    <a:moveTo>
                      <a:pt x="629" y="1"/>
                    </a:moveTo>
                    <a:cubicBezTo>
                      <a:pt x="343" y="373"/>
                      <a:pt x="115" y="800"/>
                      <a:pt x="0" y="1287"/>
                    </a:cubicBezTo>
                    <a:cubicBezTo>
                      <a:pt x="457" y="1572"/>
                      <a:pt x="942" y="1828"/>
                      <a:pt x="1485" y="1972"/>
                    </a:cubicBezTo>
                    <a:cubicBezTo>
                      <a:pt x="2198" y="2143"/>
                      <a:pt x="2940" y="2114"/>
                      <a:pt x="3655" y="2257"/>
                    </a:cubicBezTo>
                    <a:cubicBezTo>
                      <a:pt x="4683" y="2429"/>
                      <a:pt x="5567" y="2799"/>
                      <a:pt x="6282" y="3541"/>
                    </a:cubicBezTo>
                    <a:cubicBezTo>
                      <a:pt x="6396" y="3285"/>
                      <a:pt x="6480" y="3000"/>
                      <a:pt x="6538" y="2714"/>
                    </a:cubicBezTo>
                    <a:cubicBezTo>
                      <a:pt x="5852" y="2056"/>
                      <a:pt x="5083" y="1485"/>
                      <a:pt x="4112" y="1200"/>
                    </a:cubicBezTo>
                    <a:cubicBezTo>
                      <a:pt x="2856" y="830"/>
                      <a:pt x="1656" y="773"/>
                      <a:pt x="6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3" name="Google Shape;1533;p8"/>
              <p:cNvSpPr/>
              <p:nvPr/>
            </p:nvSpPr>
            <p:spPr>
              <a:xfrm>
                <a:off x="2308795" y="1904445"/>
                <a:ext cx="713587" cy="317867"/>
              </a:xfrm>
              <a:custGeom>
                <a:rect b="b" l="l" r="r" t="t"/>
                <a:pathLst>
                  <a:path extrusionOk="0" h="2315" w="5197">
                    <a:moveTo>
                      <a:pt x="1" y="0"/>
                    </a:moveTo>
                    <a:lnTo>
                      <a:pt x="1" y="0"/>
                    </a:lnTo>
                    <a:cubicBezTo>
                      <a:pt x="428" y="1343"/>
                      <a:pt x="1684" y="2314"/>
                      <a:pt x="3198" y="2314"/>
                    </a:cubicBezTo>
                    <a:cubicBezTo>
                      <a:pt x="3941" y="2314"/>
                      <a:pt x="4626" y="2086"/>
                      <a:pt x="5197" y="1656"/>
                    </a:cubicBezTo>
                    <a:cubicBezTo>
                      <a:pt x="5110" y="1572"/>
                      <a:pt x="5053" y="1485"/>
                      <a:pt x="4968" y="1400"/>
                    </a:cubicBezTo>
                    <a:cubicBezTo>
                      <a:pt x="4397" y="887"/>
                      <a:pt x="3625" y="601"/>
                      <a:pt x="2913" y="457"/>
                    </a:cubicBezTo>
                    <a:cubicBezTo>
                      <a:pt x="1912" y="258"/>
                      <a:pt x="942" y="258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4" name="Google Shape;1534;p8"/>
            <p:cNvGrpSpPr/>
            <p:nvPr/>
          </p:nvGrpSpPr>
          <p:grpSpPr>
            <a:xfrm>
              <a:off x="-1670858" y="3153559"/>
              <a:ext cx="3555854" cy="3547050"/>
              <a:chOff x="1944103" y="3103977"/>
              <a:chExt cx="1603614" cy="1599644"/>
            </a:xfrm>
          </p:grpSpPr>
          <p:sp>
            <p:nvSpPr>
              <p:cNvPr id="1535" name="Google Shape;1535;p8"/>
              <p:cNvSpPr/>
              <p:nvPr/>
            </p:nvSpPr>
            <p:spPr>
              <a:xfrm>
                <a:off x="1944103" y="3103977"/>
                <a:ext cx="1603614" cy="1599632"/>
              </a:xfrm>
              <a:custGeom>
                <a:rect b="b" l="l" r="r" t="t"/>
                <a:pathLst>
                  <a:path extrusionOk="0" h="11650" w="11679">
                    <a:moveTo>
                      <a:pt x="5854" y="1"/>
                    </a:moveTo>
                    <a:cubicBezTo>
                      <a:pt x="2627" y="1"/>
                      <a:pt x="0" y="2600"/>
                      <a:pt x="0" y="5825"/>
                    </a:cubicBezTo>
                    <a:cubicBezTo>
                      <a:pt x="0" y="9053"/>
                      <a:pt x="2627" y="11650"/>
                      <a:pt x="5854" y="11650"/>
                    </a:cubicBezTo>
                    <a:cubicBezTo>
                      <a:pt x="9079" y="11650"/>
                      <a:pt x="11679" y="9053"/>
                      <a:pt x="11679" y="5825"/>
                    </a:cubicBezTo>
                    <a:cubicBezTo>
                      <a:pt x="11679" y="2600"/>
                      <a:pt x="9079" y="1"/>
                      <a:pt x="58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6" name="Google Shape;1536;p8"/>
              <p:cNvSpPr/>
              <p:nvPr/>
            </p:nvSpPr>
            <p:spPr>
              <a:xfrm>
                <a:off x="2132216" y="3103977"/>
                <a:ext cx="1144870" cy="286561"/>
              </a:xfrm>
              <a:custGeom>
                <a:rect b="b" l="l" r="r" t="t"/>
                <a:pathLst>
                  <a:path extrusionOk="0" h="2087" w="8338">
                    <a:moveTo>
                      <a:pt x="4484" y="1"/>
                    </a:moveTo>
                    <a:cubicBezTo>
                      <a:pt x="2684" y="1"/>
                      <a:pt x="1058" y="800"/>
                      <a:pt x="1" y="2086"/>
                    </a:cubicBezTo>
                    <a:cubicBezTo>
                      <a:pt x="773" y="1858"/>
                      <a:pt x="1515" y="1572"/>
                      <a:pt x="2285" y="1371"/>
                    </a:cubicBezTo>
                    <a:cubicBezTo>
                      <a:pt x="2698" y="1258"/>
                      <a:pt x="3097" y="1208"/>
                      <a:pt x="3495" y="1208"/>
                    </a:cubicBezTo>
                    <a:cubicBezTo>
                      <a:pt x="3896" y="1208"/>
                      <a:pt x="4297" y="1258"/>
                      <a:pt x="4713" y="1344"/>
                    </a:cubicBezTo>
                    <a:cubicBezTo>
                      <a:pt x="5504" y="1491"/>
                      <a:pt x="6297" y="1734"/>
                      <a:pt x="7074" y="1734"/>
                    </a:cubicBezTo>
                    <a:cubicBezTo>
                      <a:pt x="7501" y="1734"/>
                      <a:pt x="7923" y="1661"/>
                      <a:pt x="8338" y="1458"/>
                    </a:cubicBezTo>
                    <a:cubicBezTo>
                      <a:pt x="7310" y="545"/>
                      <a:pt x="5969" y="1"/>
                      <a:pt x="44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7" name="Google Shape;1537;p8"/>
              <p:cNvSpPr/>
              <p:nvPr/>
            </p:nvSpPr>
            <p:spPr>
              <a:xfrm>
                <a:off x="2630235" y="4084089"/>
                <a:ext cx="897716" cy="619531"/>
              </a:xfrm>
              <a:custGeom>
                <a:rect b="b" l="l" r="r" t="t"/>
                <a:pathLst>
                  <a:path extrusionOk="0" h="4512" w="6538">
                    <a:moveTo>
                      <a:pt x="6538" y="1"/>
                    </a:moveTo>
                    <a:lnTo>
                      <a:pt x="6538" y="1"/>
                    </a:lnTo>
                    <a:cubicBezTo>
                      <a:pt x="5825" y="544"/>
                      <a:pt x="5053" y="944"/>
                      <a:pt x="4055" y="1200"/>
                    </a:cubicBezTo>
                    <a:cubicBezTo>
                      <a:pt x="2255" y="1657"/>
                      <a:pt x="999" y="2943"/>
                      <a:pt x="1" y="4455"/>
                    </a:cubicBezTo>
                    <a:cubicBezTo>
                      <a:pt x="286" y="4512"/>
                      <a:pt x="572" y="4512"/>
                      <a:pt x="857" y="4512"/>
                    </a:cubicBezTo>
                    <a:cubicBezTo>
                      <a:pt x="3626" y="4512"/>
                      <a:pt x="5910" y="2600"/>
                      <a:pt x="65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8" name="Google Shape;1538;p8"/>
              <p:cNvSpPr/>
              <p:nvPr/>
            </p:nvSpPr>
            <p:spPr>
              <a:xfrm>
                <a:off x="1944103" y="3460980"/>
                <a:ext cx="1572308" cy="846501"/>
              </a:xfrm>
              <a:custGeom>
                <a:rect b="b" l="l" r="r" t="t"/>
                <a:pathLst>
                  <a:path extrusionOk="0" h="6165" w="11451">
                    <a:moveTo>
                      <a:pt x="10708" y="0"/>
                    </a:moveTo>
                    <a:cubicBezTo>
                      <a:pt x="9422" y="1113"/>
                      <a:pt x="7937" y="2056"/>
                      <a:pt x="6224" y="2255"/>
                    </a:cubicBezTo>
                    <a:cubicBezTo>
                      <a:pt x="5914" y="2289"/>
                      <a:pt x="5606" y="2303"/>
                      <a:pt x="5298" y="2303"/>
                    </a:cubicBezTo>
                    <a:cubicBezTo>
                      <a:pt x="3768" y="2303"/>
                      <a:pt x="2262" y="1949"/>
                      <a:pt x="746" y="1949"/>
                    </a:cubicBezTo>
                    <a:cubicBezTo>
                      <a:pt x="546" y="1949"/>
                      <a:pt x="345" y="1955"/>
                      <a:pt x="144" y="1969"/>
                    </a:cubicBezTo>
                    <a:cubicBezTo>
                      <a:pt x="57" y="2369"/>
                      <a:pt x="0" y="2798"/>
                      <a:pt x="0" y="3225"/>
                    </a:cubicBezTo>
                    <a:cubicBezTo>
                      <a:pt x="0" y="4082"/>
                      <a:pt x="201" y="4881"/>
                      <a:pt x="514" y="5624"/>
                    </a:cubicBezTo>
                    <a:lnTo>
                      <a:pt x="601" y="5624"/>
                    </a:lnTo>
                    <a:cubicBezTo>
                      <a:pt x="1267" y="5991"/>
                      <a:pt x="1868" y="6164"/>
                      <a:pt x="2461" y="6164"/>
                    </a:cubicBezTo>
                    <a:cubicBezTo>
                      <a:pt x="3112" y="6164"/>
                      <a:pt x="3752" y="5955"/>
                      <a:pt x="4454" y="5567"/>
                    </a:cubicBezTo>
                    <a:cubicBezTo>
                      <a:pt x="5425" y="5053"/>
                      <a:pt x="6339" y="4482"/>
                      <a:pt x="7339" y="4054"/>
                    </a:cubicBezTo>
                    <a:cubicBezTo>
                      <a:pt x="8337" y="3625"/>
                      <a:pt x="9395" y="3340"/>
                      <a:pt x="10279" y="2711"/>
                    </a:cubicBezTo>
                    <a:cubicBezTo>
                      <a:pt x="10735" y="2399"/>
                      <a:pt x="11108" y="2026"/>
                      <a:pt x="11450" y="1627"/>
                    </a:cubicBezTo>
                    <a:cubicBezTo>
                      <a:pt x="11279" y="1028"/>
                      <a:pt x="11021" y="484"/>
                      <a:pt x="107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9" name="Google Shape;1539;p8"/>
            <p:cNvGrpSpPr/>
            <p:nvPr/>
          </p:nvGrpSpPr>
          <p:grpSpPr>
            <a:xfrm>
              <a:off x="2057493" y="3962368"/>
              <a:ext cx="532873" cy="534601"/>
              <a:chOff x="3919839" y="3288383"/>
              <a:chExt cx="1188122" cy="1191976"/>
            </a:xfrm>
          </p:grpSpPr>
          <p:sp>
            <p:nvSpPr>
              <p:cNvPr id="1540" name="Google Shape;1540;p8"/>
              <p:cNvSpPr/>
              <p:nvPr/>
            </p:nvSpPr>
            <p:spPr>
              <a:xfrm>
                <a:off x="3919839" y="3288383"/>
                <a:ext cx="1188122" cy="1191966"/>
              </a:xfrm>
              <a:custGeom>
                <a:rect b="b" l="l" r="r" t="t"/>
                <a:pathLst>
                  <a:path extrusionOk="0" h="8681" w="8653">
                    <a:moveTo>
                      <a:pt x="4313" y="1"/>
                    </a:moveTo>
                    <a:cubicBezTo>
                      <a:pt x="1942" y="1"/>
                      <a:pt x="1" y="1942"/>
                      <a:pt x="1" y="4341"/>
                    </a:cubicBezTo>
                    <a:cubicBezTo>
                      <a:pt x="1" y="6739"/>
                      <a:pt x="1942" y="8681"/>
                      <a:pt x="4313" y="8681"/>
                    </a:cubicBezTo>
                    <a:cubicBezTo>
                      <a:pt x="6712" y="8681"/>
                      <a:pt x="8653" y="6739"/>
                      <a:pt x="8653" y="4341"/>
                    </a:cubicBezTo>
                    <a:cubicBezTo>
                      <a:pt x="8653" y="1942"/>
                      <a:pt x="6712" y="1"/>
                      <a:pt x="4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1" name="Google Shape;1541;p8"/>
              <p:cNvSpPr/>
              <p:nvPr/>
            </p:nvSpPr>
            <p:spPr>
              <a:xfrm>
                <a:off x="4276841" y="3288383"/>
                <a:ext cx="442954" cy="82522"/>
              </a:xfrm>
              <a:custGeom>
                <a:rect b="b" l="l" r="r" t="t"/>
                <a:pathLst>
                  <a:path extrusionOk="0" h="601" w="3226">
                    <a:moveTo>
                      <a:pt x="1713" y="1"/>
                    </a:moveTo>
                    <a:cubicBezTo>
                      <a:pt x="1113" y="1"/>
                      <a:pt x="514" y="143"/>
                      <a:pt x="0" y="371"/>
                    </a:cubicBezTo>
                    <a:cubicBezTo>
                      <a:pt x="481" y="521"/>
                      <a:pt x="969" y="601"/>
                      <a:pt x="1461" y="601"/>
                    </a:cubicBezTo>
                    <a:cubicBezTo>
                      <a:pt x="1904" y="601"/>
                      <a:pt x="2351" y="536"/>
                      <a:pt x="2798" y="401"/>
                    </a:cubicBezTo>
                    <a:cubicBezTo>
                      <a:pt x="2940" y="371"/>
                      <a:pt x="3084" y="314"/>
                      <a:pt x="3225" y="287"/>
                    </a:cubicBezTo>
                    <a:cubicBezTo>
                      <a:pt x="2741" y="115"/>
                      <a:pt x="2255" y="1"/>
                      <a:pt x="17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2" name="Google Shape;1542;p8"/>
              <p:cNvSpPr/>
              <p:nvPr/>
            </p:nvSpPr>
            <p:spPr>
              <a:xfrm>
                <a:off x="3919839" y="3578242"/>
                <a:ext cx="1188122" cy="576554"/>
              </a:xfrm>
              <a:custGeom>
                <a:rect b="b" l="l" r="r" t="t"/>
                <a:pathLst>
                  <a:path extrusionOk="0" h="4199" w="8653">
                    <a:moveTo>
                      <a:pt x="4841" y="1"/>
                    </a:moveTo>
                    <a:cubicBezTo>
                      <a:pt x="3816" y="1"/>
                      <a:pt x="2779" y="302"/>
                      <a:pt x="1761" y="302"/>
                    </a:cubicBezTo>
                    <a:cubicBezTo>
                      <a:pt x="1352" y="302"/>
                      <a:pt x="946" y="253"/>
                      <a:pt x="545" y="117"/>
                    </a:cubicBezTo>
                    <a:cubicBezTo>
                      <a:pt x="259" y="631"/>
                      <a:pt x="58" y="1202"/>
                      <a:pt x="1" y="1830"/>
                    </a:cubicBezTo>
                    <a:cubicBezTo>
                      <a:pt x="1143" y="2744"/>
                      <a:pt x="2657" y="2744"/>
                      <a:pt x="4142" y="2744"/>
                    </a:cubicBezTo>
                    <a:cubicBezTo>
                      <a:pt x="4941" y="2744"/>
                      <a:pt x="5654" y="2744"/>
                      <a:pt x="6396" y="3086"/>
                    </a:cubicBezTo>
                    <a:cubicBezTo>
                      <a:pt x="7024" y="3372"/>
                      <a:pt x="7595" y="3799"/>
                      <a:pt x="8167" y="4199"/>
                    </a:cubicBezTo>
                    <a:cubicBezTo>
                      <a:pt x="8482" y="3600"/>
                      <a:pt x="8653" y="2942"/>
                      <a:pt x="8653" y="2257"/>
                    </a:cubicBezTo>
                    <a:cubicBezTo>
                      <a:pt x="7881" y="1259"/>
                      <a:pt x="6997" y="345"/>
                      <a:pt x="5711" y="87"/>
                    </a:cubicBezTo>
                    <a:cubicBezTo>
                      <a:pt x="5422" y="25"/>
                      <a:pt x="5132" y="1"/>
                      <a:pt x="48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3" name="Google Shape;1543;p8"/>
              <p:cNvSpPr/>
              <p:nvPr/>
            </p:nvSpPr>
            <p:spPr>
              <a:xfrm>
                <a:off x="4080764" y="4106608"/>
                <a:ext cx="882063" cy="373751"/>
              </a:xfrm>
              <a:custGeom>
                <a:rect b="b" l="l" r="r" t="t"/>
                <a:pathLst>
                  <a:path extrusionOk="0" h="2722" w="6424">
                    <a:moveTo>
                      <a:pt x="3727" y="0"/>
                    </a:moveTo>
                    <a:cubicBezTo>
                      <a:pt x="3656" y="0"/>
                      <a:pt x="3584" y="3"/>
                      <a:pt x="3511" y="8"/>
                    </a:cubicBezTo>
                    <a:cubicBezTo>
                      <a:pt x="2228" y="95"/>
                      <a:pt x="1200" y="922"/>
                      <a:pt x="1" y="1351"/>
                    </a:cubicBezTo>
                    <a:cubicBezTo>
                      <a:pt x="770" y="2178"/>
                      <a:pt x="1912" y="2722"/>
                      <a:pt x="3141" y="2722"/>
                    </a:cubicBezTo>
                    <a:cubicBezTo>
                      <a:pt x="4455" y="2722"/>
                      <a:pt x="5624" y="2121"/>
                      <a:pt x="6423" y="1207"/>
                    </a:cubicBezTo>
                    <a:cubicBezTo>
                      <a:pt x="5621" y="566"/>
                      <a:pt x="4769" y="0"/>
                      <a:pt x="3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4" name="Google Shape;1544;p8"/>
            <p:cNvGrpSpPr/>
            <p:nvPr/>
          </p:nvGrpSpPr>
          <p:grpSpPr>
            <a:xfrm>
              <a:off x="7415394" y="374047"/>
              <a:ext cx="834197" cy="834204"/>
              <a:chOff x="5617524" y="1477276"/>
              <a:chExt cx="1289729" cy="1289740"/>
            </a:xfrm>
          </p:grpSpPr>
          <p:sp>
            <p:nvSpPr>
              <p:cNvPr id="1545" name="Google Shape;1545;p8"/>
              <p:cNvSpPr/>
              <p:nvPr/>
            </p:nvSpPr>
            <p:spPr>
              <a:xfrm>
                <a:off x="5617524" y="1477276"/>
                <a:ext cx="1289729" cy="1289729"/>
              </a:xfrm>
              <a:custGeom>
                <a:rect b="b" l="l" r="r" t="t"/>
                <a:pathLst>
                  <a:path extrusionOk="0" h="9393" w="9393">
                    <a:moveTo>
                      <a:pt x="4683" y="0"/>
                    </a:moveTo>
                    <a:cubicBezTo>
                      <a:pt x="2084" y="0"/>
                      <a:pt x="1" y="2113"/>
                      <a:pt x="1" y="4710"/>
                    </a:cubicBezTo>
                    <a:cubicBezTo>
                      <a:pt x="1" y="7309"/>
                      <a:pt x="2084" y="9393"/>
                      <a:pt x="4683" y="9393"/>
                    </a:cubicBezTo>
                    <a:cubicBezTo>
                      <a:pt x="7280" y="9393"/>
                      <a:pt x="9393" y="7309"/>
                      <a:pt x="9393" y="4710"/>
                    </a:cubicBezTo>
                    <a:cubicBezTo>
                      <a:pt x="9393" y="2113"/>
                      <a:pt x="7280" y="0"/>
                      <a:pt x="4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6" name="Google Shape;1546;p8"/>
              <p:cNvSpPr/>
              <p:nvPr/>
            </p:nvSpPr>
            <p:spPr>
              <a:xfrm>
                <a:off x="5617524" y="1751070"/>
                <a:ext cx="1289729" cy="686675"/>
              </a:xfrm>
              <a:custGeom>
                <a:rect b="b" l="l" r="r" t="t"/>
                <a:pathLst>
                  <a:path extrusionOk="0" h="5001" w="9393">
                    <a:moveTo>
                      <a:pt x="8256" y="0"/>
                    </a:moveTo>
                    <a:cubicBezTo>
                      <a:pt x="7436" y="0"/>
                      <a:pt x="6619" y="119"/>
                      <a:pt x="5825" y="375"/>
                    </a:cubicBezTo>
                    <a:cubicBezTo>
                      <a:pt x="5053" y="603"/>
                      <a:pt x="4311" y="1003"/>
                      <a:pt x="3541" y="1289"/>
                    </a:cubicBezTo>
                    <a:cubicBezTo>
                      <a:pt x="2948" y="1536"/>
                      <a:pt x="2289" y="1763"/>
                      <a:pt x="1641" y="1763"/>
                    </a:cubicBezTo>
                    <a:cubicBezTo>
                      <a:pt x="1541" y="1763"/>
                      <a:pt x="1441" y="1757"/>
                      <a:pt x="1341" y="1745"/>
                    </a:cubicBezTo>
                    <a:cubicBezTo>
                      <a:pt x="914" y="1688"/>
                      <a:pt x="542" y="1517"/>
                      <a:pt x="229" y="1261"/>
                    </a:cubicBezTo>
                    <a:cubicBezTo>
                      <a:pt x="85" y="1718"/>
                      <a:pt x="1" y="2202"/>
                      <a:pt x="1" y="2716"/>
                    </a:cubicBezTo>
                    <a:cubicBezTo>
                      <a:pt x="1" y="2945"/>
                      <a:pt x="1" y="3146"/>
                      <a:pt x="28" y="3374"/>
                    </a:cubicBezTo>
                    <a:cubicBezTo>
                      <a:pt x="112" y="3365"/>
                      <a:pt x="197" y="3362"/>
                      <a:pt x="280" y="3362"/>
                    </a:cubicBezTo>
                    <a:cubicBezTo>
                      <a:pt x="480" y="3362"/>
                      <a:pt x="675" y="3382"/>
                      <a:pt x="857" y="3401"/>
                    </a:cubicBezTo>
                    <a:cubicBezTo>
                      <a:pt x="1211" y="3443"/>
                      <a:pt x="1566" y="3470"/>
                      <a:pt x="1920" y="3470"/>
                    </a:cubicBezTo>
                    <a:cubicBezTo>
                      <a:pt x="2051" y="3470"/>
                      <a:pt x="2182" y="3467"/>
                      <a:pt x="2312" y="3459"/>
                    </a:cubicBezTo>
                    <a:cubicBezTo>
                      <a:pt x="3209" y="3380"/>
                      <a:pt x="4082" y="3082"/>
                      <a:pt x="4975" y="3082"/>
                    </a:cubicBezTo>
                    <a:cubicBezTo>
                      <a:pt x="5049" y="3082"/>
                      <a:pt x="5123" y="3084"/>
                      <a:pt x="5197" y="3089"/>
                    </a:cubicBezTo>
                    <a:cubicBezTo>
                      <a:pt x="6053" y="3116"/>
                      <a:pt x="6967" y="3459"/>
                      <a:pt x="7652" y="3945"/>
                    </a:cubicBezTo>
                    <a:cubicBezTo>
                      <a:pt x="7908" y="4116"/>
                      <a:pt x="8109" y="4345"/>
                      <a:pt x="8308" y="4543"/>
                    </a:cubicBezTo>
                    <a:cubicBezTo>
                      <a:pt x="8452" y="4687"/>
                      <a:pt x="8623" y="4859"/>
                      <a:pt x="8794" y="5000"/>
                    </a:cubicBezTo>
                    <a:cubicBezTo>
                      <a:pt x="9164" y="4315"/>
                      <a:pt x="9393" y="3545"/>
                      <a:pt x="9393" y="2716"/>
                    </a:cubicBezTo>
                    <a:cubicBezTo>
                      <a:pt x="9393" y="1718"/>
                      <a:pt x="9080" y="775"/>
                      <a:pt x="8536" y="5"/>
                    </a:cubicBezTo>
                    <a:cubicBezTo>
                      <a:pt x="8443" y="2"/>
                      <a:pt x="8350" y="0"/>
                      <a:pt x="82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7" name="Google Shape;1547;p8"/>
              <p:cNvSpPr/>
              <p:nvPr/>
            </p:nvSpPr>
            <p:spPr>
              <a:xfrm>
                <a:off x="5829254" y="1477276"/>
                <a:ext cx="670335" cy="231226"/>
              </a:xfrm>
              <a:custGeom>
                <a:rect b="b" l="l" r="r" t="t"/>
                <a:pathLst>
                  <a:path extrusionOk="0" h="1684" w="4882">
                    <a:moveTo>
                      <a:pt x="3141" y="0"/>
                    </a:moveTo>
                    <a:cubicBezTo>
                      <a:pt x="1942" y="0"/>
                      <a:pt x="827" y="457"/>
                      <a:pt x="0" y="1227"/>
                    </a:cubicBezTo>
                    <a:cubicBezTo>
                      <a:pt x="229" y="1485"/>
                      <a:pt x="514" y="1656"/>
                      <a:pt x="914" y="1684"/>
                    </a:cubicBezTo>
                    <a:cubicBezTo>
                      <a:pt x="1428" y="1684"/>
                      <a:pt x="1942" y="1485"/>
                      <a:pt x="2399" y="1284"/>
                    </a:cubicBezTo>
                    <a:cubicBezTo>
                      <a:pt x="3226" y="941"/>
                      <a:pt x="4025" y="599"/>
                      <a:pt x="4881" y="343"/>
                    </a:cubicBezTo>
                    <a:cubicBezTo>
                      <a:pt x="4340" y="115"/>
                      <a:pt x="3769" y="0"/>
                      <a:pt x="3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8" name="Google Shape;1548;p8"/>
              <p:cNvSpPr/>
              <p:nvPr/>
            </p:nvSpPr>
            <p:spPr>
              <a:xfrm>
                <a:off x="5703754" y="2379259"/>
                <a:ext cx="956759" cy="387756"/>
              </a:xfrm>
              <a:custGeom>
                <a:rect b="b" l="l" r="r" t="t"/>
                <a:pathLst>
                  <a:path extrusionOk="0" h="2824" w="6968">
                    <a:moveTo>
                      <a:pt x="3814" y="1"/>
                    </a:moveTo>
                    <a:cubicBezTo>
                      <a:pt x="2532" y="1"/>
                      <a:pt x="1276" y="369"/>
                      <a:pt x="1" y="482"/>
                    </a:cubicBezTo>
                    <a:cubicBezTo>
                      <a:pt x="800" y="1883"/>
                      <a:pt x="2312" y="2824"/>
                      <a:pt x="4055" y="2824"/>
                    </a:cubicBezTo>
                    <a:cubicBezTo>
                      <a:pt x="5167" y="2824"/>
                      <a:pt x="6168" y="2454"/>
                      <a:pt x="6967" y="1825"/>
                    </a:cubicBezTo>
                    <a:cubicBezTo>
                      <a:pt x="6938" y="1825"/>
                      <a:pt x="6938" y="1796"/>
                      <a:pt x="6910" y="1796"/>
                    </a:cubicBezTo>
                    <a:cubicBezTo>
                      <a:pt x="6625" y="1483"/>
                      <a:pt x="6396" y="1083"/>
                      <a:pt x="6081" y="768"/>
                    </a:cubicBezTo>
                    <a:cubicBezTo>
                      <a:pt x="5711" y="398"/>
                      <a:pt x="5282" y="169"/>
                      <a:pt x="4797" y="83"/>
                    </a:cubicBezTo>
                    <a:cubicBezTo>
                      <a:pt x="4467" y="25"/>
                      <a:pt x="4140" y="1"/>
                      <a:pt x="38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9" name="Google Shape;1549;p8"/>
            <p:cNvGrpSpPr/>
            <p:nvPr/>
          </p:nvGrpSpPr>
          <p:grpSpPr>
            <a:xfrm>
              <a:off x="8484848" y="469688"/>
              <a:ext cx="319885" cy="319888"/>
              <a:chOff x="7252185" y="767525"/>
              <a:chExt cx="788282" cy="788289"/>
            </a:xfrm>
          </p:grpSpPr>
          <p:sp>
            <p:nvSpPr>
              <p:cNvPr id="1550" name="Google Shape;1550;p8"/>
              <p:cNvSpPr/>
              <p:nvPr/>
            </p:nvSpPr>
            <p:spPr>
              <a:xfrm>
                <a:off x="7252185" y="767525"/>
                <a:ext cx="788282" cy="788282"/>
              </a:xfrm>
              <a:custGeom>
                <a:rect b="b" l="l" r="r" t="t"/>
                <a:pathLst>
                  <a:path extrusionOk="0" h="5741" w="5741">
                    <a:moveTo>
                      <a:pt x="2885" y="1"/>
                    </a:moveTo>
                    <a:cubicBezTo>
                      <a:pt x="1286" y="1"/>
                      <a:pt x="0" y="1286"/>
                      <a:pt x="0" y="2885"/>
                    </a:cubicBezTo>
                    <a:cubicBezTo>
                      <a:pt x="0" y="4455"/>
                      <a:pt x="1286" y="5740"/>
                      <a:pt x="2885" y="5740"/>
                    </a:cubicBezTo>
                    <a:cubicBezTo>
                      <a:pt x="4454" y="5740"/>
                      <a:pt x="5740" y="4455"/>
                      <a:pt x="5740" y="2885"/>
                    </a:cubicBezTo>
                    <a:cubicBezTo>
                      <a:pt x="5740" y="1286"/>
                      <a:pt x="4454" y="1"/>
                      <a:pt x="28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1" name="Google Shape;1551;p8"/>
              <p:cNvSpPr/>
              <p:nvPr/>
            </p:nvSpPr>
            <p:spPr>
              <a:xfrm>
                <a:off x="7350361" y="767525"/>
                <a:ext cx="533302" cy="182482"/>
              </a:xfrm>
              <a:custGeom>
                <a:rect b="b" l="l" r="r" t="t"/>
                <a:pathLst>
                  <a:path extrusionOk="0" h="1329" w="3884">
                    <a:moveTo>
                      <a:pt x="2170" y="1"/>
                    </a:moveTo>
                    <a:cubicBezTo>
                      <a:pt x="1284" y="1"/>
                      <a:pt x="514" y="400"/>
                      <a:pt x="0" y="1001"/>
                    </a:cubicBezTo>
                    <a:cubicBezTo>
                      <a:pt x="242" y="1243"/>
                      <a:pt x="571" y="1329"/>
                      <a:pt x="920" y="1329"/>
                    </a:cubicBezTo>
                    <a:cubicBezTo>
                      <a:pt x="1270" y="1329"/>
                      <a:pt x="1641" y="1243"/>
                      <a:pt x="1969" y="1143"/>
                    </a:cubicBezTo>
                    <a:cubicBezTo>
                      <a:pt x="2483" y="1001"/>
                      <a:pt x="2940" y="800"/>
                      <a:pt x="3454" y="686"/>
                    </a:cubicBezTo>
                    <a:cubicBezTo>
                      <a:pt x="3598" y="629"/>
                      <a:pt x="3739" y="629"/>
                      <a:pt x="3883" y="601"/>
                    </a:cubicBezTo>
                    <a:cubicBezTo>
                      <a:pt x="3426" y="229"/>
                      <a:pt x="2798" y="1"/>
                      <a:pt x="21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2" name="Google Shape;1552;p8"/>
              <p:cNvSpPr/>
              <p:nvPr/>
            </p:nvSpPr>
            <p:spPr>
              <a:xfrm>
                <a:off x="7401165" y="1364957"/>
                <a:ext cx="541129" cy="190857"/>
              </a:xfrm>
              <a:custGeom>
                <a:rect b="b" l="l" r="r" t="t"/>
                <a:pathLst>
                  <a:path extrusionOk="0" h="1390" w="3941">
                    <a:moveTo>
                      <a:pt x="2317" y="0"/>
                    </a:moveTo>
                    <a:cubicBezTo>
                      <a:pt x="2221" y="0"/>
                      <a:pt x="2125" y="6"/>
                      <a:pt x="2028" y="19"/>
                    </a:cubicBezTo>
                    <a:cubicBezTo>
                      <a:pt x="1314" y="76"/>
                      <a:pt x="628" y="419"/>
                      <a:pt x="0" y="761"/>
                    </a:cubicBezTo>
                    <a:cubicBezTo>
                      <a:pt x="487" y="1161"/>
                      <a:pt x="1115" y="1389"/>
                      <a:pt x="1800" y="1389"/>
                    </a:cubicBezTo>
                    <a:cubicBezTo>
                      <a:pt x="2657" y="1389"/>
                      <a:pt x="3426" y="1017"/>
                      <a:pt x="3940" y="419"/>
                    </a:cubicBezTo>
                    <a:cubicBezTo>
                      <a:pt x="3405" y="199"/>
                      <a:pt x="2869" y="0"/>
                      <a:pt x="23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3" name="Google Shape;1553;p8"/>
              <p:cNvSpPr/>
              <p:nvPr/>
            </p:nvSpPr>
            <p:spPr>
              <a:xfrm>
                <a:off x="7252185" y="963603"/>
                <a:ext cx="788282" cy="323634"/>
              </a:xfrm>
              <a:custGeom>
                <a:rect b="b" l="l" r="r" t="t"/>
                <a:pathLst>
                  <a:path extrusionOk="0" h="2357" w="5741">
                    <a:moveTo>
                      <a:pt x="5340" y="0"/>
                    </a:moveTo>
                    <a:cubicBezTo>
                      <a:pt x="4141" y="144"/>
                      <a:pt x="3141" y="943"/>
                      <a:pt x="1914" y="1001"/>
                    </a:cubicBezTo>
                    <a:cubicBezTo>
                      <a:pt x="1286" y="1001"/>
                      <a:pt x="715" y="829"/>
                      <a:pt x="144" y="571"/>
                    </a:cubicBezTo>
                    <a:cubicBezTo>
                      <a:pt x="57" y="857"/>
                      <a:pt x="0" y="1142"/>
                      <a:pt x="0" y="1457"/>
                    </a:cubicBezTo>
                    <a:cubicBezTo>
                      <a:pt x="0" y="1514"/>
                      <a:pt x="0" y="1599"/>
                      <a:pt x="30" y="1686"/>
                    </a:cubicBezTo>
                    <a:cubicBezTo>
                      <a:pt x="170" y="1649"/>
                      <a:pt x="314" y="1633"/>
                      <a:pt x="460" y="1633"/>
                    </a:cubicBezTo>
                    <a:cubicBezTo>
                      <a:pt x="1118" y="1633"/>
                      <a:pt x="1821" y="1950"/>
                      <a:pt x="2428" y="2113"/>
                    </a:cubicBezTo>
                    <a:cubicBezTo>
                      <a:pt x="3143" y="2288"/>
                      <a:pt x="3859" y="2357"/>
                      <a:pt x="4575" y="2357"/>
                    </a:cubicBezTo>
                    <a:cubicBezTo>
                      <a:pt x="4916" y="2357"/>
                      <a:pt x="5256" y="2341"/>
                      <a:pt x="5596" y="2314"/>
                    </a:cubicBezTo>
                    <a:cubicBezTo>
                      <a:pt x="5683" y="2056"/>
                      <a:pt x="5740" y="1743"/>
                      <a:pt x="5740" y="1457"/>
                    </a:cubicBezTo>
                    <a:cubicBezTo>
                      <a:pt x="5740" y="914"/>
                      <a:pt x="5596" y="430"/>
                      <a:pt x="53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54" name="Google Shape;1554;p8"/>
            <p:cNvGrpSpPr/>
            <p:nvPr/>
          </p:nvGrpSpPr>
          <p:grpSpPr>
            <a:xfrm>
              <a:off x="6579551" y="4136917"/>
              <a:ext cx="397107" cy="386401"/>
              <a:chOff x="5605578" y="3154918"/>
              <a:chExt cx="717706" cy="698483"/>
            </a:xfrm>
          </p:grpSpPr>
          <p:sp>
            <p:nvSpPr>
              <p:cNvPr id="1555" name="Google Shape;1555;p8"/>
              <p:cNvSpPr/>
              <p:nvPr/>
            </p:nvSpPr>
            <p:spPr>
              <a:xfrm>
                <a:off x="5605578" y="3154918"/>
                <a:ext cx="717706" cy="698483"/>
              </a:xfrm>
              <a:custGeom>
                <a:rect b="b" l="l" r="r" t="t"/>
                <a:pathLst>
                  <a:path extrusionOk="0" h="5087" w="5227">
                    <a:moveTo>
                      <a:pt x="2591" y="0"/>
                    </a:moveTo>
                    <a:cubicBezTo>
                      <a:pt x="2556" y="0"/>
                      <a:pt x="2521" y="1"/>
                      <a:pt x="2486" y="2"/>
                    </a:cubicBezTo>
                    <a:cubicBezTo>
                      <a:pt x="1086" y="87"/>
                      <a:pt x="1" y="1286"/>
                      <a:pt x="88" y="2686"/>
                    </a:cubicBezTo>
                    <a:cubicBezTo>
                      <a:pt x="143" y="4048"/>
                      <a:pt x="1283" y="5087"/>
                      <a:pt x="2634" y="5087"/>
                    </a:cubicBezTo>
                    <a:cubicBezTo>
                      <a:pt x="2670" y="5087"/>
                      <a:pt x="2706" y="5086"/>
                      <a:pt x="2742" y="5084"/>
                    </a:cubicBezTo>
                    <a:cubicBezTo>
                      <a:pt x="4142" y="4998"/>
                      <a:pt x="5227" y="3828"/>
                      <a:pt x="5140" y="2428"/>
                    </a:cubicBezTo>
                    <a:cubicBezTo>
                      <a:pt x="5084" y="1065"/>
                      <a:pt x="3944" y="0"/>
                      <a:pt x="2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6" name="Google Shape;1556;p8"/>
              <p:cNvSpPr/>
              <p:nvPr/>
            </p:nvSpPr>
            <p:spPr>
              <a:xfrm>
                <a:off x="5774331" y="3155193"/>
                <a:ext cx="411648" cy="106551"/>
              </a:xfrm>
              <a:custGeom>
                <a:rect b="b" l="l" r="r" t="t"/>
                <a:pathLst>
                  <a:path extrusionOk="0" h="776" w="2998">
                    <a:moveTo>
                      <a:pt x="1399" y="0"/>
                    </a:moveTo>
                    <a:cubicBezTo>
                      <a:pt x="885" y="0"/>
                      <a:pt x="400" y="172"/>
                      <a:pt x="1" y="427"/>
                    </a:cubicBezTo>
                    <a:cubicBezTo>
                      <a:pt x="85" y="457"/>
                      <a:pt x="172" y="484"/>
                      <a:pt x="257" y="542"/>
                    </a:cubicBezTo>
                    <a:cubicBezTo>
                      <a:pt x="572" y="685"/>
                      <a:pt x="885" y="743"/>
                      <a:pt x="1257" y="770"/>
                    </a:cubicBezTo>
                    <a:cubicBezTo>
                      <a:pt x="1337" y="774"/>
                      <a:pt x="1417" y="776"/>
                      <a:pt x="1497" y="776"/>
                    </a:cubicBezTo>
                    <a:cubicBezTo>
                      <a:pt x="2009" y="776"/>
                      <a:pt x="2503" y="698"/>
                      <a:pt x="2997" y="599"/>
                    </a:cubicBezTo>
                    <a:cubicBezTo>
                      <a:pt x="2570" y="229"/>
                      <a:pt x="1999" y="0"/>
                      <a:pt x="13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7" name="Google Shape;1557;p8"/>
              <p:cNvSpPr/>
              <p:nvPr/>
            </p:nvSpPr>
            <p:spPr>
              <a:xfrm>
                <a:off x="5617524" y="3304173"/>
                <a:ext cx="693952" cy="370044"/>
              </a:xfrm>
              <a:custGeom>
                <a:rect b="b" l="l" r="r" t="t"/>
                <a:pathLst>
                  <a:path extrusionOk="0" h="2695" w="5054">
                    <a:moveTo>
                      <a:pt x="4596" y="0"/>
                    </a:moveTo>
                    <a:cubicBezTo>
                      <a:pt x="4197" y="0"/>
                      <a:pt x="3769" y="172"/>
                      <a:pt x="3397" y="256"/>
                    </a:cubicBezTo>
                    <a:cubicBezTo>
                      <a:pt x="2997" y="370"/>
                      <a:pt x="2570" y="457"/>
                      <a:pt x="2141" y="484"/>
                    </a:cubicBezTo>
                    <a:cubicBezTo>
                      <a:pt x="1962" y="497"/>
                      <a:pt x="1778" y="504"/>
                      <a:pt x="1593" y="504"/>
                    </a:cubicBezTo>
                    <a:cubicBezTo>
                      <a:pt x="1336" y="504"/>
                      <a:pt x="1077" y="490"/>
                      <a:pt x="827" y="457"/>
                    </a:cubicBezTo>
                    <a:cubicBezTo>
                      <a:pt x="629" y="427"/>
                      <a:pt x="428" y="400"/>
                      <a:pt x="229" y="400"/>
                    </a:cubicBezTo>
                    <a:cubicBezTo>
                      <a:pt x="85" y="713"/>
                      <a:pt x="1" y="1085"/>
                      <a:pt x="1" y="1455"/>
                    </a:cubicBezTo>
                    <a:cubicBezTo>
                      <a:pt x="1" y="1912"/>
                      <a:pt x="115" y="2312"/>
                      <a:pt x="314" y="2684"/>
                    </a:cubicBezTo>
                    <a:cubicBezTo>
                      <a:pt x="384" y="2691"/>
                      <a:pt x="455" y="2694"/>
                      <a:pt x="526" y="2694"/>
                    </a:cubicBezTo>
                    <a:cubicBezTo>
                      <a:pt x="742" y="2694"/>
                      <a:pt x="963" y="2663"/>
                      <a:pt x="1200" y="2597"/>
                    </a:cubicBezTo>
                    <a:cubicBezTo>
                      <a:pt x="1714" y="2426"/>
                      <a:pt x="2171" y="2140"/>
                      <a:pt x="2684" y="1912"/>
                    </a:cubicBezTo>
                    <a:cubicBezTo>
                      <a:pt x="3454" y="1599"/>
                      <a:pt x="4254" y="1341"/>
                      <a:pt x="5053" y="1113"/>
                    </a:cubicBezTo>
                    <a:cubicBezTo>
                      <a:pt x="4996" y="685"/>
                      <a:pt x="4825" y="313"/>
                      <a:pt x="45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8" name="Google Shape;1558;p8"/>
              <p:cNvSpPr/>
              <p:nvPr/>
            </p:nvSpPr>
            <p:spPr>
              <a:xfrm>
                <a:off x="5860561" y="3609412"/>
                <a:ext cx="435127" cy="243721"/>
              </a:xfrm>
              <a:custGeom>
                <a:rect b="b" l="l" r="r" t="t"/>
                <a:pathLst>
                  <a:path extrusionOk="0" h="1775" w="3169">
                    <a:moveTo>
                      <a:pt x="2840" y="1"/>
                    </a:moveTo>
                    <a:cubicBezTo>
                      <a:pt x="2625" y="1"/>
                      <a:pt x="2405" y="14"/>
                      <a:pt x="2198" y="89"/>
                    </a:cubicBezTo>
                    <a:cubicBezTo>
                      <a:pt x="1771" y="203"/>
                      <a:pt x="1399" y="461"/>
                      <a:pt x="1029" y="717"/>
                    </a:cubicBezTo>
                    <a:cubicBezTo>
                      <a:pt x="656" y="975"/>
                      <a:pt x="286" y="1288"/>
                      <a:pt x="1" y="1660"/>
                    </a:cubicBezTo>
                    <a:cubicBezTo>
                      <a:pt x="229" y="1745"/>
                      <a:pt x="485" y="1774"/>
                      <a:pt x="771" y="1774"/>
                    </a:cubicBezTo>
                    <a:cubicBezTo>
                      <a:pt x="1885" y="1774"/>
                      <a:pt x="2856" y="1032"/>
                      <a:pt x="3169" y="4"/>
                    </a:cubicBezTo>
                    <a:cubicBezTo>
                      <a:pt x="3062" y="4"/>
                      <a:pt x="2951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59" name="Google Shape;1559;p8"/>
            <p:cNvGrpSpPr/>
            <p:nvPr/>
          </p:nvGrpSpPr>
          <p:grpSpPr>
            <a:xfrm>
              <a:off x="8038101" y="2030108"/>
              <a:ext cx="663873" cy="663878"/>
              <a:chOff x="7907010" y="1669234"/>
              <a:chExt cx="784163" cy="784170"/>
            </a:xfrm>
          </p:grpSpPr>
          <p:sp>
            <p:nvSpPr>
              <p:cNvPr id="1560" name="Google Shape;1560;p8"/>
              <p:cNvSpPr/>
              <p:nvPr/>
            </p:nvSpPr>
            <p:spPr>
              <a:xfrm>
                <a:off x="7907010" y="1669234"/>
                <a:ext cx="784163" cy="784163"/>
              </a:xfrm>
              <a:custGeom>
                <a:rect b="b" l="l" r="r" t="t"/>
                <a:pathLst>
                  <a:path extrusionOk="0" h="5711" w="5711">
                    <a:moveTo>
                      <a:pt x="2856" y="0"/>
                    </a:moveTo>
                    <a:cubicBezTo>
                      <a:pt x="1257" y="0"/>
                      <a:pt x="0" y="1286"/>
                      <a:pt x="0" y="2855"/>
                    </a:cubicBezTo>
                    <a:cubicBezTo>
                      <a:pt x="0" y="4454"/>
                      <a:pt x="1257" y="5710"/>
                      <a:pt x="2856" y="5710"/>
                    </a:cubicBezTo>
                    <a:cubicBezTo>
                      <a:pt x="4425" y="5710"/>
                      <a:pt x="5711" y="4454"/>
                      <a:pt x="5711" y="2855"/>
                    </a:cubicBezTo>
                    <a:cubicBezTo>
                      <a:pt x="5711" y="1286"/>
                      <a:pt x="4425" y="0"/>
                      <a:pt x="2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1" name="Google Shape;1561;p8"/>
              <p:cNvSpPr/>
              <p:nvPr/>
            </p:nvSpPr>
            <p:spPr>
              <a:xfrm>
                <a:off x="8165700" y="1669234"/>
                <a:ext cx="395995" cy="109022"/>
              </a:xfrm>
              <a:custGeom>
                <a:rect b="b" l="l" r="r" t="t"/>
                <a:pathLst>
                  <a:path extrusionOk="0" h="794" w="2884">
                    <a:moveTo>
                      <a:pt x="972" y="0"/>
                    </a:moveTo>
                    <a:cubicBezTo>
                      <a:pt x="629" y="0"/>
                      <a:pt x="314" y="57"/>
                      <a:pt x="1" y="172"/>
                    </a:cubicBezTo>
                    <a:cubicBezTo>
                      <a:pt x="286" y="373"/>
                      <a:pt x="572" y="544"/>
                      <a:pt x="942" y="658"/>
                    </a:cubicBezTo>
                    <a:cubicBezTo>
                      <a:pt x="1332" y="765"/>
                      <a:pt x="1734" y="793"/>
                      <a:pt x="2140" y="793"/>
                    </a:cubicBezTo>
                    <a:cubicBezTo>
                      <a:pt x="2387" y="793"/>
                      <a:pt x="2635" y="783"/>
                      <a:pt x="2883" y="772"/>
                    </a:cubicBezTo>
                    <a:cubicBezTo>
                      <a:pt x="2369" y="286"/>
                      <a:pt x="1714" y="0"/>
                      <a:pt x="9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2" name="Google Shape;1562;p8"/>
              <p:cNvSpPr/>
              <p:nvPr/>
            </p:nvSpPr>
            <p:spPr>
              <a:xfrm>
                <a:off x="7907010" y="1810388"/>
                <a:ext cx="784163" cy="411099"/>
              </a:xfrm>
              <a:custGeom>
                <a:rect b="b" l="l" r="r" t="t"/>
                <a:pathLst>
                  <a:path extrusionOk="0" h="2994" w="5711">
                    <a:moveTo>
                      <a:pt x="656" y="0"/>
                    </a:moveTo>
                    <a:cubicBezTo>
                      <a:pt x="229" y="514"/>
                      <a:pt x="0" y="1142"/>
                      <a:pt x="0" y="1827"/>
                    </a:cubicBezTo>
                    <a:cubicBezTo>
                      <a:pt x="0" y="2227"/>
                      <a:pt x="85" y="2627"/>
                      <a:pt x="229" y="2969"/>
                    </a:cubicBezTo>
                    <a:cubicBezTo>
                      <a:pt x="347" y="2986"/>
                      <a:pt x="469" y="2994"/>
                      <a:pt x="594" y="2994"/>
                    </a:cubicBezTo>
                    <a:cubicBezTo>
                      <a:pt x="1316" y="2994"/>
                      <a:pt x="2132" y="2741"/>
                      <a:pt x="2741" y="2570"/>
                    </a:cubicBezTo>
                    <a:cubicBezTo>
                      <a:pt x="3712" y="2257"/>
                      <a:pt x="4683" y="2028"/>
                      <a:pt x="5711" y="1884"/>
                    </a:cubicBezTo>
                    <a:lnTo>
                      <a:pt x="5711" y="1827"/>
                    </a:lnTo>
                    <a:cubicBezTo>
                      <a:pt x="5711" y="1514"/>
                      <a:pt x="5654" y="1199"/>
                      <a:pt x="5539" y="886"/>
                    </a:cubicBezTo>
                    <a:cubicBezTo>
                      <a:pt x="5101" y="1045"/>
                      <a:pt x="4652" y="1112"/>
                      <a:pt x="4201" y="1112"/>
                    </a:cubicBezTo>
                    <a:cubicBezTo>
                      <a:pt x="3681" y="1112"/>
                      <a:pt x="3160" y="1023"/>
                      <a:pt x="2655" y="886"/>
                    </a:cubicBezTo>
                    <a:cubicBezTo>
                      <a:pt x="2198" y="742"/>
                      <a:pt x="1828" y="514"/>
                      <a:pt x="1398" y="286"/>
                    </a:cubicBezTo>
                    <a:cubicBezTo>
                      <a:pt x="1142" y="144"/>
                      <a:pt x="914" y="57"/>
                      <a:pt x="6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3" name="Google Shape;1563;p8"/>
              <p:cNvSpPr/>
              <p:nvPr/>
            </p:nvSpPr>
            <p:spPr>
              <a:xfrm>
                <a:off x="8145928" y="2280809"/>
                <a:ext cx="474672" cy="172596"/>
              </a:xfrm>
              <a:custGeom>
                <a:rect b="b" l="l" r="r" t="t"/>
                <a:pathLst>
                  <a:path extrusionOk="0" h="1257" w="3457">
                    <a:moveTo>
                      <a:pt x="3457" y="0"/>
                    </a:moveTo>
                    <a:cubicBezTo>
                      <a:pt x="2799" y="30"/>
                      <a:pt x="2171" y="172"/>
                      <a:pt x="1515" y="487"/>
                    </a:cubicBezTo>
                    <a:cubicBezTo>
                      <a:pt x="1001" y="715"/>
                      <a:pt x="515" y="914"/>
                      <a:pt x="1" y="1028"/>
                    </a:cubicBezTo>
                    <a:cubicBezTo>
                      <a:pt x="344" y="1199"/>
                      <a:pt x="716" y="1256"/>
                      <a:pt x="1116" y="1256"/>
                    </a:cubicBezTo>
                    <a:cubicBezTo>
                      <a:pt x="2086" y="1256"/>
                      <a:pt x="2943" y="772"/>
                      <a:pt x="34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64" name="Google Shape;1564;p8"/>
          <p:cNvGrpSpPr/>
          <p:nvPr/>
        </p:nvGrpSpPr>
        <p:grpSpPr>
          <a:xfrm>
            <a:off x="1101122" y="439827"/>
            <a:ext cx="7600852" cy="3902136"/>
            <a:chOff x="1101122" y="439827"/>
            <a:chExt cx="7600852" cy="3902136"/>
          </a:xfrm>
        </p:grpSpPr>
        <p:sp>
          <p:nvSpPr>
            <p:cNvPr id="1565" name="Google Shape;1565;p8"/>
            <p:cNvSpPr/>
            <p:nvPr/>
          </p:nvSpPr>
          <p:spPr>
            <a:xfrm>
              <a:off x="6510832" y="3548502"/>
              <a:ext cx="379267" cy="379621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1101122" y="1730563"/>
              <a:ext cx="379267" cy="379621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8322707" y="1056027"/>
              <a:ext cx="379267" cy="379621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2644332" y="439827"/>
              <a:ext cx="379267" cy="379621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1183903" y="1062933"/>
              <a:ext cx="213714" cy="213893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1671278" y="3381421"/>
              <a:ext cx="213714" cy="213893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7154378" y="1276821"/>
              <a:ext cx="213714" cy="213893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6579553" y="515671"/>
              <a:ext cx="213714" cy="213893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2892148" y="3962378"/>
              <a:ext cx="379278" cy="379584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4" name="Google Shape;1574;p8"/>
          <p:cNvSpPr txBox="1"/>
          <p:nvPr>
            <p:ph type="title"/>
          </p:nvPr>
        </p:nvSpPr>
        <p:spPr>
          <a:xfrm>
            <a:off x="1426025" y="1458945"/>
            <a:ext cx="6292200" cy="223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9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1577" name="Google Shape;1577;p9"/>
            <p:cNvSpPr/>
            <p:nvPr/>
          </p:nvSpPr>
          <p:spPr>
            <a:xfrm>
              <a:off x="0" y="-228600"/>
              <a:ext cx="9143697" cy="6099216"/>
            </a:xfrm>
            <a:custGeom>
              <a:rect b="b" l="l" r="r" t="t"/>
              <a:pathLst>
                <a:path extrusionOk="0" h="190318" w="285317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78" name="Google Shape;1578;p9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1579" name="Google Shape;1579;p9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rect b="b" l="l" r="r" t="t"/>
                <a:pathLst>
                  <a:path extrusionOk="0" h="50857" w="285317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0" name="Google Shape;1580;p9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rect b="b" l="l" r="r" t="t"/>
                <a:pathLst>
                  <a:path extrusionOk="0" h="57736" w="285317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1" name="Google Shape;1581;p9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rect b="b" l="l" r="r" t="t"/>
                <a:pathLst>
                  <a:path extrusionOk="0" h="52269" w="285317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82" name="Google Shape;1582;p9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83" name="Google Shape;1583;p9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1584" name="Google Shape;1584;p9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5" name="Google Shape;1585;p9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rect b="b" l="l" r="r" t="t"/>
                <a:pathLst>
                  <a:path extrusionOk="0" h="1143" w="1713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6" name="Google Shape;1586;p9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7" name="Google Shape;1587;p9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8" name="Google Shape;1588;p9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rect b="b" l="l" r="r" t="t"/>
                <a:pathLst>
                  <a:path extrusionOk="0" h="1143" w="1417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p9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p9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1" name="Google Shape;1591;p9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2" name="Google Shape;1592;p9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3" name="Google Shape;1593;p9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4" name="Google Shape;1594;p9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rect b="b" l="l" r="r" t="t"/>
                <a:pathLst>
                  <a:path extrusionOk="0" h="1143" w="1439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5" name="Google Shape;1595;p9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6" name="Google Shape;1596;p9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7" name="Google Shape;1597;p9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8" name="Google Shape;1598;p9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9" name="Google Shape;1599;p9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rect b="b" l="l" r="r" t="t"/>
                <a:pathLst>
                  <a:path extrusionOk="0" h="1142" w="1417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0" name="Google Shape;1600;p9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rect b="b" l="l" r="r" t="t"/>
                <a:pathLst>
                  <a:path extrusionOk="0" h="1142" w="1712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1" name="Google Shape;1601;p9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2" name="Google Shape;1602;p9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3" name="Google Shape;1603;p9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4" name="Google Shape;1604;p9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rect b="b" l="l" r="r" t="t"/>
                <a:pathLst>
                  <a:path extrusionOk="0" h="1142" w="1416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5" name="Google Shape;1605;p9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rect b="b" l="l" r="r" t="t"/>
                <a:pathLst>
                  <a:path extrusionOk="0" h="1142" w="1439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p9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7" name="Google Shape;1607;p9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rect b="b" l="l" r="r" t="t"/>
                <a:pathLst>
                  <a:path extrusionOk="0" h="2284" w="3128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8" name="Google Shape;1608;p9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rect b="b" l="l" r="r" t="t"/>
                <a:pathLst>
                  <a:path extrusionOk="0" h="2284" w="3151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9" name="Google Shape;1609;p9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0" name="Google Shape;1610;p9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1" name="Google Shape;1611;p9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p9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rect b="b" l="l" r="r" t="t"/>
                <a:pathLst>
                  <a:path extrusionOk="0" h="2283" w="2854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p9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4" name="Google Shape;1614;p9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rect b="b" l="l" r="r" t="t"/>
                <a:pathLst>
                  <a:path extrusionOk="0" h="2283" w="3129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5" name="Google Shape;1615;p9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rect b="b" l="l" r="r" t="t"/>
                <a:pathLst>
                  <a:path extrusionOk="0" h="2283" w="3128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6" name="Google Shape;1616;p9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rect b="b" l="l" r="r" t="t"/>
                <a:pathLst>
                  <a:path extrusionOk="0" h="2284" w="2854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7" name="Google Shape;1617;p9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8" name="Google Shape;1618;p9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9" name="Google Shape;1619;p9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0" name="Google Shape;1620;p9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1" name="Google Shape;1621;p9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2" name="Google Shape;1622;p9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3" name="Google Shape;1623;p9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4" name="Google Shape;1624;p9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5" name="Google Shape;1625;p9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6" name="Google Shape;1626;p9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7" name="Google Shape;1627;p9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8" name="Google Shape;1628;p9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9" name="Google Shape;1629;p9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0" name="Google Shape;1630;p9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p9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2" name="Google Shape;1632;p9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3" name="Google Shape;1633;p9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4" name="Google Shape;1634;p9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5" name="Google Shape;1635;p9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6" name="Google Shape;1636;p9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7" name="Google Shape;1637;p9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8" name="Google Shape;1638;p9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9" name="Google Shape;1639;p9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0" name="Google Shape;1640;p9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1" name="Google Shape;1641;p9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2" name="Google Shape;1642;p9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3" name="Google Shape;1643;p9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4" name="Google Shape;1644;p9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5" name="Google Shape;1645;p9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6" name="Google Shape;1646;p9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7" name="Google Shape;1647;p9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8" name="Google Shape;1648;p9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9" name="Google Shape;1649;p9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0" name="Google Shape;1650;p9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1" name="Google Shape;1651;p9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2" name="Google Shape;1652;p9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3" name="Google Shape;1653;p9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4" name="Google Shape;1654;p9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5" name="Google Shape;1655;p9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6" name="Google Shape;1656;p9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7" name="Google Shape;1657;p9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8" name="Google Shape;1658;p9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9" name="Google Shape;1659;p9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0" name="Google Shape;1660;p9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p9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2" name="Google Shape;1662;p9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3" name="Google Shape;1663;p9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4" name="Google Shape;1664;p9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rect b="b" l="l" r="r" t="t"/>
                <a:pathLst>
                  <a:path extrusionOk="0" h="571" w="1142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5" name="Google Shape;1665;p9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6" name="Google Shape;1666;p9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7" name="Google Shape;1667;p9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8" name="Google Shape;1668;p9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9" name="Google Shape;1669;p9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0" name="Google Shape;1670;p9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1" name="Google Shape;1671;p9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2" name="Google Shape;1672;p9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3" name="Google Shape;1673;p9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4" name="Google Shape;1674;p9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5" name="Google Shape;1675;p9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6" name="Google Shape;1676;p9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7" name="Google Shape;1677;p9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8" name="Google Shape;1678;p9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9" name="Google Shape;1679;p9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0" name="Google Shape;1680;p9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1" name="Google Shape;1681;p9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2" name="Google Shape;1682;p9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3" name="Google Shape;1683;p9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4" name="Google Shape;1684;p9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5" name="Google Shape;1685;p9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6" name="Google Shape;1686;p9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7" name="Google Shape;1687;p9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8" name="Google Shape;1688;p9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9" name="Google Shape;1689;p9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0" name="Google Shape;1690;p9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1" name="Google Shape;1691;p9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2" name="Google Shape;1692;p9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3" name="Google Shape;1693;p9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4" name="Google Shape;1694;p9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5" name="Google Shape;1695;p9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6" name="Google Shape;1696;p9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7" name="Google Shape;1697;p9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8" name="Google Shape;1698;p9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9" name="Google Shape;1699;p9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0" name="Google Shape;1700;p9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1" name="Google Shape;1701;p9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2" name="Google Shape;1702;p9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3" name="Google Shape;1703;p9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4" name="Google Shape;1704;p9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5" name="Google Shape;1705;p9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6" name="Google Shape;1706;p9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7" name="Google Shape;1707;p9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8" name="Google Shape;1708;p9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9" name="Google Shape;1709;p9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0" name="Google Shape;1710;p9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1" name="Google Shape;1711;p9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2" name="Google Shape;1712;p9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3" name="Google Shape;1713;p9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4" name="Google Shape;1714;p9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5" name="Google Shape;1715;p9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6" name="Google Shape;1716;p9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7" name="Google Shape;1717;p9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8" name="Google Shape;1718;p9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9" name="Google Shape;1719;p9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0" name="Google Shape;1720;p9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1" name="Google Shape;1721;p9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2" name="Google Shape;1722;p9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3" name="Google Shape;1723;p9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4" name="Google Shape;1724;p9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5" name="Google Shape;1725;p9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6" name="Google Shape;1726;p9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7" name="Google Shape;1727;p9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8" name="Google Shape;1728;p9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9" name="Google Shape;1729;p9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rect b="b" l="l" r="r" t="t"/>
                <a:pathLst>
                  <a:path extrusionOk="0" h="571" w="869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0" name="Google Shape;1730;p9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p9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2" name="Google Shape;1732;p9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3" name="Google Shape;1733;p9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4" name="Google Shape;1734;p9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5" name="Google Shape;1735;p9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6" name="Google Shape;1736;p9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7" name="Google Shape;1737;p9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8" name="Google Shape;1738;p9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9" name="Google Shape;1739;p9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0" name="Google Shape;1740;p9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rect b="b" l="l" r="r" t="t"/>
                <a:pathLst>
                  <a:path extrusionOk="0" h="572" w="845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1" name="Google Shape;1741;p9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2" name="Google Shape;1742;p9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3" name="Google Shape;1743;p9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4" name="Google Shape;1744;p9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5" name="Google Shape;1745;p9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6" name="Google Shape;1746;p9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7" name="Google Shape;1747;p9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rect b="b" l="l" r="r" t="t"/>
                <a:pathLst>
                  <a:path extrusionOk="0" h="572" w="846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8" name="Google Shape;1748;p9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rect b="b" l="l" r="r" t="t"/>
                <a:pathLst>
                  <a:path extrusionOk="0" h="571" w="845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9" name="Google Shape;1749;p9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rect b="b" l="l" r="r" t="t"/>
                <a:pathLst>
                  <a:path extrusionOk="0" h="571" w="846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0" name="Google Shape;1750;p9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rect b="b" l="l" r="r" t="t"/>
                <a:pathLst>
                  <a:path extrusionOk="0" h="571" w="571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1" name="Google Shape;1751;p9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rect b="b" l="l" r="r" t="t"/>
                <a:pathLst>
                  <a:path extrusionOk="0" h="572" w="869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2" name="Google Shape;1752;p9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3" name="Google Shape;1753;p9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rect b="b" l="l" r="r" t="t"/>
                <a:pathLst>
                  <a:path extrusionOk="0" h="571" w="868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4" name="Google Shape;1754;p9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5" name="Google Shape;1755;p9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6" name="Google Shape;1756;p9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7" name="Google Shape;1757;p9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rect b="b" l="l" r="r" t="t"/>
                <a:pathLst>
                  <a:path extrusionOk="0" h="572" w="868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8" name="Google Shape;1758;p9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9" name="Google Shape;1759;p9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0" name="Google Shape;1760;p9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1" name="Google Shape;1761;p9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rect b="b" l="l" r="r" t="t"/>
                <a:pathLst>
                  <a:path extrusionOk="0" h="571" w="572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2" name="Google Shape;1762;p9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rect b="b" l="l" r="r" t="t"/>
                <a:pathLst>
                  <a:path extrusionOk="0" h="572" w="572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3" name="Google Shape;1763;p9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rect b="b" l="l" r="r" t="t"/>
                <a:pathLst>
                  <a:path extrusionOk="0" h="572" w="571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64" name="Google Shape;1764;p9"/>
          <p:cNvGrpSpPr/>
          <p:nvPr/>
        </p:nvGrpSpPr>
        <p:grpSpPr>
          <a:xfrm>
            <a:off x="606079" y="607425"/>
            <a:ext cx="7824951" cy="3524927"/>
            <a:chOff x="606079" y="607425"/>
            <a:chExt cx="7824951" cy="3524927"/>
          </a:xfrm>
        </p:grpSpPr>
        <p:sp>
          <p:nvSpPr>
            <p:cNvPr id="1765" name="Google Shape;1765;p9"/>
            <p:cNvSpPr/>
            <p:nvPr/>
          </p:nvSpPr>
          <p:spPr>
            <a:xfrm>
              <a:off x="6923232" y="3652327"/>
              <a:ext cx="379267" cy="379621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2659047" y="607425"/>
              <a:ext cx="379267" cy="379621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6411002" y="1383700"/>
              <a:ext cx="279126" cy="279373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606079" y="1133002"/>
              <a:ext cx="529602" cy="530073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7817496" y="2264701"/>
              <a:ext cx="613535" cy="614098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1480623" y="3391525"/>
              <a:ext cx="740159" cy="740827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1" name="Google Shape;1771;p9"/>
          <p:cNvGrpSpPr/>
          <p:nvPr/>
        </p:nvGrpSpPr>
        <p:grpSpPr>
          <a:xfrm>
            <a:off x="859343" y="443167"/>
            <a:ext cx="7571943" cy="4279202"/>
            <a:chOff x="859343" y="443167"/>
            <a:chExt cx="7571943" cy="4279202"/>
          </a:xfrm>
        </p:grpSpPr>
        <p:grpSp>
          <p:nvGrpSpPr>
            <p:cNvPr id="1772" name="Google Shape;1772;p9"/>
            <p:cNvGrpSpPr/>
            <p:nvPr/>
          </p:nvGrpSpPr>
          <p:grpSpPr>
            <a:xfrm>
              <a:off x="859343" y="443179"/>
              <a:ext cx="1478072" cy="614129"/>
              <a:chOff x="219125" y="484675"/>
              <a:chExt cx="1622650" cy="674200"/>
            </a:xfrm>
          </p:grpSpPr>
          <p:sp>
            <p:nvSpPr>
              <p:cNvPr id="1773" name="Google Shape;1773;p9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rect b="b" l="l" r="r" t="t"/>
                <a:pathLst>
                  <a:path extrusionOk="0" h="25195" w="63504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1774" name="Google Shape;1774;p9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1775" name="Google Shape;1775;p9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76" name="Google Shape;1776;p9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77" name="Google Shape;1777;p9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778" name="Google Shape;1778;p9"/>
            <p:cNvGrpSpPr/>
            <p:nvPr/>
          </p:nvGrpSpPr>
          <p:grpSpPr>
            <a:xfrm>
              <a:off x="7488012" y="3652325"/>
              <a:ext cx="740188" cy="1070044"/>
              <a:chOff x="8233275" y="1900925"/>
              <a:chExt cx="753525" cy="1089325"/>
            </a:xfrm>
          </p:grpSpPr>
          <p:sp>
            <p:nvSpPr>
              <p:cNvPr id="1779" name="Google Shape;1779;p9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rect b="b" l="l" r="r" t="t"/>
                <a:pathLst>
                  <a:path extrusionOk="0" h="42094" w="28851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780" name="Google Shape;1780;p9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1" name="Google Shape;1781;p9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2" name="Google Shape;1782;p9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3" name="Google Shape;1783;p9"/>
            <p:cNvGrpSpPr/>
            <p:nvPr/>
          </p:nvGrpSpPr>
          <p:grpSpPr>
            <a:xfrm>
              <a:off x="1438024" y="1996727"/>
              <a:ext cx="740177" cy="816582"/>
              <a:chOff x="6715777" y="3950739"/>
              <a:chExt cx="586325" cy="646900"/>
            </a:xfrm>
          </p:grpSpPr>
          <p:sp>
            <p:nvSpPr>
              <p:cNvPr id="1784" name="Google Shape;1784;p9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rect b="b" l="l" r="r" t="t"/>
                <a:pathLst>
                  <a:path extrusionOk="0" h="14662" w="19392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785" name="Google Shape;1785;p9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rect b="b" l="l" r="r" t="t"/>
                <a:pathLst>
                  <a:path extrusionOk="0" h="12297" w="7094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786" name="Google Shape;1786;p9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7" name="Google Shape;1787;p9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8" name="Google Shape;1788;p9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9" name="Google Shape;1789;p9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0" name="Google Shape;1790;p9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91" name="Google Shape;1791;p9"/>
            <p:cNvGrpSpPr/>
            <p:nvPr/>
          </p:nvGrpSpPr>
          <p:grpSpPr>
            <a:xfrm>
              <a:off x="7691071" y="443167"/>
              <a:ext cx="740215" cy="1050616"/>
              <a:chOff x="8082452" y="285774"/>
              <a:chExt cx="498898" cy="708105"/>
            </a:xfrm>
          </p:grpSpPr>
          <p:grpSp>
            <p:nvGrpSpPr>
              <p:cNvPr id="1792" name="Google Shape;1792;p9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1793" name="Google Shape;1793;p9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rect b="b" l="l" r="r" t="t"/>
                  <a:pathLst>
                    <a:path extrusionOk="0" h="38783" w="27432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1794" name="Google Shape;1794;p9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5" name="Google Shape;1795;p9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6" name="Google Shape;1796;p9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7" name="Google Shape;1797;p9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798" name="Google Shape;1798;p9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99" name="Google Shape;1799;p9"/>
            <p:cNvGrpSpPr/>
            <p:nvPr/>
          </p:nvGrpSpPr>
          <p:grpSpPr>
            <a:xfrm rot="5400000">
              <a:off x="937576" y="4111407"/>
              <a:ext cx="373126" cy="529592"/>
              <a:chOff x="8082452" y="285774"/>
              <a:chExt cx="498898" cy="708105"/>
            </a:xfrm>
          </p:grpSpPr>
          <p:grpSp>
            <p:nvGrpSpPr>
              <p:cNvPr id="1800" name="Google Shape;1800;p9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1801" name="Google Shape;1801;p9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rect b="b" l="l" r="r" t="t"/>
                  <a:pathLst>
                    <a:path extrusionOk="0" h="38783" w="27432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1802" name="Google Shape;1802;p9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3" name="Google Shape;1803;p9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4" name="Google Shape;1804;p9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5" name="Google Shape;1805;p9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806" name="Google Shape;1806;p9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07" name="Google Shape;1807;p9"/>
          <p:cNvSpPr txBox="1"/>
          <p:nvPr>
            <p:ph idx="1" type="subTitle"/>
          </p:nvPr>
        </p:nvSpPr>
        <p:spPr>
          <a:xfrm>
            <a:off x="2733150" y="2902172"/>
            <a:ext cx="3677700" cy="12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808" name="Google Shape;1808;p9"/>
          <p:cNvSpPr txBox="1"/>
          <p:nvPr>
            <p:ph type="ctrTitle"/>
          </p:nvPr>
        </p:nvSpPr>
        <p:spPr>
          <a:xfrm>
            <a:off x="2733300" y="2288072"/>
            <a:ext cx="36777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1809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p10"/>
          <p:cNvSpPr txBox="1"/>
          <p:nvPr>
            <p:ph type="title"/>
          </p:nvPr>
        </p:nvSpPr>
        <p:spPr>
          <a:xfrm>
            <a:off x="713225" y="3683000"/>
            <a:ext cx="3858900" cy="10206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8137844" y="5593202"/>
            <a:ext cx="46116" cy="36598"/>
          </a:xfrm>
          <a:custGeom>
            <a:rect b="b" l="l" r="r" t="t"/>
            <a:pathLst>
              <a:path extrusionOk="0" h="1142" w="1439">
                <a:moveTo>
                  <a:pt x="868" y="0"/>
                </a:moveTo>
                <a:cubicBezTo>
                  <a:pt x="1" y="0"/>
                  <a:pt x="1" y="1141"/>
                  <a:pt x="868" y="1141"/>
                </a:cubicBezTo>
                <a:cubicBezTo>
                  <a:pt x="1439" y="1141"/>
                  <a:pt x="1439" y="0"/>
                  <a:pt x="8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2203961" y="5520037"/>
            <a:ext cx="18331" cy="18331"/>
          </a:xfrm>
          <a:custGeom>
            <a:rect b="b" l="l" r="r" t="t"/>
            <a:pathLst>
              <a:path extrusionOk="0" h="572" w="572">
                <a:moveTo>
                  <a:pt x="275" y="1"/>
                </a:moveTo>
                <a:cubicBezTo>
                  <a:pt x="1" y="1"/>
                  <a:pt x="1" y="571"/>
                  <a:pt x="275" y="571"/>
                </a:cubicBezTo>
                <a:cubicBezTo>
                  <a:pt x="571" y="571"/>
                  <a:pt x="571" y="1"/>
                  <a:pt x="2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338668" y="5656816"/>
            <a:ext cx="27080" cy="18331"/>
          </a:xfrm>
          <a:custGeom>
            <a:rect b="b" l="l" r="r" t="t"/>
            <a:pathLst>
              <a:path extrusionOk="0" h="572" w="845">
                <a:moveTo>
                  <a:pt x="571" y="1"/>
                </a:moveTo>
                <a:cubicBezTo>
                  <a:pt x="0" y="1"/>
                  <a:pt x="0" y="572"/>
                  <a:pt x="571" y="572"/>
                </a:cubicBezTo>
                <a:cubicBezTo>
                  <a:pt x="845" y="572"/>
                  <a:pt x="845" y="1"/>
                  <a:pt x="571" y="1"/>
                </a:cubicBezTo>
                <a:close/>
              </a:path>
            </a:pathLst>
          </a:custGeom>
          <a:solidFill>
            <a:srgbClr val="7275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5614199" y="5693414"/>
            <a:ext cx="27817" cy="18299"/>
          </a:xfrm>
          <a:custGeom>
            <a:rect b="b" l="l" r="r" t="t"/>
            <a:pathLst>
              <a:path extrusionOk="0" h="571" w="868">
                <a:moveTo>
                  <a:pt x="571" y="0"/>
                </a:moveTo>
                <a:cubicBezTo>
                  <a:pt x="0" y="0"/>
                  <a:pt x="0" y="571"/>
                  <a:pt x="571" y="571"/>
                </a:cubicBezTo>
                <a:cubicBezTo>
                  <a:pt x="868" y="571"/>
                  <a:pt x="868" y="0"/>
                  <a:pt x="571" y="0"/>
                </a:cubicBezTo>
                <a:close/>
              </a:path>
            </a:pathLst>
          </a:custGeom>
          <a:solidFill>
            <a:srgbClr val="7275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8567953" y="5757766"/>
            <a:ext cx="27112" cy="18331"/>
          </a:xfrm>
          <a:custGeom>
            <a:rect b="b" l="l" r="r" t="t"/>
            <a:pathLst>
              <a:path extrusionOk="0" h="572" w="846">
                <a:moveTo>
                  <a:pt x="275" y="1"/>
                </a:moveTo>
                <a:cubicBezTo>
                  <a:pt x="1" y="1"/>
                  <a:pt x="1" y="571"/>
                  <a:pt x="275" y="571"/>
                </a:cubicBezTo>
                <a:cubicBezTo>
                  <a:pt x="845" y="571"/>
                  <a:pt x="845" y="1"/>
                  <a:pt x="275" y="1"/>
                </a:cubicBezTo>
                <a:close/>
              </a:path>
            </a:pathLst>
          </a:custGeom>
          <a:solidFill>
            <a:srgbClr val="7275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7379279" y="5666334"/>
            <a:ext cx="18331" cy="18331"/>
          </a:xfrm>
          <a:custGeom>
            <a:rect b="b" l="l" r="r" t="t"/>
            <a:pathLst>
              <a:path extrusionOk="0" h="572" w="572">
                <a:moveTo>
                  <a:pt x="275" y="1"/>
                </a:moveTo>
                <a:cubicBezTo>
                  <a:pt x="1" y="1"/>
                  <a:pt x="1" y="571"/>
                  <a:pt x="275" y="571"/>
                </a:cubicBezTo>
                <a:cubicBezTo>
                  <a:pt x="571" y="571"/>
                  <a:pt x="571" y="1"/>
                  <a:pt x="275" y="1"/>
                </a:cubicBezTo>
                <a:close/>
              </a:path>
            </a:pathLst>
          </a:custGeom>
          <a:solidFill>
            <a:srgbClr val="7275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713225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27.png"/><Relationship Id="rId5" Type="http://schemas.openxmlformats.org/officeDocument/2006/relationships/image" Target="../media/image10.png"/><Relationship Id="rId6" Type="http://schemas.openxmlformats.org/officeDocument/2006/relationships/image" Target="../media/image24.png"/><Relationship Id="rId7" Type="http://schemas.openxmlformats.org/officeDocument/2006/relationships/image" Target="../media/image28.png"/><Relationship Id="rId8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Relationship Id="rId4" Type="http://schemas.openxmlformats.org/officeDocument/2006/relationships/image" Target="../media/image31.png"/><Relationship Id="rId5" Type="http://schemas.openxmlformats.org/officeDocument/2006/relationships/image" Target="../media/image30.jpg"/><Relationship Id="rId6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458" name="Shape 5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9" name="Google Shape;5459;p28"/>
          <p:cNvSpPr txBox="1"/>
          <p:nvPr>
            <p:ph type="ctrTitle"/>
          </p:nvPr>
        </p:nvSpPr>
        <p:spPr>
          <a:xfrm>
            <a:off x="709729" y="1111975"/>
            <a:ext cx="3747900" cy="236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SYNTHETICALLY OBSERVING EBTEL MODELED SOLAR FLARES</a:t>
            </a:r>
            <a:endParaRPr sz="4300"/>
          </a:p>
        </p:txBody>
      </p:sp>
      <p:grpSp>
        <p:nvGrpSpPr>
          <p:cNvPr id="5460" name="Google Shape;5460;p28"/>
          <p:cNvGrpSpPr/>
          <p:nvPr/>
        </p:nvGrpSpPr>
        <p:grpSpPr>
          <a:xfrm>
            <a:off x="3167963" y="537775"/>
            <a:ext cx="5636560" cy="4278051"/>
            <a:chOff x="3244163" y="537775"/>
            <a:chExt cx="5636560" cy="4278051"/>
          </a:xfrm>
        </p:grpSpPr>
        <p:grpSp>
          <p:nvGrpSpPr>
            <p:cNvPr id="5461" name="Google Shape;5461;p28"/>
            <p:cNvGrpSpPr/>
            <p:nvPr/>
          </p:nvGrpSpPr>
          <p:grpSpPr>
            <a:xfrm>
              <a:off x="3990331" y="815789"/>
              <a:ext cx="858544" cy="356719"/>
              <a:chOff x="-68911" y="-91398"/>
              <a:chExt cx="1622650" cy="674200"/>
            </a:xfrm>
          </p:grpSpPr>
          <p:sp>
            <p:nvSpPr>
              <p:cNvPr id="5462" name="Google Shape;5462;p28"/>
              <p:cNvSpPr/>
              <p:nvPr/>
            </p:nvSpPr>
            <p:spPr>
              <a:xfrm>
                <a:off x="-51561" y="-70823"/>
                <a:ext cx="1587600" cy="629875"/>
              </a:xfrm>
              <a:custGeom>
                <a:rect b="b" l="l" r="r" t="t"/>
                <a:pathLst>
                  <a:path extrusionOk="0" h="25195" w="63504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5463" name="Google Shape;5463;p28"/>
              <p:cNvGrpSpPr/>
              <p:nvPr/>
            </p:nvGrpSpPr>
            <p:grpSpPr>
              <a:xfrm>
                <a:off x="-68911" y="-91398"/>
                <a:ext cx="1622650" cy="674200"/>
                <a:chOff x="-68911" y="-91398"/>
                <a:chExt cx="1622650" cy="674200"/>
              </a:xfrm>
            </p:grpSpPr>
            <p:sp>
              <p:nvSpPr>
                <p:cNvPr id="5464" name="Google Shape;5464;p28"/>
                <p:cNvSpPr/>
                <p:nvPr/>
              </p:nvSpPr>
              <p:spPr>
                <a:xfrm>
                  <a:off x="421789" y="538702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65" name="Google Shape;5465;p28"/>
                <p:cNvSpPr/>
                <p:nvPr/>
              </p:nvSpPr>
              <p:spPr>
                <a:xfrm>
                  <a:off x="-68911" y="38677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66" name="Google Shape;5466;p28"/>
                <p:cNvSpPr/>
                <p:nvPr/>
              </p:nvSpPr>
              <p:spPr>
                <a:xfrm>
                  <a:off x="1509639" y="-91398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467" name="Google Shape;5467;p28"/>
            <p:cNvGrpSpPr/>
            <p:nvPr/>
          </p:nvGrpSpPr>
          <p:grpSpPr>
            <a:xfrm>
              <a:off x="7797502" y="3690774"/>
              <a:ext cx="498898" cy="708105"/>
              <a:chOff x="7865075" y="285763"/>
              <a:chExt cx="716293" cy="1016662"/>
            </a:xfrm>
          </p:grpSpPr>
          <p:sp>
            <p:nvSpPr>
              <p:cNvPr id="5468" name="Google Shape;5468;p28"/>
              <p:cNvSpPr/>
              <p:nvPr/>
            </p:nvSpPr>
            <p:spPr>
              <a:xfrm>
                <a:off x="7886700" y="307425"/>
                <a:ext cx="685800" cy="969575"/>
              </a:xfrm>
              <a:custGeom>
                <a:rect b="b" l="l" r="r" t="t"/>
                <a:pathLst>
                  <a:path extrusionOk="0" h="38783" w="27432">
                    <a:moveTo>
                      <a:pt x="946" y="9932"/>
                    </a:moveTo>
                    <a:lnTo>
                      <a:pt x="27432" y="24594"/>
                    </a:lnTo>
                    <a:lnTo>
                      <a:pt x="26959" y="0"/>
                    </a:lnTo>
                    <a:lnTo>
                      <a:pt x="0" y="3878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469" name="Google Shape;5469;p28"/>
              <p:cNvSpPr/>
              <p:nvPr/>
            </p:nvSpPr>
            <p:spPr>
              <a:xfrm>
                <a:off x="7865075" y="12583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0" name="Google Shape;5470;p28"/>
              <p:cNvSpPr/>
              <p:nvPr/>
            </p:nvSpPr>
            <p:spPr>
              <a:xfrm>
                <a:off x="7877817" y="523927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1" name="Google Shape;5471;p28"/>
              <p:cNvSpPr/>
              <p:nvPr/>
            </p:nvSpPr>
            <p:spPr>
              <a:xfrm>
                <a:off x="8537268" y="285763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2" name="Google Shape;5472;p28"/>
              <p:cNvSpPr/>
              <p:nvPr/>
            </p:nvSpPr>
            <p:spPr>
              <a:xfrm>
                <a:off x="8537268" y="897663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73" name="Google Shape;5473;p28"/>
            <p:cNvGrpSpPr/>
            <p:nvPr/>
          </p:nvGrpSpPr>
          <p:grpSpPr>
            <a:xfrm>
              <a:off x="8381813" y="1120598"/>
              <a:ext cx="498909" cy="721242"/>
              <a:chOff x="8233275" y="1900925"/>
              <a:chExt cx="753525" cy="1089325"/>
            </a:xfrm>
          </p:grpSpPr>
          <p:sp>
            <p:nvSpPr>
              <p:cNvPr id="5474" name="Google Shape;5474;p28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rect b="b" l="l" r="r" t="t"/>
                <a:pathLst>
                  <a:path extrusionOk="0" h="42094" w="28851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475" name="Google Shape;5475;p28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6" name="Google Shape;5476;p28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7" name="Google Shape;5477;p28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78" name="Google Shape;5478;p28"/>
            <p:cNvGrpSpPr/>
            <p:nvPr/>
          </p:nvGrpSpPr>
          <p:grpSpPr>
            <a:xfrm>
              <a:off x="3244163" y="537775"/>
              <a:ext cx="5567187" cy="4278051"/>
              <a:chOff x="3244163" y="537775"/>
              <a:chExt cx="5567187" cy="4278051"/>
            </a:xfrm>
          </p:grpSpPr>
          <p:grpSp>
            <p:nvGrpSpPr>
              <p:cNvPr id="5479" name="Google Shape;5479;p28"/>
              <p:cNvGrpSpPr/>
              <p:nvPr/>
            </p:nvGrpSpPr>
            <p:grpSpPr>
              <a:xfrm>
                <a:off x="3244163" y="537775"/>
                <a:ext cx="5409026" cy="4278051"/>
                <a:chOff x="3244163" y="537775"/>
                <a:chExt cx="5409026" cy="4278051"/>
              </a:xfrm>
            </p:grpSpPr>
            <p:sp>
              <p:nvSpPr>
                <p:cNvPr id="5480" name="Google Shape;5480;p28"/>
                <p:cNvSpPr/>
                <p:nvPr/>
              </p:nvSpPr>
              <p:spPr>
                <a:xfrm>
                  <a:off x="3244162" y="4543525"/>
                  <a:ext cx="272051" cy="272301"/>
                </a:xfrm>
                <a:custGeom>
                  <a:rect b="b" l="l" r="r" t="t"/>
                  <a:pathLst>
                    <a:path extrusionOk="0" h="2086" w="2084">
                      <a:moveTo>
                        <a:pt x="1314" y="1"/>
                      </a:moveTo>
                      <a:lnTo>
                        <a:pt x="1314" y="1"/>
                      </a:lnTo>
                      <a:cubicBezTo>
                        <a:pt x="1137" y="666"/>
                        <a:pt x="1027" y="902"/>
                        <a:pt x="673" y="902"/>
                      </a:cubicBezTo>
                      <a:cubicBezTo>
                        <a:pt x="510" y="902"/>
                        <a:pt x="296" y="853"/>
                        <a:pt x="1" y="773"/>
                      </a:cubicBezTo>
                      <a:lnTo>
                        <a:pt x="1" y="773"/>
                      </a:lnTo>
                      <a:cubicBezTo>
                        <a:pt x="942" y="1028"/>
                        <a:pt x="999" y="1115"/>
                        <a:pt x="770" y="2086"/>
                      </a:cubicBezTo>
                      <a:cubicBezTo>
                        <a:pt x="927" y="1420"/>
                        <a:pt x="1030" y="1184"/>
                        <a:pt x="1392" y="1184"/>
                      </a:cubicBezTo>
                      <a:cubicBezTo>
                        <a:pt x="1558" y="1184"/>
                        <a:pt x="1779" y="1233"/>
                        <a:pt x="2084" y="1314"/>
                      </a:cubicBezTo>
                      <a:cubicBezTo>
                        <a:pt x="1113" y="1058"/>
                        <a:pt x="1056" y="971"/>
                        <a:pt x="131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81" name="Google Shape;5481;p28"/>
                <p:cNvSpPr/>
                <p:nvPr/>
              </p:nvSpPr>
              <p:spPr>
                <a:xfrm>
                  <a:off x="4609238" y="1477300"/>
                  <a:ext cx="272051" cy="272301"/>
                </a:xfrm>
                <a:custGeom>
                  <a:rect b="b" l="l" r="r" t="t"/>
                  <a:pathLst>
                    <a:path extrusionOk="0" h="2086" w="2084">
                      <a:moveTo>
                        <a:pt x="1314" y="1"/>
                      </a:moveTo>
                      <a:lnTo>
                        <a:pt x="1314" y="1"/>
                      </a:lnTo>
                      <a:cubicBezTo>
                        <a:pt x="1137" y="666"/>
                        <a:pt x="1027" y="902"/>
                        <a:pt x="673" y="902"/>
                      </a:cubicBezTo>
                      <a:cubicBezTo>
                        <a:pt x="510" y="902"/>
                        <a:pt x="296" y="853"/>
                        <a:pt x="1" y="773"/>
                      </a:cubicBezTo>
                      <a:lnTo>
                        <a:pt x="1" y="773"/>
                      </a:lnTo>
                      <a:cubicBezTo>
                        <a:pt x="942" y="1028"/>
                        <a:pt x="999" y="1115"/>
                        <a:pt x="770" y="2086"/>
                      </a:cubicBezTo>
                      <a:cubicBezTo>
                        <a:pt x="927" y="1420"/>
                        <a:pt x="1030" y="1184"/>
                        <a:pt x="1392" y="1184"/>
                      </a:cubicBezTo>
                      <a:cubicBezTo>
                        <a:pt x="1558" y="1184"/>
                        <a:pt x="1779" y="1233"/>
                        <a:pt x="2084" y="1314"/>
                      </a:cubicBezTo>
                      <a:cubicBezTo>
                        <a:pt x="1113" y="1058"/>
                        <a:pt x="1056" y="971"/>
                        <a:pt x="131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82" name="Google Shape;5482;p28"/>
                <p:cNvSpPr/>
                <p:nvPr/>
              </p:nvSpPr>
              <p:spPr>
                <a:xfrm>
                  <a:off x="8381138" y="537775"/>
                  <a:ext cx="272051" cy="272301"/>
                </a:xfrm>
                <a:custGeom>
                  <a:rect b="b" l="l" r="r" t="t"/>
                  <a:pathLst>
                    <a:path extrusionOk="0" h="2086" w="2084">
                      <a:moveTo>
                        <a:pt x="1314" y="1"/>
                      </a:moveTo>
                      <a:lnTo>
                        <a:pt x="1314" y="1"/>
                      </a:lnTo>
                      <a:cubicBezTo>
                        <a:pt x="1137" y="666"/>
                        <a:pt x="1027" y="902"/>
                        <a:pt x="673" y="902"/>
                      </a:cubicBezTo>
                      <a:cubicBezTo>
                        <a:pt x="510" y="902"/>
                        <a:pt x="296" y="853"/>
                        <a:pt x="1" y="773"/>
                      </a:cubicBezTo>
                      <a:lnTo>
                        <a:pt x="1" y="773"/>
                      </a:lnTo>
                      <a:cubicBezTo>
                        <a:pt x="942" y="1028"/>
                        <a:pt x="999" y="1115"/>
                        <a:pt x="770" y="2086"/>
                      </a:cubicBezTo>
                      <a:cubicBezTo>
                        <a:pt x="927" y="1420"/>
                        <a:pt x="1030" y="1184"/>
                        <a:pt x="1392" y="1184"/>
                      </a:cubicBezTo>
                      <a:cubicBezTo>
                        <a:pt x="1558" y="1184"/>
                        <a:pt x="1779" y="1233"/>
                        <a:pt x="2084" y="1314"/>
                      </a:cubicBezTo>
                      <a:cubicBezTo>
                        <a:pt x="1113" y="1058"/>
                        <a:pt x="1056" y="971"/>
                        <a:pt x="131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483" name="Google Shape;5483;p28"/>
              <p:cNvSpPr/>
              <p:nvPr/>
            </p:nvSpPr>
            <p:spPr>
              <a:xfrm>
                <a:off x="8312450" y="2479879"/>
                <a:ext cx="498899" cy="499394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84" name="Google Shape;5484;p28"/>
            <p:cNvGrpSpPr/>
            <p:nvPr/>
          </p:nvGrpSpPr>
          <p:grpSpPr>
            <a:xfrm>
              <a:off x="4387440" y="3783714"/>
              <a:ext cx="586325" cy="646900"/>
              <a:chOff x="6715777" y="3950739"/>
              <a:chExt cx="586325" cy="646900"/>
            </a:xfrm>
          </p:grpSpPr>
          <p:sp>
            <p:nvSpPr>
              <p:cNvPr id="5485" name="Google Shape;5485;p28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rect b="b" l="l" r="r" t="t"/>
                <a:pathLst>
                  <a:path extrusionOk="0" h="14662" w="19392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486" name="Google Shape;5486;p28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rect b="b" l="l" r="r" t="t"/>
                <a:pathLst>
                  <a:path extrusionOk="0" h="12297" w="7094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487" name="Google Shape;5487;p28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8" name="Google Shape;5488;p28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9" name="Google Shape;5489;p28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0" name="Google Shape;5490;p28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1" name="Google Shape;5491;p28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492" name="Google Shape;5492;p28"/>
          <p:cNvGrpSpPr/>
          <p:nvPr/>
        </p:nvGrpSpPr>
        <p:grpSpPr>
          <a:xfrm>
            <a:off x="4485686" y="57768"/>
            <a:ext cx="3865500" cy="5029200"/>
            <a:chOff x="4561886" y="57768"/>
            <a:chExt cx="3865500" cy="5029200"/>
          </a:xfrm>
        </p:grpSpPr>
        <p:grpSp>
          <p:nvGrpSpPr>
            <p:cNvPr id="5493" name="Google Shape;5493;p28"/>
            <p:cNvGrpSpPr/>
            <p:nvPr/>
          </p:nvGrpSpPr>
          <p:grpSpPr>
            <a:xfrm>
              <a:off x="4561886" y="57768"/>
              <a:ext cx="3865500" cy="5029200"/>
              <a:chOff x="4561886" y="57768"/>
              <a:chExt cx="3865500" cy="5029200"/>
            </a:xfrm>
          </p:grpSpPr>
          <p:sp>
            <p:nvSpPr>
              <p:cNvPr id="5494" name="Google Shape;5494;p28"/>
              <p:cNvSpPr/>
              <p:nvPr/>
            </p:nvSpPr>
            <p:spPr>
              <a:xfrm rot="1799971">
                <a:off x="5661523" y="149778"/>
                <a:ext cx="1666225" cy="4845179"/>
              </a:xfrm>
              <a:prstGeom prst="ellipse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5" name="Google Shape;5495;p28"/>
              <p:cNvSpPr/>
              <p:nvPr/>
            </p:nvSpPr>
            <p:spPr>
              <a:xfrm rot="1799492">
                <a:off x="5733266" y="374227"/>
                <a:ext cx="1503985" cy="4373681"/>
              </a:xfrm>
              <a:prstGeom prst="ellipse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96" name="Google Shape;5496;p28"/>
            <p:cNvGrpSpPr/>
            <p:nvPr/>
          </p:nvGrpSpPr>
          <p:grpSpPr>
            <a:xfrm>
              <a:off x="4897575" y="836693"/>
              <a:ext cx="3166500" cy="3166500"/>
              <a:chOff x="4973775" y="711725"/>
              <a:chExt cx="3166500" cy="3166500"/>
            </a:xfrm>
          </p:grpSpPr>
          <p:sp>
            <p:nvSpPr>
              <p:cNvPr id="5497" name="Google Shape;5497;p28"/>
              <p:cNvSpPr/>
              <p:nvPr/>
            </p:nvSpPr>
            <p:spPr>
              <a:xfrm>
                <a:off x="4973775" y="711725"/>
                <a:ext cx="3166500" cy="3166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8" name="Google Shape;5498;p28"/>
              <p:cNvSpPr/>
              <p:nvPr/>
            </p:nvSpPr>
            <p:spPr>
              <a:xfrm>
                <a:off x="5068400" y="806225"/>
                <a:ext cx="2977500" cy="2977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9" name="Google Shape;5499;p28"/>
              <p:cNvSpPr/>
              <p:nvPr/>
            </p:nvSpPr>
            <p:spPr>
              <a:xfrm>
                <a:off x="5144750" y="882576"/>
                <a:ext cx="2824800" cy="28248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0" name="Google Shape;5500;p28"/>
              <p:cNvSpPr/>
              <p:nvPr/>
            </p:nvSpPr>
            <p:spPr>
              <a:xfrm>
                <a:off x="5232763" y="970575"/>
                <a:ext cx="2648700" cy="2648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501" name="Google Shape;5501;p28"/>
              <p:cNvGrpSpPr/>
              <p:nvPr/>
            </p:nvGrpSpPr>
            <p:grpSpPr>
              <a:xfrm>
                <a:off x="5316730" y="1054535"/>
                <a:ext cx="2480778" cy="2480778"/>
                <a:chOff x="4053950" y="1851775"/>
                <a:chExt cx="447600" cy="447600"/>
              </a:xfrm>
            </p:grpSpPr>
            <p:sp>
              <p:nvSpPr>
                <p:cNvPr id="5502" name="Google Shape;5502;p28"/>
                <p:cNvSpPr/>
                <p:nvPr/>
              </p:nvSpPr>
              <p:spPr>
                <a:xfrm>
                  <a:off x="4053950" y="1851775"/>
                  <a:ext cx="447600" cy="447600"/>
                </a:xfrm>
                <a:custGeom>
                  <a:rect b="b" l="l" r="r" t="t"/>
                  <a:pathLst>
                    <a:path extrusionOk="0" h="17904" w="17904">
                      <a:moveTo>
                        <a:pt x="8938" y="1"/>
                      </a:moveTo>
                      <a:cubicBezTo>
                        <a:pt x="3998" y="1"/>
                        <a:pt x="1" y="4027"/>
                        <a:pt x="1" y="8966"/>
                      </a:cubicBezTo>
                      <a:cubicBezTo>
                        <a:pt x="1" y="13906"/>
                        <a:pt x="3998" y="17903"/>
                        <a:pt x="8938" y="17903"/>
                      </a:cubicBezTo>
                      <a:cubicBezTo>
                        <a:pt x="13877" y="17903"/>
                        <a:pt x="17903" y="13906"/>
                        <a:pt x="17903" y="8966"/>
                      </a:cubicBezTo>
                      <a:cubicBezTo>
                        <a:pt x="17903" y="4027"/>
                        <a:pt x="13877" y="1"/>
                        <a:pt x="893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3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03" name="Google Shape;5503;p28"/>
                <p:cNvSpPr/>
                <p:nvPr/>
              </p:nvSpPr>
              <p:spPr>
                <a:xfrm>
                  <a:off x="4076100" y="1874625"/>
                  <a:ext cx="402600" cy="401900"/>
                </a:xfrm>
                <a:custGeom>
                  <a:rect b="b" l="l" r="r" t="t"/>
                  <a:pathLst>
                    <a:path extrusionOk="0" h="16076" w="16104">
                      <a:moveTo>
                        <a:pt x="8052" y="0"/>
                      </a:moveTo>
                      <a:cubicBezTo>
                        <a:pt x="3626" y="0"/>
                        <a:pt x="1" y="3598"/>
                        <a:pt x="1" y="8052"/>
                      </a:cubicBezTo>
                      <a:cubicBezTo>
                        <a:pt x="1" y="12478"/>
                        <a:pt x="3626" y="16076"/>
                        <a:pt x="8052" y="16076"/>
                      </a:cubicBezTo>
                      <a:cubicBezTo>
                        <a:pt x="12506" y="16076"/>
                        <a:pt x="16104" y="12478"/>
                        <a:pt x="16104" y="8052"/>
                      </a:cubicBezTo>
                      <a:cubicBezTo>
                        <a:pt x="16104" y="3598"/>
                        <a:pt x="12506" y="0"/>
                        <a:pt x="805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3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5504" name="Google Shape;5504;p28"/>
          <p:cNvSpPr txBox="1"/>
          <p:nvPr>
            <p:ph idx="1" type="subTitle"/>
          </p:nvPr>
        </p:nvSpPr>
        <p:spPr>
          <a:xfrm>
            <a:off x="709726" y="3593700"/>
            <a:ext cx="3483900" cy="47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</a:rPr>
              <a:t>BY BROCK PARKER</a:t>
            </a:r>
            <a:endParaRPr sz="2400">
              <a:solidFill>
                <a:schemeClr val="lt2"/>
              </a:solidFill>
            </a:endParaRPr>
          </a:p>
        </p:txBody>
      </p:sp>
      <p:pic>
        <p:nvPicPr>
          <p:cNvPr id="5505" name="Google Shape;5505;p28"/>
          <p:cNvPicPr preferRelativeResize="0"/>
          <p:nvPr/>
        </p:nvPicPr>
        <p:blipFill rotWithShape="1">
          <a:blip r:embed="rId3">
            <a:alphaModFix/>
          </a:blip>
          <a:srcRect b="13210" l="15931" r="26945" t="16747"/>
          <a:stretch/>
        </p:blipFill>
        <p:spPr>
          <a:xfrm>
            <a:off x="5388762" y="1417491"/>
            <a:ext cx="2013300" cy="2013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96" name="Shape 5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7" name="Google Shape;5897;p37"/>
          <p:cNvGrpSpPr/>
          <p:nvPr/>
        </p:nvGrpSpPr>
        <p:grpSpPr>
          <a:xfrm>
            <a:off x="407650" y="440920"/>
            <a:ext cx="5683533" cy="4193640"/>
            <a:chOff x="407650" y="440920"/>
            <a:chExt cx="5683533" cy="4193640"/>
          </a:xfrm>
        </p:grpSpPr>
        <p:grpSp>
          <p:nvGrpSpPr>
            <p:cNvPr id="5898" name="Google Shape;5898;p37"/>
            <p:cNvGrpSpPr/>
            <p:nvPr/>
          </p:nvGrpSpPr>
          <p:grpSpPr>
            <a:xfrm>
              <a:off x="407650" y="444900"/>
              <a:ext cx="5040660" cy="3978725"/>
              <a:chOff x="407650" y="444900"/>
              <a:chExt cx="5040660" cy="3978725"/>
            </a:xfrm>
          </p:grpSpPr>
          <p:sp>
            <p:nvSpPr>
              <p:cNvPr id="5899" name="Google Shape;5899;p37"/>
              <p:cNvSpPr/>
              <p:nvPr/>
            </p:nvSpPr>
            <p:spPr>
              <a:xfrm>
                <a:off x="407650" y="2571748"/>
                <a:ext cx="611149" cy="611699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0" name="Google Shape;5900;p37"/>
              <p:cNvSpPr/>
              <p:nvPr/>
            </p:nvSpPr>
            <p:spPr>
              <a:xfrm>
                <a:off x="4907887" y="3882699"/>
                <a:ext cx="540423" cy="540926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1" name="Google Shape;5901;p37"/>
              <p:cNvSpPr/>
              <p:nvPr/>
            </p:nvSpPr>
            <p:spPr>
              <a:xfrm>
                <a:off x="1624738" y="1045500"/>
                <a:ext cx="272051" cy="272301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2" name="Google Shape;5902;p37"/>
              <p:cNvSpPr/>
              <p:nvPr/>
            </p:nvSpPr>
            <p:spPr>
              <a:xfrm>
                <a:off x="3580360" y="444900"/>
                <a:ext cx="483650" cy="484098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03" name="Google Shape;5903;p37"/>
            <p:cNvGrpSpPr/>
            <p:nvPr/>
          </p:nvGrpSpPr>
          <p:grpSpPr>
            <a:xfrm>
              <a:off x="1209981" y="697964"/>
              <a:ext cx="858544" cy="356719"/>
              <a:chOff x="219125" y="484675"/>
              <a:chExt cx="1622650" cy="674200"/>
            </a:xfrm>
          </p:grpSpPr>
          <p:sp>
            <p:nvSpPr>
              <p:cNvPr id="5904" name="Google Shape;5904;p37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rect b="b" l="l" r="r" t="t"/>
                <a:pathLst>
                  <a:path extrusionOk="0" h="25195" w="63504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5905" name="Google Shape;5905;p37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5906" name="Google Shape;5906;p37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07" name="Google Shape;5907;p37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08" name="Google Shape;5908;p37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909" name="Google Shape;5909;p37"/>
            <p:cNvGrpSpPr/>
            <p:nvPr/>
          </p:nvGrpSpPr>
          <p:grpSpPr>
            <a:xfrm>
              <a:off x="5372097" y="3613933"/>
              <a:ext cx="719087" cy="1020627"/>
              <a:chOff x="7865075" y="285763"/>
              <a:chExt cx="716293" cy="1016662"/>
            </a:xfrm>
          </p:grpSpPr>
          <p:sp>
            <p:nvSpPr>
              <p:cNvPr id="5910" name="Google Shape;5910;p37"/>
              <p:cNvSpPr/>
              <p:nvPr/>
            </p:nvSpPr>
            <p:spPr>
              <a:xfrm>
                <a:off x="7886700" y="307425"/>
                <a:ext cx="685800" cy="969575"/>
              </a:xfrm>
              <a:custGeom>
                <a:rect b="b" l="l" r="r" t="t"/>
                <a:pathLst>
                  <a:path extrusionOk="0" h="38783" w="27432">
                    <a:moveTo>
                      <a:pt x="946" y="9932"/>
                    </a:moveTo>
                    <a:lnTo>
                      <a:pt x="27432" y="24594"/>
                    </a:lnTo>
                    <a:lnTo>
                      <a:pt x="26959" y="0"/>
                    </a:lnTo>
                    <a:lnTo>
                      <a:pt x="0" y="3878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911" name="Google Shape;5911;p37"/>
              <p:cNvSpPr/>
              <p:nvPr/>
            </p:nvSpPr>
            <p:spPr>
              <a:xfrm>
                <a:off x="7865075" y="12583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2" name="Google Shape;5912;p37"/>
              <p:cNvSpPr/>
              <p:nvPr/>
            </p:nvSpPr>
            <p:spPr>
              <a:xfrm>
                <a:off x="7877817" y="523927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3" name="Google Shape;5913;p37"/>
              <p:cNvSpPr/>
              <p:nvPr/>
            </p:nvSpPr>
            <p:spPr>
              <a:xfrm>
                <a:off x="8537268" y="285763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4" name="Google Shape;5914;p37"/>
              <p:cNvSpPr/>
              <p:nvPr/>
            </p:nvSpPr>
            <p:spPr>
              <a:xfrm>
                <a:off x="8537268" y="897663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15" name="Google Shape;5915;p37"/>
            <p:cNvGrpSpPr/>
            <p:nvPr/>
          </p:nvGrpSpPr>
          <p:grpSpPr>
            <a:xfrm rot="2465502">
              <a:off x="4244898" y="535674"/>
              <a:ext cx="629288" cy="909724"/>
              <a:chOff x="8233275" y="1900925"/>
              <a:chExt cx="753525" cy="1089325"/>
            </a:xfrm>
          </p:grpSpPr>
          <p:sp>
            <p:nvSpPr>
              <p:cNvPr id="5916" name="Google Shape;5916;p37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rect b="b" l="l" r="r" t="t"/>
                <a:pathLst>
                  <a:path extrusionOk="0" h="42094" w="28851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917" name="Google Shape;5917;p37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8" name="Google Shape;5918;p37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9" name="Google Shape;5919;p37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20" name="Google Shape;5920;p37"/>
            <p:cNvGrpSpPr/>
            <p:nvPr/>
          </p:nvGrpSpPr>
          <p:grpSpPr>
            <a:xfrm>
              <a:off x="2068525" y="601800"/>
              <a:ext cx="3299163" cy="2877572"/>
              <a:chOff x="5001275" y="1024425"/>
              <a:chExt cx="3299163" cy="2877572"/>
            </a:xfrm>
          </p:grpSpPr>
          <p:grpSp>
            <p:nvGrpSpPr>
              <p:cNvPr id="5921" name="Google Shape;5921;p37"/>
              <p:cNvGrpSpPr/>
              <p:nvPr/>
            </p:nvGrpSpPr>
            <p:grpSpPr>
              <a:xfrm>
                <a:off x="5659387" y="1024425"/>
                <a:ext cx="2641051" cy="938351"/>
                <a:chOff x="5659388" y="1024425"/>
                <a:chExt cx="2641051" cy="938351"/>
              </a:xfrm>
            </p:grpSpPr>
            <p:sp>
              <p:nvSpPr>
                <p:cNvPr id="5922" name="Google Shape;5922;p37"/>
                <p:cNvSpPr/>
                <p:nvPr/>
              </p:nvSpPr>
              <p:spPr>
                <a:xfrm>
                  <a:off x="5659388" y="1690475"/>
                  <a:ext cx="272051" cy="272301"/>
                </a:xfrm>
                <a:custGeom>
                  <a:rect b="b" l="l" r="r" t="t"/>
                  <a:pathLst>
                    <a:path extrusionOk="0" h="2086" w="2084">
                      <a:moveTo>
                        <a:pt x="1314" y="1"/>
                      </a:moveTo>
                      <a:lnTo>
                        <a:pt x="1314" y="1"/>
                      </a:lnTo>
                      <a:cubicBezTo>
                        <a:pt x="1137" y="666"/>
                        <a:pt x="1027" y="902"/>
                        <a:pt x="673" y="902"/>
                      </a:cubicBezTo>
                      <a:cubicBezTo>
                        <a:pt x="510" y="902"/>
                        <a:pt x="296" y="853"/>
                        <a:pt x="1" y="773"/>
                      </a:cubicBezTo>
                      <a:lnTo>
                        <a:pt x="1" y="773"/>
                      </a:lnTo>
                      <a:cubicBezTo>
                        <a:pt x="942" y="1028"/>
                        <a:pt x="999" y="1115"/>
                        <a:pt x="770" y="2086"/>
                      </a:cubicBezTo>
                      <a:cubicBezTo>
                        <a:pt x="927" y="1420"/>
                        <a:pt x="1030" y="1184"/>
                        <a:pt x="1392" y="1184"/>
                      </a:cubicBezTo>
                      <a:cubicBezTo>
                        <a:pt x="1558" y="1184"/>
                        <a:pt x="1779" y="1233"/>
                        <a:pt x="2084" y="1314"/>
                      </a:cubicBezTo>
                      <a:cubicBezTo>
                        <a:pt x="1113" y="1058"/>
                        <a:pt x="1056" y="971"/>
                        <a:pt x="131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23" name="Google Shape;5923;p37"/>
                <p:cNvSpPr/>
                <p:nvPr/>
              </p:nvSpPr>
              <p:spPr>
                <a:xfrm>
                  <a:off x="8028388" y="1024425"/>
                  <a:ext cx="272051" cy="272301"/>
                </a:xfrm>
                <a:custGeom>
                  <a:rect b="b" l="l" r="r" t="t"/>
                  <a:pathLst>
                    <a:path extrusionOk="0" h="2086" w="2084">
                      <a:moveTo>
                        <a:pt x="1314" y="1"/>
                      </a:moveTo>
                      <a:lnTo>
                        <a:pt x="1314" y="1"/>
                      </a:lnTo>
                      <a:cubicBezTo>
                        <a:pt x="1137" y="666"/>
                        <a:pt x="1027" y="902"/>
                        <a:pt x="673" y="902"/>
                      </a:cubicBezTo>
                      <a:cubicBezTo>
                        <a:pt x="510" y="902"/>
                        <a:pt x="296" y="853"/>
                        <a:pt x="1" y="773"/>
                      </a:cubicBezTo>
                      <a:lnTo>
                        <a:pt x="1" y="773"/>
                      </a:lnTo>
                      <a:cubicBezTo>
                        <a:pt x="942" y="1028"/>
                        <a:pt x="999" y="1115"/>
                        <a:pt x="770" y="2086"/>
                      </a:cubicBezTo>
                      <a:cubicBezTo>
                        <a:pt x="927" y="1420"/>
                        <a:pt x="1030" y="1184"/>
                        <a:pt x="1392" y="1184"/>
                      </a:cubicBezTo>
                      <a:cubicBezTo>
                        <a:pt x="1558" y="1184"/>
                        <a:pt x="1779" y="1233"/>
                        <a:pt x="2084" y="1314"/>
                      </a:cubicBezTo>
                      <a:cubicBezTo>
                        <a:pt x="1113" y="1058"/>
                        <a:pt x="1056" y="971"/>
                        <a:pt x="131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924" name="Google Shape;5924;p37"/>
              <p:cNvSpPr/>
              <p:nvPr/>
            </p:nvSpPr>
            <p:spPr>
              <a:xfrm>
                <a:off x="5001275" y="3402604"/>
                <a:ext cx="498899" cy="499394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25" name="Google Shape;5925;p37"/>
            <p:cNvGrpSpPr/>
            <p:nvPr/>
          </p:nvGrpSpPr>
          <p:grpSpPr>
            <a:xfrm>
              <a:off x="1210045" y="1459969"/>
              <a:ext cx="858556" cy="947256"/>
              <a:chOff x="6715777" y="3950739"/>
              <a:chExt cx="586325" cy="646900"/>
            </a:xfrm>
          </p:grpSpPr>
          <p:sp>
            <p:nvSpPr>
              <p:cNvPr id="5926" name="Google Shape;5926;p37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rect b="b" l="l" r="r" t="t"/>
                <a:pathLst>
                  <a:path extrusionOk="0" h="14662" w="19392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927" name="Google Shape;5927;p37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rect b="b" l="l" r="r" t="t"/>
                <a:pathLst>
                  <a:path extrusionOk="0" h="12297" w="7094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928" name="Google Shape;5928;p37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9" name="Google Shape;5929;p37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0" name="Google Shape;5930;p37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1" name="Google Shape;5931;p37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2" name="Google Shape;5932;p37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933" name="Google Shape;5933;p37"/>
          <p:cNvSpPr txBox="1"/>
          <p:nvPr>
            <p:ph type="title"/>
          </p:nvPr>
        </p:nvSpPr>
        <p:spPr>
          <a:xfrm>
            <a:off x="713225" y="3683000"/>
            <a:ext cx="3858900" cy="10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Two-Phase Heating</a:t>
            </a:r>
            <a:endParaRPr/>
          </a:p>
        </p:txBody>
      </p:sp>
      <p:pic>
        <p:nvPicPr>
          <p:cNvPr descr="{&quot;font&quot;:{&quot;color&quot;:&quot;#ffffff&quot;,&quot;size&quot;:21,&quot;family&quot;:&quot;Arial&quot;},&quot;type&quot;:&quot;$$&quot;,&quot;backgroundColor&quot;:&quot;#000000&quot;,&quot;aid&quot;:null,&quot;id&quot;:&quot;3&quot;,&quot;backgroundColorModified&quot;:false,&quot;code&quot;:&quot;$$H_{imp}=\\lambda _{0}I_{imp}$$&quot;,&quot;ts&quot;:1657270727795,&quot;cs&quot;:&quot;XSGpRLAZ3XpAUSkx8BQmRA==&quot;,&quot;size&quot;:{&quot;width&quot;:198.66666666666666,&quot;height&quot;:32.333333333333336}}" id="5934" name="Google Shape;593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4439" y="2319936"/>
            <a:ext cx="2676469" cy="43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aid&quot;:null,&quot;font&quot;:{&quot;color&quot;:&quot;#ffffff&quot;,&quot;size&quot;:21,&quot;family&quot;:&quot;Arial&quot;},&quot;id&quot;:&quot;3&quot;,&quot;code&quot;:&quot;$$H_{grad}=\\lambda _{1}I_{tail}$$&quot;,&quot;type&quot;:&quot;$$&quot;,&quot;backgroundColor&quot;:&quot;#000000&quot;,&quot;backgroundColorModified&quot;:false,&quot;ts&quot;:1657270764970,&quot;cs&quot;:&quot;9HezztA0DxXIePWi12csTQ==&quot;,&quot;size&quot;:{&quot;width&quot;:199.33333333333334,&quot;height&quot;:32.66666666666665}}" id="5935" name="Google Shape;593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3635" y="1537911"/>
            <a:ext cx="2658074" cy="4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6" name="Google Shape;5936;p37"/>
          <p:cNvSpPr txBox="1"/>
          <p:nvPr/>
        </p:nvSpPr>
        <p:spPr>
          <a:xfrm>
            <a:off x="5703900" y="4743300"/>
            <a:ext cx="344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(Qiu &amp; Longcope, 2016, Zhu et al., 2018)</a:t>
            </a:r>
            <a:endParaRPr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937" name="Google Shape;593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54469" y="235325"/>
            <a:ext cx="3790481" cy="433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1" name="Shape 5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2" name="Google Shape;5942;p38"/>
          <p:cNvGrpSpPr/>
          <p:nvPr/>
        </p:nvGrpSpPr>
        <p:grpSpPr>
          <a:xfrm flipH="1">
            <a:off x="237536" y="311650"/>
            <a:ext cx="8643220" cy="4409079"/>
            <a:chOff x="357850" y="311660"/>
            <a:chExt cx="8409438" cy="4409079"/>
          </a:xfrm>
        </p:grpSpPr>
        <p:grpSp>
          <p:nvGrpSpPr>
            <p:cNvPr id="5943" name="Google Shape;5943;p38"/>
            <p:cNvGrpSpPr/>
            <p:nvPr/>
          </p:nvGrpSpPr>
          <p:grpSpPr>
            <a:xfrm>
              <a:off x="4305534" y="311660"/>
              <a:ext cx="4139945" cy="4051164"/>
              <a:chOff x="3892890" y="149086"/>
              <a:chExt cx="4453470" cy="4357965"/>
            </a:xfrm>
          </p:grpSpPr>
          <p:sp>
            <p:nvSpPr>
              <p:cNvPr id="5944" name="Google Shape;5944;p38"/>
              <p:cNvSpPr/>
              <p:nvPr/>
            </p:nvSpPr>
            <p:spPr>
              <a:xfrm rot="-5400000">
                <a:off x="4102976" y="3971420"/>
                <a:ext cx="535374" cy="535888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5" name="Google Shape;5945;p38"/>
              <p:cNvSpPr/>
              <p:nvPr/>
            </p:nvSpPr>
            <p:spPr>
              <a:xfrm rot="-5400000">
                <a:off x="4927590" y="4031829"/>
                <a:ext cx="295569" cy="295805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6" name="Google Shape;5946;p38"/>
              <p:cNvSpPr/>
              <p:nvPr/>
            </p:nvSpPr>
            <p:spPr>
              <a:xfrm rot="-5400000">
                <a:off x="3893008" y="590889"/>
                <a:ext cx="295569" cy="295805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7" name="Google Shape;5947;p38"/>
              <p:cNvSpPr/>
              <p:nvPr/>
            </p:nvSpPr>
            <p:spPr>
              <a:xfrm rot="10800000">
                <a:off x="7810985" y="817549"/>
                <a:ext cx="535374" cy="535888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8" name="Google Shape;5948;p38"/>
              <p:cNvSpPr/>
              <p:nvPr/>
            </p:nvSpPr>
            <p:spPr>
              <a:xfrm rot="10800000">
                <a:off x="7055005" y="787129"/>
                <a:ext cx="295569" cy="295805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9" name="Google Shape;5949;p38"/>
              <p:cNvSpPr/>
              <p:nvPr/>
            </p:nvSpPr>
            <p:spPr>
              <a:xfrm rot="10800000">
                <a:off x="7269065" y="149086"/>
                <a:ext cx="295569" cy="295805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50" name="Google Shape;5950;p38"/>
            <p:cNvGrpSpPr/>
            <p:nvPr/>
          </p:nvGrpSpPr>
          <p:grpSpPr>
            <a:xfrm>
              <a:off x="4572000" y="583244"/>
              <a:ext cx="1374060" cy="570913"/>
              <a:chOff x="219125" y="484675"/>
              <a:chExt cx="1622650" cy="674200"/>
            </a:xfrm>
          </p:grpSpPr>
          <p:sp>
            <p:nvSpPr>
              <p:cNvPr id="5951" name="Google Shape;5951;p38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rect b="b" l="l" r="r" t="t"/>
                <a:pathLst>
                  <a:path extrusionOk="0" h="25195" w="63504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5952" name="Google Shape;5952;p38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5953" name="Google Shape;5953;p38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54" name="Google Shape;5954;p38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55" name="Google Shape;5955;p38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956" name="Google Shape;5956;p38"/>
            <p:cNvGrpSpPr/>
            <p:nvPr/>
          </p:nvGrpSpPr>
          <p:grpSpPr>
            <a:xfrm rot="-5400000">
              <a:off x="5220781" y="4238436"/>
              <a:ext cx="394094" cy="569717"/>
              <a:chOff x="8233275" y="1900925"/>
              <a:chExt cx="753525" cy="1089325"/>
            </a:xfrm>
          </p:grpSpPr>
          <p:sp>
            <p:nvSpPr>
              <p:cNvPr id="5957" name="Google Shape;5957;p38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rect b="b" l="l" r="r" t="t"/>
                <a:pathLst>
                  <a:path extrusionOk="0" h="42094" w="28851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958" name="Google Shape;5958;p38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9" name="Google Shape;5959;p38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0" name="Google Shape;5960;p38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61" name="Google Shape;5961;p38"/>
            <p:cNvGrpSpPr/>
            <p:nvPr/>
          </p:nvGrpSpPr>
          <p:grpSpPr>
            <a:xfrm rot="10800000">
              <a:off x="3677828" y="3566948"/>
              <a:ext cx="688052" cy="759072"/>
              <a:chOff x="6715777" y="3950739"/>
              <a:chExt cx="586325" cy="646900"/>
            </a:xfrm>
          </p:grpSpPr>
          <p:sp>
            <p:nvSpPr>
              <p:cNvPr id="5962" name="Google Shape;5962;p38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rect b="b" l="l" r="r" t="t"/>
                <a:pathLst>
                  <a:path extrusionOk="0" h="14662" w="19392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963" name="Google Shape;5963;p38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rect b="b" l="l" r="r" t="t"/>
                <a:pathLst>
                  <a:path extrusionOk="0" h="12297" w="7094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964" name="Google Shape;5964;p38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5" name="Google Shape;5965;p38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6" name="Google Shape;5966;p38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7" name="Google Shape;5967;p38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8" name="Google Shape;5968;p38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69" name="Google Shape;5969;p38"/>
            <p:cNvGrpSpPr/>
            <p:nvPr/>
          </p:nvGrpSpPr>
          <p:grpSpPr>
            <a:xfrm rot="10800000">
              <a:off x="7572233" y="3744120"/>
              <a:ext cx="688080" cy="976619"/>
              <a:chOff x="8082452" y="285774"/>
              <a:chExt cx="498898" cy="708105"/>
            </a:xfrm>
          </p:grpSpPr>
          <p:grpSp>
            <p:nvGrpSpPr>
              <p:cNvPr id="5970" name="Google Shape;5970;p38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5971" name="Google Shape;5971;p38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rect b="b" l="l" r="r" t="t"/>
                  <a:pathLst>
                    <a:path extrusionOk="0" h="38783" w="27432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5972" name="Google Shape;5972;p38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73" name="Google Shape;5973;p38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74" name="Google Shape;5974;p38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75" name="Google Shape;5975;p38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976" name="Google Shape;5976;p38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77" name="Google Shape;5977;p38"/>
            <p:cNvGrpSpPr/>
            <p:nvPr/>
          </p:nvGrpSpPr>
          <p:grpSpPr>
            <a:xfrm>
              <a:off x="357850" y="958425"/>
              <a:ext cx="8409438" cy="3705001"/>
              <a:chOff x="357850" y="958425"/>
              <a:chExt cx="8409438" cy="3705001"/>
            </a:xfrm>
          </p:grpSpPr>
          <p:sp>
            <p:nvSpPr>
              <p:cNvPr id="5978" name="Google Shape;5978;p38"/>
              <p:cNvSpPr/>
              <p:nvPr/>
            </p:nvSpPr>
            <p:spPr>
              <a:xfrm>
                <a:off x="357850" y="3882700"/>
                <a:ext cx="272051" cy="272301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9" name="Google Shape;5979;p38"/>
              <p:cNvSpPr/>
              <p:nvPr/>
            </p:nvSpPr>
            <p:spPr>
              <a:xfrm>
                <a:off x="3929963" y="4391125"/>
                <a:ext cx="272051" cy="272301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0" name="Google Shape;5980;p38"/>
              <p:cNvSpPr/>
              <p:nvPr/>
            </p:nvSpPr>
            <p:spPr>
              <a:xfrm>
                <a:off x="4609238" y="1477300"/>
                <a:ext cx="272051" cy="272301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1" name="Google Shape;5981;p38"/>
              <p:cNvSpPr/>
              <p:nvPr/>
            </p:nvSpPr>
            <p:spPr>
              <a:xfrm>
                <a:off x="8495238" y="958425"/>
                <a:ext cx="272051" cy="272301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982" name="Google Shape;5982;p38"/>
          <p:cNvGrpSpPr/>
          <p:nvPr/>
        </p:nvGrpSpPr>
        <p:grpSpPr>
          <a:xfrm>
            <a:off x="4304513" y="319045"/>
            <a:ext cx="4505613" cy="4505613"/>
            <a:chOff x="4973775" y="711725"/>
            <a:chExt cx="3166500" cy="3166500"/>
          </a:xfrm>
        </p:grpSpPr>
        <p:sp>
          <p:nvSpPr>
            <p:cNvPr id="5983" name="Google Shape;5983;p38"/>
            <p:cNvSpPr/>
            <p:nvPr/>
          </p:nvSpPr>
          <p:spPr>
            <a:xfrm>
              <a:off x="4973775" y="711725"/>
              <a:ext cx="3166500" cy="3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4" name="Google Shape;5984;p38"/>
            <p:cNvSpPr/>
            <p:nvPr/>
          </p:nvSpPr>
          <p:spPr>
            <a:xfrm>
              <a:off x="5068400" y="806225"/>
              <a:ext cx="2977500" cy="2977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5" name="Google Shape;5985;p38"/>
            <p:cNvSpPr/>
            <p:nvPr/>
          </p:nvSpPr>
          <p:spPr>
            <a:xfrm>
              <a:off x="5161170" y="898981"/>
              <a:ext cx="2791800" cy="27918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6" name="Google Shape;5986;p38"/>
            <p:cNvSpPr/>
            <p:nvPr/>
          </p:nvSpPr>
          <p:spPr>
            <a:xfrm>
              <a:off x="5144750" y="882576"/>
              <a:ext cx="2824800" cy="2824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7" name="Google Shape;5987;p38"/>
            <p:cNvSpPr/>
            <p:nvPr/>
          </p:nvSpPr>
          <p:spPr>
            <a:xfrm>
              <a:off x="5232774" y="970525"/>
              <a:ext cx="2648700" cy="2648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8" name="Google Shape;5988;p38"/>
            <p:cNvSpPr/>
            <p:nvPr/>
          </p:nvSpPr>
          <p:spPr>
            <a:xfrm>
              <a:off x="5314225" y="1052050"/>
              <a:ext cx="2485800" cy="24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89" name="Google Shape;5989;p38"/>
          <p:cNvSpPr txBox="1"/>
          <p:nvPr>
            <p:ph idx="1" type="subTitle"/>
          </p:nvPr>
        </p:nvSpPr>
        <p:spPr>
          <a:xfrm>
            <a:off x="713225" y="2738650"/>
            <a:ext cx="3032700" cy="12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Simulating magnetic field loops from HMI data.</a:t>
            </a:r>
            <a:endParaRPr sz="2400"/>
          </a:p>
        </p:txBody>
      </p:sp>
      <p:sp>
        <p:nvSpPr>
          <p:cNvPr id="5990" name="Google Shape;5990;p38"/>
          <p:cNvSpPr txBox="1"/>
          <p:nvPr>
            <p:ph type="ctrTitle"/>
          </p:nvPr>
        </p:nvSpPr>
        <p:spPr>
          <a:xfrm>
            <a:off x="713375" y="1445500"/>
            <a:ext cx="3032700" cy="12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Magnetic Extrapolation</a:t>
            </a:r>
            <a:endParaRPr sz="4000"/>
          </a:p>
        </p:txBody>
      </p:sp>
      <p:pic>
        <p:nvPicPr>
          <p:cNvPr id="5991" name="Google Shape;5991;p38"/>
          <p:cNvPicPr preferRelativeResize="0"/>
          <p:nvPr/>
        </p:nvPicPr>
        <p:blipFill rotWithShape="1">
          <a:blip r:embed="rId3">
            <a:alphaModFix/>
          </a:blip>
          <a:srcRect b="8533" l="17113" r="18836" t="10729"/>
          <a:stretch/>
        </p:blipFill>
        <p:spPr>
          <a:xfrm>
            <a:off x="4923925" y="938650"/>
            <a:ext cx="3266100" cy="3266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92" name="Google Shape;5992;p38"/>
          <p:cNvSpPr/>
          <p:nvPr/>
        </p:nvSpPr>
        <p:spPr>
          <a:xfrm>
            <a:off x="8679538" y="4325883"/>
            <a:ext cx="201200" cy="201382"/>
          </a:xfrm>
          <a:custGeom>
            <a:rect b="b" l="l" r="r" t="t"/>
            <a:pathLst>
              <a:path extrusionOk="0" h="2086" w="2084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6" name="Shape 5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7" name="Google Shape;5997;p39"/>
          <p:cNvGrpSpPr/>
          <p:nvPr/>
        </p:nvGrpSpPr>
        <p:grpSpPr>
          <a:xfrm>
            <a:off x="4403077" y="266538"/>
            <a:ext cx="4163047" cy="4160039"/>
            <a:chOff x="4403077" y="266538"/>
            <a:chExt cx="4163047" cy="4160039"/>
          </a:xfrm>
        </p:grpSpPr>
        <p:sp>
          <p:nvSpPr>
            <p:cNvPr id="5998" name="Google Shape;5998;p39"/>
            <p:cNvSpPr/>
            <p:nvPr/>
          </p:nvSpPr>
          <p:spPr>
            <a:xfrm>
              <a:off x="7271841" y="3805575"/>
              <a:ext cx="620422" cy="62100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9" name="Google Shape;5999;p39"/>
            <p:cNvSpPr/>
            <p:nvPr/>
          </p:nvSpPr>
          <p:spPr>
            <a:xfrm>
              <a:off x="6715779" y="266538"/>
              <a:ext cx="356395" cy="356727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0" name="Google Shape;6000;p39"/>
            <p:cNvSpPr/>
            <p:nvPr/>
          </p:nvSpPr>
          <p:spPr>
            <a:xfrm>
              <a:off x="4464616" y="653025"/>
              <a:ext cx="620422" cy="62100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1" name="Google Shape;6001;p39"/>
            <p:cNvSpPr/>
            <p:nvPr/>
          </p:nvSpPr>
          <p:spPr>
            <a:xfrm>
              <a:off x="7524349" y="3053297"/>
              <a:ext cx="270175" cy="270408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2" name="Google Shape;6002;p39"/>
            <p:cNvSpPr/>
            <p:nvPr/>
          </p:nvSpPr>
          <p:spPr>
            <a:xfrm>
              <a:off x="4403077" y="2299677"/>
              <a:ext cx="270175" cy="270419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3" name="Google Shape;6003;p39"/>
            <p:cNvSpPr/>
            <p:nvPr/>
          </p:nvSpPr>
          <p:spPr>
            <a:xfrm>
              <a:off x="8295949" y="1563697"/>
              <a:ext cx="270175" cy="270408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04" name="Google Shape;6004;p39"/>
          <p:cNvGrpSpPr/>
          <p:nvPr/>
        </p:nvGrpSpPr>
        <p:grpSpPr>
          <a:xfrm>
            <a:off x="4673251" y="615500"/>
            <a:ext cx="3668096" cy="3418800"/>
            <a:chOff x="4673251" y="615500"/>
            <a:chExt cx="3668096" cy="3418800"/>
          </a:xfrm>
        </p:grpSpPr>
        <p:grpSp>
          <p:nvGrpSpPr>
            <p:cNvPr id="6005" name="Google Shape;6005;p39"/>
            <p:cNvGrpSpPr/>
            <p:nvPr/>
          </p:nvGrpSpPr>
          <p:grpSpPr>
            <a:xfrm>
              <a:off x="4922547" y="615500"/>
              <a:ext cx="3418800" cy="3418800"/>
              <a:chOff x="4922547" y="615500"/>
              <a:chExt cx="3418800" cy="3418800"/>
            </a:xfrm>
          </p:grpSpPr>
          <p:sp>
            <p:nvSpPr>
              <p:cNvPr id="6006" name="Google Shape;6006;p39"/>
              <p:cNvSpPr/>
              <p:nvPr/>
            </p:nvSpPr>
            <p:spPr>
              <a:xfrm rot="2700000">
                <a:off x="5917063" y="622329"/>
                <a:ext cx="1429770" cy="3405143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7" name="Google Shape;6007;p39"/>
              <p:cNvSpPr/>
              <p:nvPr/>
            </p:nvSpPr>
            <p:spPr>
              <a:xfrm rot="2700000">
                <a:off x="6011397" y="925555"/>
                <a:ext cx="1158665" cy="2758989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008" name="Google Shape;6008;p39"/>
              <p:cNvGrpSpPr/>
              <p:nvPr/>
            </p:nvGrpSpPr>
            <p:grpSpPr>
              <a:xfrm flipH="1">
                <a:off x="4934918" y="910475"/>
                <a:ext cx="2146916" cy="1873435"/>
                <a:chOff x="7370668" y="1170600"/>
                <a:chExt cx="2146916" cy="1873435"/>
              </a:xfrm>
            </p:grpSpPr>
            <p:sp>
              <p:nvSpPr>
                <p:cNvPr id="6009" name="Google Shape;6009;p39"/>
                <p:cNvSpPr/>
                <p:nvPr/>
              </p:nvSpPr>
              <p:spPr>
                <a:xfrm>
                  <a:off x="7644151" y="1232874"/>
                  <a:ext cx="1620711" cy="1620566"/>
                </a:xfrm>
                <a:custGeom>
                  <a:rect b="b" l="l" r="r" t="t"/>
                  <a:pathLst>
                    <a:path extrusionOk="0" h="11164" w="11165">
                      <a:moveTo>
                        <a:pt x="5569" y="1"/>
                      </a:moveTo>
                      <a:cubicBezTo>
                        <a:pt x="2513" y="1"/>
                        <a:pt x="0" y="2484"/>
                        <a:pt x="0" y="5567"/>
                      </a:cubicBezTo>
                      <a:cubicBezTo>
                        <a:pt x="0" y="8651"/>
                        <a:pt x="2513" y="11163"/>
                        <a:pt x="5569" y="11163"/>
                      </a:cubicBezTo>
                      <a:cubicBezTo>
                        <a:pt x="8653" y="11163"/>
                        <a:pt x="11165" y="8651"/>
                        <a:pt x="11165" y="5567"/>
                      </a:cubicBezTo>
                      <a:cubicBezTo>
                        <a:pt x="11165" y="2484"/>
                        <a:pt x="8653" y="1"/>
                        <a:pt x="55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33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10" name="Google Shape;6010;p39"/>
                <p:cNvSpPr/>
                <p:nvPr/>
              </p:nvSpPr>
              <p:spPr>
                <a:xfrm>
                  <a:off x="7988328" y="1232874"/>
                  <a:ext cx="1036297" cy="315433"/>
                </a:xfrm>
                <a:custGeom>
                  <a:rect b="b" l="l" r="r" t="t"/>
                  <a:pathLst>
                    <a:path extrusionOk="0" h="2173" w="7139">
                      <a:moveTo>
                        <a:pt x="3198" y="1"/>
                      </a:moveTo>
                      <a:cubicBezTo>
                        <a:pt x="2026" y="1"/>
                        <a:pt x="914" y="371"/>
                        <a:pt x="0" y="999"/>
                      </a:cubicBezTo>
                      <a:cubicBezTo>
                        <a:pt x="990" y="1824"/>
                        <a:pt x="2351" y="2172"/>
                        <a:pt x="3648" y="2172"/>
                      </a:cubicBezTo>
                      <a:cubicBezTo>
                        <a:pt x="3698" y="2172"/>
                        <a:pt x="3747" y="2172"/>
                        <a:pt x="3796" y="2171"/>
                      </a:cubicBezTo>
                      <a:cubicBezTo>
                        <a:pt x="4938" y="2141"/>
                        <a:pt x="6023" y="1798"/>
                        <a:pt x="7138" y="1600"/>
                      </a:cubicBezTo>
                      <a:cubicBezTo>
                        <a:pt x="6110" y="599"/>
                        <a:pt x="4740" y="1"/>
                        <a:pt x="31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27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11" name="Google Shape;6011;p39"/>
                <p:cNvSpPr/>
                <p:nvPr/>
              </p:nvSpPr>
              <p:spPr>
                <a:xfrm>
                  <a:off x="8124925" y="2463696"/>
                  <a:ext cx="1019604" cy="389755"/>
                </a:xfrm>
                <a:custGeom>
                  <a:rect b="b" l="l" r="r" t="t"/>
                  <a:pathLst>
                    <a:path extrusionOk="0" h="2685" w="7024">
                      <a:moveTo>
                        <a:pt x="7024" y="0"/>
                      </a:moveTo>
                      <a:lnTo>
                        <a:pt x="7024" y="0"/>
                      </a:lnTo>
                      <a:cubicBezTo>
                        <a:pt x="5768" y="229"/>
                        <a:pt x="4569" y="743"/>
                        <a:pt x="3369" y="1343"/>
                      </a:cubicBezTo>
                      <a:cubicBezTo>
                        <a:pt x="2380" y="1864"/>
                        <a:pt x="1259" y="2201"/>
                        <a:pt x="132" y="2201"/>
                      </a:cubicBezTo>
                      <a:cubicBezTo>
                        <a:pt x="88" y="2201"/>
                        <a:pt x="44" y="2201"/>
                        <a:pt x="0" y="2200"/>
                      </a:cubicBezTo>
                      <a:lnTo>
                        <a:pt x="0" y="2200"/>
                      </a:lnTo>
                      <a:cubicBezTo>
                        <a:pt x="686" y="2513"/>
                        <a:pt x="1458" y="2684"/>
                        <a:pt x="2257" y="2684"/>
                      </a:cubicBezTo>
                      <a:cubicBezTo>
                        <a:pt x="4283" y="2684"/>
                        <a:pt x="6053" y="1599"/>
                        <a:pt x="7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27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12" name="Google Shape;6012;p39"/>
                <p:cNvSpPr/>
                <p:nvPr/>
              </p:nvSpPr>
              <p:spPr>
                <a:xfrm>
                  <a:off x="7644151" y="1667922"/>
                  <a:ext cx="1620711" cy="743074"/>
                </a:xfrm>
                <a:custGeom>
                  <a:rect b="b" l="l" r="r" t="t"/>
                  <a:pathLst>
                    <a:path extrusionOk="0" h="5119" w="11165">
                      <a:moveTo>
                        <a:pt x="10537" y="0"/>
                      </a:moveTo>
                      <a:cubicBezTo>
                        <a:pt x="10194" y="430"/>
                        <a:pt x="9623" y="800"/>
                        <a:pt x="9251" y="1028"/>
                      </a:cubicBezTo>
                      <a:cubicBezTo>
                        <a:pt x="8441" y="1526"/>
                        <a:pt x="7486" y="1808"/>
                        <a:pt x="6521" y="1808"/>
                      </a:cubicBezTo>
                      <a:cubicBezTo>
                        <a:pt x="6432" y="1808"/>
                        <a:pt x="6343" y="1805"/>
                        <a:pt x="6254" y="1800"/>
                      </a:cubicBezTo>
                      <a:cubicBezTo>
                        <a:pt x="5083" y="1714"/>
                        <a:pt x="4112" y="971"/>
                        <a:pt x="2999" y="686"/>
                      </a:cubicBezTo>
                      <a:cubicBezTo>
                        <a:pt x="2650" y="598"/>
                        <a:pt x="2305" y="561"/>
                        <a:pt x="1961" y="561"/>
                      </a:cubicBezTo>
                      <a:cubicBezTo>
                        <a:pt x="1405" y="561"/>
                        <a:pt x="851" y="659"/>
                        <a:pt x="286" y="800"/>
                      </a:cubicBezTo>
                      <a:cubicBezTo>
                        <a:pt x="115" y="1344"/>
                        <a:pt x="0" y="1942"/>
                        <a:pt x="0" y="2570"/>
                      </a:cubicBezTo>
                      <a:cubicBezTo>
                        <a:pt x="0" y="3141"/>
                        <a:pt x="87" y="3712"/>
                        <a:pt x="259" y="4226"/>
                      </a:cubicBezTo>
                      <a:cubicBezTo>
                        <a:pt x="1225" y="4920"/>
                        <a:pt x="2592" y="5118"/>
                        <a:pt x="3839" y="5118"/>
                      </a:cubicBezTo>
                      <a:cubicBezTo>
                        <a:pt x="4287" y="5118"/>
                        <a:pt x="4720" y="5093"/>
                        <a:pt x="5112" y="5055"/>
                      </a:cubicBezTo>
                      <a:cubicBezTo>
                        <a:pt x="6426" y="4941"/>
                        <a:pt x="7652" y="4541"/>
                        <a:pt x="8794" y="3883"/>
                      </a:cubicBezTo>
                      <a:cubicBezTo>
                        <a:pt x="9594" y="3427"/>
                        <a:pt x="10366" y="2885"/>
                        <a:pt x="11165" y="2371"/>
                      </a:cubicBezTo>
                      <a:cubicBezTo>
                        <a:pt x="11135" y="1515"/>
                        <a:pt x="10907" y="715"/>
                        <a:pt x="105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27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13" name="Google Shape;6013;p39"/>
                <p:cNvSpPr/>
                <p:nvPr/>
              </p:nvSpPr>
              <p:spPr>
                <a:xfrm>
                  <a:off x="7370668" y="1170600"/>
                  <a:ext cx="2146916" cy="1873435"/>
                </a:xfrm>
                <a:custGeom>
                  <a:rect b="b" l="l" r="r" t="t"/>
                  <a:pathLst>
                    <a:path extrusionOk="0" h="12906" w="14790">
                      <a:moveTo>
                        <a:pt x="658" y="0"/>
                      </a:moveTo>
                      <a:cubicBezTo>
                        <a:pt x="571" y="0"/>
                        <a:pt x="429" y="30"/>
                        <a:pt x="286" y="115"/>
                      </a:cubicBezTo>
                      <a:cubicBezTo>
                        <a:pt x="171" y="201"/>
                        <a:pt x="87" y="373"/>
                        <a:pt x="57" y="514"/>
                      </a:cubicBezTo>
                      <a:cubicBezTo>
                        <a:pt x="0" y="772"/>
                        <a:pt x="57" y="944"/>
                        <a:pt x="114" y="1085"/>
                      </a:cubicBezTo>
                      <a:cubicBezTo>
                        <a:pt x="228" y="1401"/>
                        <a:pt x="372" y="1656"/>
                        <a:pt x="514" y="1914"/>
                      </a:cubicBezTo>
                      <a:cubicBezTo>
                        <a:pt x="799" y="2428"/>
                        <a:pt x="1142" y="2885"/>
                        <a:pt x="1514" y="3342"/>
                      </a:cubicBezTo>
                      <a:cubicBezTo>
                        <a:pt x="2942" y="5082"/>
                        <a:pt x="4568" y="6654"/>
                        <a:pt x="6281" y="8139"/>
                      </a:cubicBezTo>
                      <a:cubicBezTo>
                        <a:pt x="7138" y="8851"/>
                        <a:pt x="7994" y="9566"/>
                        <a:pt x="8908" y="10222"/>
                      </a:cubicBezTo>
                      <a:cubicBezTo>
                        <a:pt x="9822" y="10879"/>
                        <a:pt x="10765" y="11535"/>
                        <a:pt x="11763" y="12079"/>
                      </a:cubicBezTo>
                      <a:cubicBezTo>
                        <a:pt x="12277" y="12334"/>
                        <a:pt x="12791" y="12620"/>
                        <a:pt x="13362" y="12791"/>
                      </a:cubicBezTo>
                      <a:cubicBezTo>
                        <a:pt x="13506" y="12848"/>
                        <a:pt x="13677" y="12878"/>
                        <a:pt x="13848" y="12905"/>
                      </a:cubicBezTo>
                      <a:lnTo>
                        <a:pt x="14134" y="12905"/>
                      </a:lnTo>
                      <a:cubicBezTo>
                        <a:pt x="14248" y="12878"/>
                        <a:pt x="14362" y="12878"/>
                        <a:pt x="14504" y="12764"/>
                      </a:cubicBezTo>
                      <a:cubicBezTo>
                        <a:pt x="14648" y="12677"/>
                        <a:pt x="14732" y="12535"/>
                        <a:pt x="14762" y="12392"/>
                      </a:cubicBezTo>
                      <a:cubicBezTo>
                        <a:pt x="14789" y="12250"/>
                        <a:pt x="14762" y="12163"/>
                        <a:pt x="14762" y="12049"/>
                      </a:cubicBezTo>
                      <a:cubicBezTo>
                        <a:pt x="14732" y="11850"/>
                        <a:pt x="14648" y="11706"/>
                        <a:pt x="14591" y="11565"/>
                      </a:cubicBezTo>
                      <a:cubicBezTo>
                        <a:pt x="14447" y="11307"/>
                        <a:pt x="14276" y="11051"/>
                        <a:pt x="14104" y="10822"/>
                      </a:cubicBezTo>
                      <a:cubicBezTo>
                        <a:pt x="13933" y="10594"/>
                        <a:pt x="13762" y="10366"/>
                        <a:pt x="13563" y="10165"/>
                      </a:cubicBezTo>
                      <a:cubicBezTo>
                        <a:pt x="13191" y="9737"/>
                        <a:pt x="12791" y="9338"/>
                        <a:pt x="12391" y="8965"/>
                      </a:cubicBezTo>
                      <a:cubicBezTo>
                        <a:pt x="12358" y="8932"/>
                        <a:pt x="12325" y="8918"/>
                        <a:pt x="12292" y="8918"/>
                      </a:cubicBezTo>
                      <a:cubicBezTo>
                        <a:pt x="12268" y="8918"/>
                        <a:pt x="12244" y="8926"/>
                        <a:pt x="12220" y="8938"/>
                      </a:cubicBezTo>
                      <a:cubicBezTo>
                        <a:pt x="12163" y="8995"/>
                        <a:pt x="12163" y="9080"/>
                        <a:pt x="12192" y="9109"/>
                      </a:cubicBezTo>
                      <a:cubicBezTo>
                        <a:pt x="12535" y="9566"/>
                        <a:pt x="12878" y="9993"/>
                        <a:pt x="13191" y="10450"/>
                      </a:cubicBezTo>
                      <a:cubicBezTo>
                        <a:pt x="13506" y="10907"/>
                        <a:pt x="13819" y="11364"/>
                        <a:pt x="13990" y="11820"/>
                      </a:cubicBezTo>
                      <a:cubicBezTo>
                        <a:pt x="14047" y="11935"/>
                        <a:pt x="14077" y="12049"/>
                        <a:pt x="14077" y="12136"/>
                      </a:cubicBezTo>
                      <a:lnTo>
                        <a:pt x="14077" y="12178"/>
                      </a:lnTo>
                      <a:lnTo>
                        <a:pt x="14077" y="12178"/>
                      </a:lnTo>
                      <a:cubicBezTo>
                        <a:pt x="14075" y="12178"/>
                        <a:pt x="14074" y="12178"/>
                        <a:pt x="14073" y="12178"/>
                      </a:cubicBezTo>
                      <a:cubicBezTo>
                        <a:pt x="14040" y="12178"/>
                        <a:pt x="13990" y="12178"/>
                        <a:pt x="13933" y="12163"/>
                      </a:cubicBezTo>
                      <a:cubicBezTo>
                        <a:pt x="13848" y="12136"/>
                        <a:pt x="13734" y="12106"/>
                        <a:pt x="13620" y="12049"/>
                      </a:cubicBezTo>
                      <a:cubicBezTo>
                        <a:pt x="13134" y="11878"/>
                        <a:pt x="12677" y="11592"/>
                        <a:pt x="12220" y="11307"/>
                      </a:cubicBezTo>
                      <a:cubicBezTo>
                        <a:pt x="11279" y="10736"/>
                        <a:pt x="10393" y="10080"/>
                        <a:pt x="9536" y="9422"/>
                      </a:cubicBezTo>
                      <a:cubicBezTo>
                        <a:pt x="8652" y="8737"/>
                        <a:pt x="7796" y="8052"/>
                        <a:pt x="6967" y="7309"/>
                      </a:cubicBezTo>
                      <a:cubicBezTo>
                        <a:pt x="6110" y="6597"/>
                        <a:pt x="5311" y="5854"/>
                        <a:pt x="4511" y="5112"/>
                      </a:cubicBezTo>
                      <a:cubicBezTo>
                        <a:pt x="3684" y="4370"/>
                        <a:pt x="2912" y="3570"/>
                        <a:pt x="2200" y="2771"/>
                      </a:cubicBezTo>
                      <a:cubicBezTo>
                        <a:pt x="1827" y="2342"/>
                        <a:pt x="1485" y="1942"/>
                        <a:pt x="1172" y="1515"/>
                      </a:cubicBezTo>
                      <a:cubicBezTo>
                        <a:pt x="1028" y="1286"/>
                        <a:pt x="886" y="1058"/>
                        <a:pt x="799" y="857"/>
                      </a:cubicBezTo>
                      <a:cubicBezTo>
                        <a:pt x="759" y="777"/>
                        <a:pt x="734" y="696"/>
                        <a:pt x="722" y="656"/>
                      </a:cubicBezTo>
                      <a:lnTo>
                        <a:pt x="722" y="656"/>
                      </a:lnTo>
                      <a:cubicBezTo>
                        <a:pt x="763" y="643"/>
                        <a:pt x="810" y="636"/>
                        <a:pt x="860" y="636"/>
                      </a:cubicBezTo>
                      <a:cubicBezTo>
                        <a:pt x="914" y="636"/>
                        <a:pt x="971" y="643"/>
                        <a:pt x="1028" y="658"/>
                      </a:cubicBezTo>
                      <a:cubicBezTo>
                        <a:pt x="1142" y="686"/>
                        <a:pt x="1256" y="715"/>
                        <a:pt x="1400" y="772"/>
                      </a:cubicBezTo>
                      <a:cubicBezTo>
                        <a:pt x="1656" y="857"/>
                        <a:pt x="1884" y="971"/>
                        <a:pt x="2143" y="1058"/>
                      </a:cubicBezTo>
                      <a:cubicBezTo>
                        <a:pt x="2656" y="1286"/>
                        <a:pt x="3141" y="1542"/>
                        <a:pt x="3627" y="1828"/>
                      </a:cubicBezTo>
                      <a:cubicBezTo>
                        <a:pt x="3643" y="1836"/>
                        <a:pt x="3658" y="1839"/>
                        <a:pt x="3673" y="1839"/>
                      </a:cubicBezTo>
                      <a:cubicBezTo>
                        <a:pt x="3713" y="1839"/>
                        <a:pt x="3749" y="1812"/>
                        <a:pt x="3769" y="1771"/>
                      </a:cubicBezTo>
                      <a:cubicBezTo>
                        <a:pt x="3826" y="1743"/>
                        <a:pt x="3826" y="1656"/>
                        <a:pt x="3769" y="1599"/>
                      </a:cubicBezTo>
                      <a:cubicBezTo>
                        <a:pt x="3312" y="1257"/>
                        <a:pt x="2855" y="944"/>
                        <a:pt x="2371" y="658"/>
                      </a:cubicBezTo>
                      <a:cubicBezTo>
                        <a:pt x="2113" y="514"/>
                        <a:pt x="1857" y="373"/>
                        <a:pt x="1599" y="258"/>
                      </a:cubicBezTo>
                      <a:cubicBezTo>
                        <a:pt x="1457" y="172"/>
                        <a:pt x="1313" y="115"/>
                        <a:pt x="1172" y="87"/>
                      </a:cubicBezTo>
                      <a:cubicBezTo>
                        <a:pt x="1028" y="30"/>
                        <a:pt x="857" y="0"/>
                        <a:pt x="6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14" name="Google Shape;6014;p39"/>
                <p:cNvSpPr/>
                <p:nvPr/>
              </p:nvSpPr>
              <p:spPr>
                <a:xfrm>
                  <a:off x="7403765" y="1199777"/>
                  <a:ext cx="2080723" cy="1809419"/>
                </a:xfrm>
                <a:custGeom>
                  <a:rect b="b" l="l" r="r" t="t"/>
                  <a:pathLst>
                    <a:path extrusionOk="0" h="12465" w="14334">
                      <a:moveTo>
                        <a:pt x="457" y="0"/>
                      </a:moveTo>
                      <a:cubicBezTo>
                        <a:pt x="373" y="28"/>
                        <a:pt x="286" y="28"/>
                        <a:pt x="201" y="85"/>
                      </a:cubicBezTo>
                      <a:cubicBezTo>
                        <a:pt x="115" y="142"/>
                        <a:pt x="58" y="256"/>
                        <a:pt x="58" y="343"/>
                      </a:cubicBezTo>
                      <a:cubicBezTo>
                        <a:pt x="0" y="514"/>
                        <a:pt x="58" y="686"/>
                        <a:pt x="115" y="800"/>
                      </a:cubicBezTo>
                      <a:cubicBezTo>
                        <a:pt x="201" y="1085"/>
                        <a:pt x="343" y="1341"/>
                        <a:pt x="487" y="1570"/>
                      </a:cubicBezTo>
                      <a:cubicBezTo>
                        <a:pt x="800" y="2056"/>
                        <a:pt x="1143" y="2513"/>
                        <a:pt x="1515" y="2940"/>
                      </a:cubicBezTo>
                      <a:cubicBezTo>
                        <a:pt x="2942" y="4653"/>
                        <a:pt x="4569" y="6195"/>
                        <a:pt x="6254" y="7652"/>
                      </a:cubicBezTo>
                      <a:cubicBezTo>
                        <a:pt x="7111" y="8394"/>
                        <a:pt x="7995" y="9080"/>
                        <a:pt x="8881" y="9765"/>
                      </a:cubicBezTo>
                      <a:cubicBezTo>
                        <a:pt x="9795" y="10420"/>
                        <a:pt x="10708" y="11078"/>
                        <a:pt x="11679" y="11619"/>
                      </a:cubicBezTo>
                      <a:cubicBezTo>
                        <a:pt x="12163" y="11905"/>
                        <a:pt x="12677" y="12163"/>
                        <a:pt x="13221" y="12362"/>
                      </a:cubicBezTo>
                      <a:lnTo>
                        <a:pt x="13648" y="12449"/>
                      </a:lnTo>
                      <a:cubicBezTo>
                        <a:pt x="13700" y="12459"/>
                        <a:pt x="13756" y="12465"/>
                        <a:pt x="13814" y="12465"/>
                      </a:cubicBezTo>
                      <a:cubicBezTo>
                        <a:pt x="13916" y="12465"/>
                        <a:pt x="14025" y="12445"/>
                        <a:pt x="14134" y="12392"/>
                      </a:cubicBezTo>
                      <a:cubicBezTo>
                        <a:pt x="14219" y="12305"/>
                        <a:pt x="14276" y="12220"/>
                        <a:pt x="14306" y="12133"/>
                      </a:cubicBezTo>
                      <a:cubicBezTo>
                        <a:pt x="14333" y="12049"/>
                        <a:pt x="14333" y="11962"/>
                        <a:pt x="14306" y="11878"/>
                      </a:cubicBezTo>
                      <a:cubicBezTo>
                        <a:pt x="14276" y="11734"/>
                        <a:pt x="14219" y="11592"/>
                        <a:pt x="14162" y="11448"/>
                      </a:cubicBezTo>
                      <a:cubicBezTo>
                        <a:pt x="13906" y="10934"/>
                        <a:pt x="13563" y="10477"/>
                        <a:pt x="13221" y="10050"/>
                      </a:cubicBezTo>
                      <a:cubicBezTo>
                        <a:pt x="12848" y="9621"/>
                        <a:pt x="12478" y="9221"/>
                        <a:pt x="12106" y="8821"/>
                      </a:cubicBezTo>
                      <a:cubicBezTo>
                        <a:pt x="12079" y="8794"/>
                        <a:pt x="12049" y="8794"/>
                        <a:pt x="12022" y="8794"/>
                      </a:cubicBezTo>
                      <a:lnTo>
                        <a:pt x="12022" y="8879"/>
                      </a:lnTo>
                      <a:cubicBezTo>
                        <a:pt x="12392" y="9278"/>
                        <a:pt x="12764" y="9708"/>
                        <a:pt x="13077" y="10165"/>
                      </a:cubicBezTo>
                      <a:cubicBezTo>
                        <a:pt x="13419" y="10592"/>
                        <a:pt x="13735" y="11048"/>
                        <a:pt x="13963" y="11535"/>
                      </a:cubicBezTo>
                      <a:cubicBezTo>
                        <a:pt x="14020" y="11677"/>
                        <a:pt x="14048" y="11791"/>
                        <a:pt x="14077" y="11905"/>
                      </a:cubicBezTo>
                      <a:cubicBezTo>
                        <a:pt x="14105" y="12049"/>
                        <a:pt x="14077" y="12133"/>
                        <a:pt x="13990" y="12163"/>
                      </a:cubicBezTo>
                      <a:cubicBezTo>
                        <a:pt x="13957" y="12196"/>
                        <a:pt x="13905" y="12210"/>
                        <a:pt x="13839" y="12210"/>
                      </a:cubicBezTo>
                      <a:cubicBezTo>
                        <a:pt x="13791" y="12210"/>
                        <a:pt x="13737" y="12203"/>
                        <a:pt x="13678" y="12191"/>
                      </a:cubicBezTo>
                      <a:cubicBezTo>
                        <a:pt x="13563" y="12191"/>
                        <a:pt x="13419" y="12133"/>
                        <a:pt x="13305" y="12106"/>
                      </a:cubicBezTo>
                      <a:cubicBezTo>
                        <a:pt x="12791" y="11905"/>
                        <a:pt x="12307" y="11649"/>
                        <a:pt x="11850" y="11364"/>
                      </a:cubicBezTo>
                      <a:cubicBezTo>
                        <a:pt x="9936" y="10192"/>
                        <a:pt x="8196" y="8821"/>
                        <a:pt x="6510" y="7394"/>
                      </a:cubicBezTo>
                      <a:cubicBezTo>
                        <a:pt x="5654" y="6652"/>
                        <a:pt x="4827" y="5909"/>
                        <a:pt x="4027" y="5140"/>
                      </a:cubicBezTo>
                      <a:cubicBezTo>
                        <a:pt x="3228" y="4368"/>
                        <a:pt x="2456" y="3568"/>
                        <a:pt x="1743" y="2741"/>
                      </a:cubicBezTo>
                      <a:cubicBezTo>
                        <a:pt x="1371" y="2312"/>
                        <a:pt x="1028" y="1885"/>
                        <a:pt x="715" y="1428"/>
                      </a:cubicBezTo>
                      <a:cubicBezTo>
                        <a:pt x="571" y="1200"/>
                        <a:pt x="430" y="971"/>
                        <a:pt x="343" y="743"/>
                      </a:cubicBezTo>
                      <a:cubicBezTo>
                        <a:pt x="286" y="599"/>
                        <a:pt x="259" y="485"/>
                        <a:pt x="286" y="370"/>
                      </a:cubicBezTo>
                      <a:cubicBezTo>
                        <a:pt x="286" y="286"/>
                        <a:pt x="343" y="256"/>
                        <a:pt x="457" y="229"/>
                      </a:cubicBezTo>
                      <a:cubicBezTo>
                        <a:pt x="715" y="229"/>
                        <a:pt x="971" y="313"/>
                        <a:pt x="1229" y="400"/>
                      </a:cubicBezTo>
                      <a:cubicBezTo>
                        <a:pt x="1485" y="485"/>
                        <a:pt x="1743" y="599"/>
                        <a:pt x="1999" y="743"/>
                      </a:cubicBezTo>
                      <a:cubicBezTo>
                        <a:pt x="2486" y="971"/>
                        <a:pt x="2970" y="1257"/>
                        <a:pt x="3456" y="1542"/>
                      </a:cubicBezTo>
                      <a:cubicBezTo>
                        <a:pt x="3456" y="1551"/>
                        <a:pt x="3459" y="1554"/>
                        <a:pt x="3464" y="1554"/>
                      </a:cubicBezTo>
                      <a:cubicBezTo>
                        <a:pt x="3475" y="1554"/>
                        <a:pt x="3494" y="1542"/>
                        <a:pt x="3513" y="1542"/>
                      </a:cubicBezTo>
                      <a:cubicBezTo>
                        <a:pt x="3513" y="1512"/>
                        <a:pt x="3513" y="1485"/>
                        <a:pt x="3484" y="1485"/>
                      </a:cubicBezTo>
                      <a:cubicBezTo>
                        <a:pt x="3027" y="1170"/>
                        <a:pt x="2570" y="857"/>
                        <a:pt x="2056" y="599"/>
                      </a:cubicBezTo>
                      <a:cubicBezTo>
                        <a:pt x="1828" y="457"/>
                        <a:pt x="1572" y="313"/>
                        <a:pt x="1314" y="229"/>
                      </a:cubicBezTo>
                      <a:cubicBezTo>
                        <a:pt x="1028" y="115"/>
                        <a:pt x="772" y="0"/>
                        <a:pt x="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015" name="Google Shape;6015;p39"/>
              <p:cNvGrpSpPr/>
              <p:nvPr/>
            </p:nvGrpSpPr>
            <p:grpSpPr>
              <a:xfrm>
                <a:off x="5917972" y="2840377"/>
                <a:ext cx="1011136" cy="1014413"/>
                <a:chOff x="4353350" y="1738470"/>
                <a:chExt cx="1256069" cy="1260141"/>
              </a:xfrm>
            </p:grpSpPr>
            <p:sp>
              <p:nvSpPr>
                <p:cNvPr id="6016" name="Google Shape;6016;p39"/>
                <p:cNvSpPr/>
                <p:nvPr/>
              </p:nvSpPr>
              <p:spPr>
                <a:xfrm>
                  <a:off x="4353350" y="1738470"/>
                  <a:ext cx="1256069" cy="1260134"/>
                </a:xfrm>
                <a:custGeom>
                  <a:rect b="b" l="l" r="r" t="t"/>
                  <a:pathLst>
                    <a:path extrusionOk="0" h="8681" w="8653">
                      <a:moveTo>
                        <a:pt x="4313" y="1"/>
                      </a:moveTo>
                      <a:cubicBezTo>
                        <a:pt x="1942" y="1"/>
                        <a:pt x="1" y="1942"/>
                        <a:pt x="1" y="4341"/>
                      </a:cubicBezTo>
                      <a:cubicBezTo>
                        <a:pt x="1" y="6739"/>
                        <a:pt x="1942" y="8681"/>
                        <a:pt x="4313" y="8681"/>
                      </a:cubicBezTo>
                      <a:cubicBezTo>
                        <a:pt x="6712" y="8681"/>
                        <a:pt x="8653" y="6739"/>
                        <a:pt x="8653" y="4341"/>
                      </a:cubicBezTo>
                      <a:cubicBezTo>
                        <a:pt x="8653" y="1942"/>
                        <a:pt x="6712" y="1"/>
                        <a:pt x="43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17" name="Google Shape;6017;p39"/>
                <p:cNvSpPr/>
                <p:nvPr/>
              </p:nvSpPr>
              <p:spPr>
                <a:xfrm>
                  <a:off x="4730769" y="1738470"/>
                  <a:ext cx="468286" cy="87241"/>
                </a:xfrm>
                <a:custGeom>
                  <a:rect b="b" l="l" r="r" t="t"/>
                  <a:pathLst>
                    <a:path extrusionOk="0" h="601" w="3226">
                      <a:moveTo>
                        <a:pt x="1713" y="1"/>
                      </a:moveTo>
                      <a:cubicBezTo>
                        <a:pt x="1113" y="1"/>
                        <a:pt x="514" y="143"/>
                        <a:pt x="0" y="371"/>
                      </a:cubicBezTo>
                      <a:cubicBezTo>
                        <a:pt x="481" y="521"/>
                        <a:pt x="969" y="601"/>
                        <a:pt x="1461" y="601"/>
                      </a:cubicBezTo>
                      <a:cubicBezTo>
                        <a:pt x="1904" y="601"/>
                        <a:pt x="2351" y="536"/>
                        <a:pt x="2798" y="401"/>
                      </a:cubicBezTo>
                      <a:cubicBezTo>
                        <a:pt x="2940" y="371"/>
                        <a:pt x="3084" y="314"/>
                        <a:pt x="3225" y="287"/>
                      </a:cubicBezTo>
                      <a:cubicBezTo>
                        <a:pt x="2741" y="115"/>
                        <a:pt x="2255" y="1"/>
                        <a:pt x="17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9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18" name="Google Shape;6018;p39"/>
                <p:cNvSpPr/>
                <p:nvPr/>
              </p:nvSpPr>
              <p:spPr>
                <a:xfrm>
                  <a:off x="4353350" y="2044906"/>
                  <a:ext cx="1256069" cy="609527"/>
                </a:xfrm>
                <a:custGeom>
                  <a:rect b="b" l="l" r="r" t="t"/>
                  <a:pathLst>
                    <a:path extrusionOk="0" h="4199" w="8653">
                      <a:moveTo>
                        <a:pt x="4841" y="1"/>
                      </a:moveTo>
                      <a:cubicBezTo>
                        <a:pt x="3816" y="1"/>
                        <a:pt x="2779" y="302"/>
                        <a:pt x="1761" y="302"/>
                      </a:cubicBezTo>
                      <a:cubicBezTo>
                        <a:pt x="1352" y="302"/>
                        <a:pt x="946" y="253"/>
                        <a:pt x="545" y="117"/>
                      </a:cubicBezTo>
                      <a:cubicBezTo>
                        <a:pt x="259" y="631"/>
                        <a:pt x="58" y="1202"/>
                        <a:pt x="1" y="1830"/>
                      </a:cubicBezTo>
                      <a:cubicBezTo>
                        <a:pt x="1143" y="2744"/>
                        <a:pt x="2657" y="2744"/>
                        <a:pt x="4142" y="2744"/>
                      </a:cubicBezTo>
                      <a:cubicBezTo>
                        <a:pt x="4941" y="2744"/>
                        <a:pt x="5654" y="2744"/>
                        <a:pt x="6396" y="3086"/>
                      </a:cubicBezTo>
                      <a:cubicBezTo>
                        <a:pt x="7024" y="3372"/>
                        <a:pt x="7595" y="3799"/>
                        <a:pt x="8167" y="4199"/>
                      </a:cubicBezTo>
                      <a:cubicBezTo>
                        <a:pt x="8482" y="3600"/>
                        <a:pt x="8653" y="2942"/>
                        <a:pt x="8653" y="2257"/>
                      </a:cubicBezTo>
                      <a:cubicBezTo>
                        <a:pt x="7881" y="1259"/>
                        <a:pt x="6997" y="345"/>
                        <a:pt x="5711" y="87"/>
                      </a:cubicBezTo>
                      <a:cubicBezTo>
                        <a:pt x="5422" y="25"/>
                        <a:pt x="5132" y="1"/>
                        <a:pt x="48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9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19" name="Google Shape;6019;p39"/>
                <p:cNvSpPr/>
                <p:nvPr/>
              </p:nvSpPr>
              <p:spPr>
                <a:xfrm>
                  <a:off x="4523479" y="2603486"/>
                  <a:ext cx="932508" cy="395126"/>
                </a:xfrm>
                <a:custGeom>
                  <a:rect b="b" l="l" r="r" t="t"/>
                  <a:pathLst>
                    <a:path extrusionOk="0" h="2722" w="6424">
                      <a:moveTo>
                        <a:pt x="3727" y="0"/>
                      </a:moveTo>
                      <a:cubicBezTo>
                        <a:pt x="3656" y="0"/>
                        <a:pt x="3584" y="3"/>
                        <a:pt x="3511" y="8"/>
                      </a:cubicBezTo>
                      <a:cubicBezTo>
                        <a:pt x="2228" y="95"/>
                        <a:pt x="1200" y="922"/>
                        <a:pt x="1" y="1351"/>
                      </a:cubicBezTo>
                      <a:cubicBezTo>
                        <a:pt x="770" y="2178"/>
                        <a:pt x="1912" y="2722"/>
                        <a:pt x="3141" y="2722"/>
                      </a:cubicBezTo>
                      <a:cubicBezTo>
                        <a:pt x="4455" y="2722"/>
                        <a:pt x="5624" y="2121"/>
                        <a:pt x="6423" y="1207"/>
                      </a:cubicBezTo>
                      <a:cubicBezTo>
                        <a:pt x="5621" y="566"/>
                        <a:pt x="4769" y="0"/>
                        <a:pt x="37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9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020" name="Google Shape;6020;p39"/>
              <p:cNvGrpSpPr/>
              <p:nvPr/>
            </p:nvGrpSpPr>
            <p:grpSpPr>
              <a:xfrm>
                <a:off x="7524360" y="1017713"/>
                <a:ext cx="561021" cy="545994"/>
                <a:chOff x="6135492" y="1597374"/>
                <a:chExt cx="758751" cy="738429"/>
              </a:xfrm>
            </p:grpSpPr>
            <p:sp>
              <p:nvSpPr>
                <p:cNvPr id="6021" name="Google Shape;6021;p39"/>
                <p:cNvSpPr/>
                <p:nvPr/>
              </p:nvSpPr>
              <p:spPr>
                <a:xfrm>
                  <a:off x="6135492" y="1597374"/>
                  <a:ext cx="758751" cy="738429"/>
                </a:xfrm>
                <a:custGeom>
                  <a:rect b="b" l="l" r="r" t="t"/>
                  <a:pathLst>
                    <a:path extrusionOk="0" h="5087" w="5227">
                      <a:moveTo>
                        <a:pt x="2591" y="0"/>
                      </a:moveTo>
                      <a:cubicBezTo>
                        <a:pt x="2556" y="0"/>
                        <a:pt x="2521" y="1"/>
                        <a:pt x="2486" y="2"/>
                      </a:cubicBezTo>
                      <a:cubicBezTo>
                        <a:pt x="1086" y="87"/>
                        <a:pt x="1" y="1286"/>
                        <a:pt x="88" y="2686"/>
                      </a:cubicBezTo>
                      <a:cubicBezTo>
                        <a:pt x="143" y="4048"/>
                        <a:pt x="1283" y="5087"/>
                        <a:pt x="2634" y="5087"/>
                      </a:cubicBezTo>
                      <a:cubicBezTo>
                        <a:pt x="2670" y="5087"/>
                        <a:pt x="2706" y="5086"/>
                        <a:pt x="2742" y="5084"/>
                      </a:cubicBezTo>
                      <a:cubicBezTo>
                        <a:pt x="4142" y="4998"/>
                        <a:pt x="5227" y="3828"/>
                        <a:pt x="5140" y="2428"/>
                      </a:cubicBezTo>
                      <a:cubicBezTo>
                        <a:pt x="5084" y="1065"/>
                        <a:pt x="3944" y="0"/>
                        <a:pt x="25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22" name="Google Shape;6022;p39"/>
                <p:cNvSpPr/>
                <p:nvPr/>
              </p:nvSpPr>
              <p:spPr>
                <a:xfrm>
                  <a:off x="6313895" y="1597664"/>
                  <a:ext cx="435190" cy="112644"/>
                </a:xfrm>
                <a:custGeom>
                  <a:rect b="b" l="l" r="r" t="t"/>
                  <a:pathLst>
                    <a:path extrusionOk="0" h="776" w="2998">
                      <a:moveTo>
                        <a:pt x="1399" y="0"/>
                      </a:moveTo>
                      <a:cubicBezTo>
                        <a:pt x="885" y="0"/>
                        <a:pt x="400" y="172"/>
                        <a:pt x="1" y="427"/>
                      </a:cubicBezTo>
                      <a:cubicBezTo>
                        <a:pt x="85" y="457"/>
                        <a:pt x="172" y="484"/>
                        <a:pt x="257" y="542"/>
                      </a:cubicBezTo>
                      <a:cubicBezTo>
                        <a:pt x="572" y="685"/>
                        <a:pt x="885" y="743"/>
                        <a:pt x="1257" y="770"/>
                      </a:cubicBezTo>
                      <a:cubicBezTo>
                        <a:pt x="1337" y="774"/>
                        <a:pt x="1417" y="776"/>
                        <a:pt x="1497" y="776"/>
                      </a:cubicBezTo>
                      <a:cubicBezTo>
                        <a:pt x="2009" y="776"/>
                        <a:pt x="2503" y="698"/>
                        <a:pt x="2997" y="599"/>
                      </a:cubicBezTo>
                      <a:cubicBezTo>
                        <a:pt x="2570" y="229"/>
                        <a:pt x="1999" y="0"/>
                        <a:pt x="139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7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23" name="Google Shape;6023;p39"/>
                <p:cNvSpPr/>
                <p:nvPr/>
              </p:nvSpPr>
              <p:spPr>
                <a:xfrm>
                  <a:off x="6148121" y="1755164"/>
                  <a:ext cx="733639" cy="391206"/>
                </a:xfrm>
                <a:custGeom>
                  <a:rect b="b" l="l" r="r" t="t"/>
                  <a:pathLst>
                    <a:path extrusionOk="0" h="2695" w="5054">
                      <a:moveTo>
                        <a:pt x="4596" y="0"/>
                      </a:moveTo>
                      <a:cubicBezTo>
                        <a:pt x="4197" y="0"/>
                        <a:pt x="3769" y="172"/>
                        <a:pt x="3397" y="256"/>
                      </a:cubicBezTo>
                      <a:cubicBezTo>
                        <a:pt x="2997" y="370"/>
                        <a:pt x="2570" y="457"/>
                        <a:pt x="2141" y="484"/>
                      </a:cubicBezTo>
                      <a:cubicBezTo>
                        <a:pt x="1962" y="497"/>
                        <a:pt x="1778" y="504"/>
                        <a:pt x="1593" y="504"/>
                      </a:cubicBezTo>
                      <a:cubicBezTo>
                        <a:pt x="1336" y="504"/>
                        <a:pt x="1077" y="490"/>
                        <a:pt x="827" y="457"/>
                      </a:cubicBezTo>
                      <a:cubicBezTo>
                        <a:pt x="629" y="427"/>
                        <a:pt x="428" y="400"/>
                        <a:pt x="229" y="400"/>
                      </a:cubicBezTo>
                      <a:cubicBezTo>
                        <a:pt x="85" y="713"/>
                        <a:pt x="1" y="1085"/>
                        <a:pt x="1" y="1455"/>
                      </a:cubicBezTo>
                      <a:cubicBezTo>
                        <a:pt x="1" y="1912"/>
                        <a:pt x="115" y="2312"/>
                        <a:pt x="314" y="2684"/>
                      </a:cubicBezTo>
                      <a:cubicBezTo>
                        <a:pt x="384" y="2691"/>
                        <a:pt x="455" y="2694"/>
                        <a:pt x="526" y="2694"/>
                      </a:cubicBezTo>
                      <a:cubicBezTo>
                        <a:pt x="742" y="2694"/>
                        <a:pt x="963" y="2663"/>
                        <a:pt x="1200" y="2597"/>
                      </a:cubicBezTo>
                      <a:cubicBezTo>
                        <a:pt x="1714" y="2426"/>
                        <a:pt x="2171" y="2140"/>
                        <a:pt x="2684" y="1912"/>
                      </a:cubicBezTo>
                      <a:cubicBezTo>
                        <a:pt x="3454" y="1599"/>
                        <a:pt x="4254" y="1341"/>
                        <a:pt x="5053" y="1113"/>
                      </a:cubicBezTo>
                      <a:cubicBezTo>
                        <a:pt x="4996" y="685"/>
                        <a:pt x="4825" y="313"/>
                        <a:pt x="45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7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24" name="Google Shape;6024;p39"/>
                <p:cNvSpPr/>
                <p:nvPr/>
              </p:nvSpPr>
              <p:spPr>
                <a:xfrm>
                  <a:off x="6405056" y="2077857"/>
                  <a:ext cx="460012" cy="257659"/>
                </a:xfrm>
                <a:custGeom>
                  <a:rect b="b" l="l" r="r" t="t"/>
                  <a:pathLst>
                    <a:path extrusionOk="0" h="1775" w="3169">
                      <a:moveTo>
                        <a:pt x="2840" y="1"/>
                      </a:moveTo>
                      <a:cubicBezTo>
                        <a:pt x="2625" y="1"/>
                        <a:pt x="2405" y="14"/>
                        <a:pt x="2198" y="89"/>
                      </a:cubicBezTo>
                      <a:cubicBezTo>
                        <a:pt x="1771" y="203"/>
                        <a:pt x="1399" y="461"/>
                        <a:pt x="1029" y="717"/>
                      </a:cubicBezTo>
                      <a:cubicBezTo>
                        <a:pt x="656" y="975"/>
                        <a:pt x="286" y="1288"/>
                        <a:pt x="1" y="1660"/>
                      </a:cubicBezTo>
                      <a:cubicBezTo>
                        <a:pt x="229" y="1745"/>
                        <a:pt x="485" y="1774"/>
                        <a:pt x="771" y="1774"/>
                      </a:cubicBezTo>
                      <a:cubicBezTo>
                        <a:pt x="1885" y="1774"/>
                        <a:pt x="2856" y="1032"/>
                        <a:pt x="3169" y="4"/>
                      </a:cubicBezTo>
                      <a:cubicBezTo>
                        <a:pt x="3062" y="4"/>
                        <a:pt x="2951" y="1"/>
                        <a:pt x="28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7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025" name="Google Shape;6025;p39"/>
              <p:cNvGrpSpPr/>
              <p:nvPr/>
            </p:nvGrpSpPr>
            <p:grpSpPr>
              <a:xfrm>
                <a:off x="7975817" y="2571751"/>
                <a:ext cx="270184" cy="270184"/>
                <a:chOff x="8736342" y="1127801"/>
                <a:chExt cx="270184" cy="270184"/>
              </a:xfrm>
            </p:grpSpPr>
            <p:sp>
              <p:nvSpPr>
                <p:cNvPr id="6026" name="Google Shape;6026;p39"/>
                <p:cNvSpPr/>
                <p:nvPr/>
              </p:nvSpPr>
              <p:spPr>
                <a:xfrm>
                  <a:off x="8736342" y="1127801"/>
                  <a:ext cx="270184" cy="270184"/>
                </a:xfrm>
                <a:custGeom>
                  <a:rect b="b" l="l" r="r" t="t"/>
                  <a:pathLst>
                    <a:path extrusionOk="0" h="2429" w="2429">
                      <a:moveTo>
                        <a:pt x="1199" y="0"/>
                      </a:moveTo>
                      <a:cubicBezTo>
                        <a:pt x="544" y="0"/>
                        <a:pt x="0" y="544"/>
                        <a:pt x="0" y="1229"/>
                      </a:cubicBezTo>
                      <a:cubicBezTo>
                        <a:pt x="0" y="1457"/>
                        <a:pt x="57" y="1686"/>
                        <a:pt x="172" y="1884"/>
                      </a:cubicBezTo>
                      <a:cubicBezTo>
                        <a:pt x="400" y="2200"/>
                        <a:pt x="772" y="2428"/>
                        <a:pt x="1199" y="2428"/>
                      </a:cubicBezTo>
                      <a:cubicBezTo>
                        <a:pt x="1857" y="2428"/>
                        <a:pt x="2428" y="1884"/>
                        <a:pt x="2428" y="1229"/>
                      </a:cubicBezTo>
                      <a:cubicBezTo>
                        <a:pt x="2428" y="1000"/>
                        <a:pt x="2341" y="772"/>
                        <a:pt x="2227" y="571"/>
                      </a:cubicBezTo>
                      <a:cubicBezTo>
                        <a:pt x="2029" y="228"/>
                        <a:pt x="1629" y="0"/>
                        <a:pt x="119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27" name="Google Shape;6027;p39"/>
                <p:cNvSpPr/>
                <p:nvPr/>
              </p:nvSpPr>
              <p:spPr>
                <a:xfrm>
                  <a:off x="8869709" y="1191314"/>
                  <a:ext cx="41490" cy="41490"/>
                </a:xfrm>
                <a:custGeom>
                  <a:rect b="b" l="l" r="r" t="t"/>
                  <a:pathLst>
                    <a:path extrusionOk="0" h="373" w="373">
                      <a:moveTo>
                        <a:pt x="0" y="201"/>
                      </a:moveTo>
                      <a:cubicBezTo>
                        <a:pt x="8" y="221"/>
                        <a:pt x="16" y="242"/>
                        <a:pt x="27" y="261"/>
                      </a:cubicBezTo>
                      <a:lnTo>
                        <a:pt x="27" y="261"/>
                      </a:lnTo>
                      <a:cubicBezTo>
                        <a:pt x="20" y="245"/>
                        <a:pt x="13" y="226"/>
                        <a:pt x="0" y="201"/>
                      </a:cubicBezTo>
                      <a:close/>
                      <a:moveTo>
                        <a:pt x="201" y="0"/>
                      </a:moveTo>
                      <a:cubicBezTo>
                        <a:pt x="245" y="15"/>
                        <a:pt x="289" y="38"/>
                        <a:pt x="321" y="71"/>
                      </a:cubicBezTo>
                      <a:lnTo>
                        <a:pt x="321" y="71"/>
                      </a:lnTo>
                      <a:cubicBezTo>
                        <a:pt x="292" y="57"/>
                        <a:pt x="252" y="57"/>
                        <a:pt x="229" y="57"/>
                      </a:cubicBezTo>
                      <a:cubicBezTo>
                        <a:pt x="115" y="57"/>
                        <a:pt x="58" y="114"/>
                        <a:pt x="58" y="228"/>
                      </a:cubicBezTo>
                      <a:lnTo>
                        <a:pt x="58" y="306"/>
                      </a:lnTo>
                      <a:lnTo>
                        <a:pt x="58" y="306"/>
                      </a:lnTo>
                      <a:cubicBezTo>
                        <a:pt x="46" y="292"/>
                        <a:pt x="36" y="277"/>
                        <a:pt x="27" y="261"/>
                      </a:cubicBezTo>
                      <a:lnTo>
                        <a:pt x="27" y="261"/>
                      </a:lnTo>
                      <a:cubicBezTo>
                        <a:pt x="35" y="282"/>
                        <a:pt x="42" y="298"/>
                        <a:pt x="58" y="315"/>
                      </a:cubicBezTo>
                      <a:lnTo>
                        <a:pt x="58" y="306"/>
                      </a:lnTo>
                      <a:lnTo>
                        <a:pt x="58" y="306"/>
                      </a:lnTo>
                      <a:cubicBezTo>
                        <a:pt x="91" y="345"/>
                        <a:pt x="137" y="372"/>
                        <a:pt x="201" y="372"/>
                      </a:cubicBezTo>
                      <a:cubicBezTo>
                        <a:pt x="286" y="372"/>
                        <a:pt x="373" y="286"/>
                        <a:pt x="373" y="201"/>
                      </a:cubicBezTo>
                      <a:cubicBezTo>
                        <a:pt x="373" y="145"/>
                        <a:pt x="352" y="103"/>
                        <a:pt x="321" y="71"/>
                      </a:cubicBezTo>
                      <a:lnTo>
                        <a:pt x="321" y="71"/>
                      </a:lnTo>
                      <a:cubicBezTo>
                        <a:pt x="329" y="75"/>
                        <a:pt x="337" y="80"/>
                        <a:pt x="343" y="87"/>
                      </a:cubicBezTo>
                      <a:cubicBezTo>
                        <a:pt x="316" y="57"/>
                        <a:pt x="259" y="0"/>
                        <a:pt x="2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28" name="Google Shape;6028;p39"/>
                <p:cNvSpPr/>
                <p:nvPr/>
              </p:nvSpPr>
              <p:spPr>
                <a:xfrm>
                  <a:off x="8869709" y="1191314"/>
                  <a:ext cx="38264" cy="35149"/>
                </a:xfrm>
                <a:custGeom>
                  <a:rect b="b" l="l" r="r" t="t"/>
                  <a:pathLst>
                    <a:path extrusionOk="0" h="316" w="344">
                      <a:moveTo>
                        <a:pt x="201" y="0"/>
                      </a:moveTo>
                      <a:cubicBezTo>
                        <a:pt x="87" y="0"/>
                        <a:pt x="0" y="87"/>
                        <a:pt x="0" y="201"/>
                      </a:cubicBezTo>
                      <a:cubicBezTo>
                        <a:pt x="30" y="258"/>
                        <a:pt x="30" y="286"/>
                        <a:pt x="58" y="315"/>
                      </a:cubicBezTo>
                      <a:lnTo>
                        <a:pt x="58" y="228"/>
                      </a:lnTo>
                      <a:cubicBezTo>
                        <a:pt x="58" y="114"/>
                        <a:pt x="115" y="57"/>
                        <a:pt x="229" y="57"/>
                      </a:cubicBezTo>
                      <a:cubicBezTo>
                        <a:pt x="259" y="57"/>
                        <a:pt x="316" y="57"/>
                        <a:pt x="343" y="87"/>
                      </a:cubicBezTo>
                      <a:cubicBezTo>
                        <a:pt x="316" y="57"/>
                        <a:pt x="259" y="0"/>
                        <a:pt x="2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29" name="Google Shape;6029;p39"/>
                <p:cNvSpPr/>
                <p:nvPr/>
              </p:nvSpPr>
              <p:spPr>
                <a:xfrm>
                  <a:off x="8911088" y="1321567"/>
                  <a:ext cx="41267" cy="38264"/>
                </a:xfrm>
                <a:custGeom>
                  <a:rect b="b" l="l" r="r" t="t"/>
                  <a:pathLst>
                    <a:path extrusionOk="0" h="344" w="371">
                      <a:moveTo>
                        <a:pt x="1" y="200"/>
                      </a:moveTo>
                      <a:cubicBezTo>
                        <a:pt x="1" y="234"/>
                        <a:pt x="14" y="263"/>
                        <a:pt x="35" y="287"/>
                      </a:cubicBezTo>
                      <a:lnTo>
                        <a:pt x="35" y="287"/>
                      </a:lnTo>
                      <a:cubicBezTo>
                        <a:pt x="16" y="258"/>
                        <a:pt x="1" y="221"/>
                        <a:pt x="1" y="200"/>
                      </a:cubicBezTo>
                      <a:close/>
                      <a:moveTo>
                        <a:pt x="199" y="1"/>
                      </a:moveTo>
                      <a:lnTo>
                        <a:pt x="199" y="1"/>
                      </a:lnTo>
                      <a:cubicBezTo>
                        <a:pt x="256" y="1"/>
                        <a:pt x="311" y="36"/>
                        <a:pt x="343" y="85"/>
                      </a:cubicBezTo>
                      <a:lnTo>
                        <a:pt x="343" y="85"/>
                      </a:lnTo>
                      <a:cubicBezTo>
                        <a:pt x="313" y="58"/>
                        <a:pt x="256" y="28"/>
                        <a:pt x="229" y="28"/>
                      </a:cubicBezTo>
                      <a:cubicBezTo>
                        <a:pt x="115" y="28"/>
                        <a:pt x="28" y="115"/>
                        <a:pt x="28" y="200"/>
                      </a:cubicBezTo>
                      <a:cubicBezTo>
                        <a:pt x="28" y="252"/>
                        <a:pt x="53" y="281"/>
                        <a:pt x="57" y="307"/>
                      </a:cubicBezTo>
                      <a:lnTo>
                        <a:pt x="57" y="307"/>
                      </a:lnTo>
                      <a:cubicBezTo>
                        <a:pt x="49" y="301"/>
                        <a:pt x="42" y="294"/>
                        <a:pt x="35" y="287"/>
                      </a:cubicBezTo>
                      <a:lnTo>
                        <a:pt x="35" y="287"/>
                      </a:lnTo>
                      <a:cubicBezTo>
                        <a:pt x="42" y="297"/>
                        <a:pt x="50" y="306"/>
                        <a:pt x="58" y="314"/>
                      </a:cubicBezTo>
                      <a:cubicBezTo>
                        <a:pt x="58" y="311"/>
                        <a:pt x="58" y="309"/>
                        <a:pt x="57" y="307"/>
                      </a:cubicBezTo>
                      <a:lnTo>
                        <a:pt x="57" y="307"/>
                      </a:lnTo>
                      <a:cubicBezTo>
                        <a:pt x="89" y="330"/>
                        <a:pt x="130" y="343"/>
                        <a:pt x="172" y="343"/>
                      </a:cubicBezTo>
                      <a:cubicBezTo>
                        <a:pt x="286" y="343"/>
                        <a:pt x="371" y="286"/>
                        <a:pt x="371" y="172"/>
                      </a:cubicBezTo>
                      <a:cubicBezTo>
                        <a:pt x="371" y="142"/>
                        <a:pt x="360" y="111"/>
                        <a:pt x="343" y="85"/>
                      </a:cubicBezTo>
                      <a:lnTo>
                        <a:pt x="343" y="85"/>
                      </a:lnTo>
                      <a:cubicBezTo>
                        <a:pt x="343" y="85"/>
                        <a:pt x="343" y="85"/>
                        <a:pt x="343" y="85"/>
                      </a:cubicBezTo>
                      <a:cubicBezTo>
                        <a:pt x="314" y="28"/>
                        <a:pt x="257" y="1"/>
                        <a:pt x="19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30" name="Google Shape;6030;p39"/>
                <p:cNvSpPr/>
                <p:nvPr/>
              </p:nvSpPr>
              <p:spPr>
                <a:xfrm>
                  <a:off x="8911088" y="1321567"/>
                  <a:ext cx="38264" cy="34927"/>
                </a:xfrm>
                <a:custGeom>
                  <a:rect b="b" l="l" r="r" t="t"/>
                  <a:pathLst>
                    <a:path extrusionOk="0" h="314" w="344">
                      <a:moveTo>
                        <a:pt x="172" y="1"/>
                      </a:moveTo>
                      <a:cubicBezTo>
                        <a:pt x="85" y="1"/>
                        <a:pt x="1" y="85"/>
                        <a:pt x="1" y="172"/>
                      </a:cubicBezTo>
                      <a:lnTo>
                        <a:pt x="1" y="200"/>
                      </a:lnTo>
                      <a:cubicBezTo>
                        <a:pt x="1" y="229"/>
                        <a:pt x="28" y="286"/>
                        <a:pt x="58" y="314"/>
                      </a:cubicBezTo>
                      <a:cubicBezTo>
                        <a:pt x="58" y="286"/>
                        <a:pt x="28" y="257"/>
                        <a:pt x="28" y="200"/>
                      </a:cubicBezTo>
                      <a:cubicBezTo>
                        <a:pt x="28" y="115"/>
                        <a:pt x="115" y="28"/>
                        <a:pt x="229" y="28"/>
                      </a:cubicBezTo>
                      <a:cubicBezTo>
                        <a:pt x="257" y="28"/>
                        <a:pt x="314" y="58"/>
                        <a:pt x="343" y="85"/>
                      </a:cubicBezTo>
                      <a:cubicBezTo>
                        <a:pt x="314" y="28"/>
                        <a:pt x="257" y="1"/>
                        <a:pt x="19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31" name="Google Shape;6031;p39"/>
                <p:cNvSpPr/>
                <p:nvPr/>
              </p:nvSpPr>
              <p:spPr>
                <a:xfrm>
                  <a:off x="8844348" y="1347040"/>
                  <a:ext cx="22469" cy="19132"/>
                </a:xfrm>
                <a:custGeom>
                  <a:rect b="b" l="l" r="r" t="t"/>
                  <a:pathLst>
                    <a:path extrusionOk="0" h="172" w="202">
                      <a:moveTo>
                        <a:pt x="114" y="0"/>
                      </a:moveTo>
                      <a:cubicBezTo>
                        <a:pt x="87" y="0"/>
                        <a:pt x="30" y="0"/>
                        <a:pt x="30" y="28"/>
                      </a:cubicBezTo>
                      <a:cubicBezTo>
                        <a:pt x="12" y="45"/>
                        <a:pt x="5" y="62"/>
                        <a:pt x="2" y="72"/>
                      </a:cubicBezTo>
                      <a:lnTo>
                        <a:pt x="2" y="72"/>
                      </a:lnTo>
                      <a:cubicBezTo>
                        <a:pt x="1" y="67"/>
                        <a:pt x="0" y="62"/>
                        <a:pt x="0" y="57"/>
                      </a:cubicBezTo>
                      <a:lnTo>
                        <a:pt x="0" y="85"/>
                      </a:lnTo>
                      <a:cubicBezTo>
                        <a:pt x="0" y="85"/>
                        <a:pt x="0" y="80"/>
                        <a:pt x="2" y="72"/>
                      </a:cubicBezTo>
                      <a:lnTo>
                        <a:pt x="2" y="72"/>
                      </a:lnTo>
                      <a:cubicBezTo>
                        <a:pt x="9" y="101"/>
                        <a:pt x="34" y="142"/>
                        <a:pt x="57" y="142"/>
                      </a:cubicBezTo>
                      <a:cubicBezTo>
                        <a:pt x="57" y="172"/>
                        <a:pt x="87" y="172"/>
                        <a:pt x="114" y="172"/>
                      </a:cubicBezTo>
                      <a:cubicBezTo>
                        <a:pt x="144" y="172"/>
                        <a:pt x="171" y="142"/>
                        <a:pt x="201" y="114"/>
                      </a:cubicBezTo>
                      <a:lnTo>
                        <a:pt x="201" y="57"/>
                      </a:lnTo>
                      <a:cubicBezTo>
                        <a:pt x="201" y="57"/>
                        <a:pt x="171" y="28"/>
                        <a:pt x="1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32" name="Google Shape;6032;p39"/>
                <p:cNvSpPr/>
                <p:nvPr/>
              </p:nvSpPr>
              <p:spPr>
                <a:xfrm>
                  <a:off x="8844348" y="1343703"/>
                  <a:ext cx="22469" cy="12792"/>
                </a:xfrm>
                <a:custGeom>
                  <a:rect b="b" l="l" r="r" t="t"/>
                  <a:pathLst>
                    <a:path extrusionOk="0" h="115" w="202">
                      <a:moveTo>
                        <a:pt x="87" y="1"/>
                      </a:moveTo>
                      <a:cubicBezTo>
                        <a:pt x="57" y="1"/>
                        <a:pt x="30" y="1"/>
                        <a:pt x="30" y="30"/>
                      </a:cubicBezTo>
                      <a:lnTo>
                        <a:pt x="0" y="58"/>
                      </a:lnTo>
                      <a:lnTo>
                        <a:pt x="0" y="115"/>
                      </a:lnTo>
                      <a:cubicBezTo>
                        <a:pt x="0" y="115"/>
                        <a:pt x="0" y="87"/>
                        <a:pt x="30" y="58"/>
                      </a:cubicBezTo>
                      <a:cubicBezTo>
                        <a:pt x="30" y="30"/>
                        <a:pt x="87" y="30"/>
                        <a:pt x="114" y="30"/>
                      </a:cubicBezTo>
                      <a:lnTo>
                        <a:pt x="171" y="30"/>
                      </a:lnTo>
                      <a:cubicBezTo>
                        <a:pt x="171" y="58"/>
                        <a:pt x="201" y="87"/>
                        <a:pt x="201" y="87"/>
                      </a:cubicBezTo>
                      <a:cubicBezTo>
                        <a:pt x="201" y="58"/>
                        <a:pt x="201" y="30"/>
                        <a:pt x="1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33" name="Google Shape;6033;p39"/>
                <p:cNvSpPr/>
                <p:nvPr/>
              </p:nvSpPr>
              <p:spPr>
                <a:xfrm>
                  <a:off x="8850689" y="1273849"/>
                  <a:ext cx="22469" cy="22469"/>
                </a:xfrm>
                <a:custGeom>
                  <a:rect b="b" l="l" r="r" t="t"/>
                  <a:pathLst>
                    <a:path extrusionOk="0" h="202" w="202">
                      <a:moveTo>
                        <a:pt x="144" y="0"/>
                      </a:moveTo>
                      <a:cubicBezTo>
                        <a:pt x="158" y="16"/>
                        <a:pt x="174" y="23"/>
                        <a:pt x="185" y="31"/>
                      </a:cubicBezTo>
                      <a:lnTo>
                        <a:pt x="185" y="31"/>
                      </a:lnTo>
                      <a:cubicBezTo>
                        <a:pt x="176" y="20"/>
                        <a:pt x="163" y="10"/>
                        <a:pt x="144" y="0"/>
                      </a:cubicBezTo>
                      <a:close/>
                      <a:moveTo>
                        <a:pt x="0" y="115"/>
                      </a:moveTo>
                      <a:lnTo>
                        <a:pt x="0" y="115"/>
                      </a:lnTo>
                      <a:cubicBezTo>
                        <a:pt x="0" y="123"/>
                        <a:pt x="2" y="128"/>
                        <a:pt x="5" y="133"/>
                      </a:cubicBezTo>
                      <a:lnTo>
                        <a:pt x="5" y="133"/>
                      </a:lnTo>
                      <a:cubicBezTo>
                        <a:pt x="2" y="126"/>
                        <a:pt x="0" y="120"/>
                        <a:pt x="0" y="115"/>
                      </a:cubicBezTo>
                      <a:close/>
                      <a:moveTo>
                        <a:pt x="5" y="133"/>
                      </a:moveTo>
                      <a:lnTo>
                        <a:pt x="5" y="133"/>
                      </a:lnTo>
                      <a:cubicBezTo>
                        <a:pt x="11" y="144"/>
                        <a:pt x="19" y="155"/>
                        <a:pt x="29" y="166"/>
                      </a:cubicBezTo>
                      <a:lnTo>
                        <a:pt x="29" y="166"/>
                      </a:lnTo>
                      <a:cubicBezTo>
                        <a:pt x="27" y="150"/>
                        <a:pt x="13" y="145"/>
                        <a:pt x="5" y="133"/>
                      </a:cubicBezTo>
                      <a:close/>
                      <a:moveTo>
                        <a:pt x="114" y="30"/>
                      </a:moveTo>
                      <a:cubicBezTo>
                        <a:pt x="87" y="30"/>
                        <a:pt x="30" y="58"/>
                        <a:pt x="30" y="115"/>
                      </a:cubicBezTo>
                      <a:lnTo>
                        <a:pt x="30" y="167"/>
                      </a:lnTo>
                      <a:lnTo>
                        <a:pt x="30" y="167"/>
                      </a:lnTo>
                      <a:cubicBezTo>
                        <a:pt x="30" y="166"/>
                        <a:pt x="30" y="166"/>
                        <a:pt x="29" y="166"/>
                      </a:cubicBezTo>
                      <a:lnTo>
                        <a:pt x="29" y="166"/>
                      </a:lnTo>
                      <a:cubicBezTo>
                        <a:pt x="30" y="168"/>
                        <a:pt x="30" y="170"/>
                        <a:pt x="30" y="172"/>
                      </a:cubicBezTo>
                      <a:lnTo>
                        <a:pt x="30" y="167"/>
                      </a:lnTo>
                      <a:lnTo>
                        <a:pt x="30" y="167"/>
                      </a:lnTo>
                      <a:cubicBezTo>
                        <a:pt x="48" y="186"/>
                        <a:pt x="71" y="201"/>
                        <a:pt x="87" y="201"/>
                      </a:cubicBezTo>
                      <a:lnTo>
                        <a:pt x="114" y="201"/>
                      </a:lnTo>
                      <a:cubicBezTo>
                        <a:pt x="171" y="201"/>
                        <a:pt x="201" y="172"/>
                        <a:pt x="201" y="115"/>
                      </a:cubicBezTo>
                      <a:cubicBezTo>
                        <a:pt x="201" y="89"/>
                        <a:pt x="201" y="70"/>
                        <a:pt x="196" y="53"/>
                      </a:cubicBezTo>
                      <a:lnTo>
                        <a:pt x="196" y="53"/>
                      </a:lnTo>
                      <a:cubicBezTo>
                        <a:pt x="199" y="56"/>
                        <a:pt x="201" y="58"/>
                        <a:pt x="201" y="58"/>
                      </a:cubicBezTo>
                      <a:cubicBezTo>
                        <a:pt x="201" y="45"/>
                        <a:pt x="194" y="38"/>
                        <a:pt x="185" y="31"/>
                      </a:cubicBezTo>
                      <a:lnTo>
                        <a:pt x="185" y="31"/>
                      </a:lnTo>
                      <a:cubicBezTo>
                        <a:pt x="190" y="38"/>
                        <a:pt x="194" y="45"/>
                        <a:pt x="196" y="53"/>
                      </a:cubicBezTo>
                      <a:lnTo>
                        <a:pt x="196" y="53"/>
                      </a:lnTo>
                      <a:cubicBezTo>
                        <a:pt x="187" y="46"/>
                        <a:pt x="165" y="30"/>
                        <a:pt x="144" y="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34" name="Google Shape;6034;p39"/>
                <p:cNvSpPr/>
                <p:nvPr/>
              </p:nvSpPr>
              <p:spPr>
                <a:xfrm>
                  <a:off x="8850689" y="1273849"/>
                  <a:ext cx="22469" cy="19132"/>
                </a:xfrm>
                <a:custGeom>
                  <a:rect b="b" l="l" r="r" t="t"/>
                  <a:pathLst>
                    <a:path extrusionOk="0" h="172" w="202">
                      <a:moveTo>
                        <a:pt x="114" y="0"/>
                      </a:moveTo>
                      <a:cubicBezTo>
                        <a:pt x="57" y="0"/>
                        <a:pt x="30" y="30"/>
                        <a:pt x="0" y="87"/>
                      </a:cubicBezTo>
                      <a:lnTo>
                        <a:pt x="0" y="115"/>
                      </a:lnTo>
                      <a:cubicBezTo>
                        <a:pt x="0" y="144"/>
                        <a:pt x="30" y="144"/>
                        <a:pt x="30" y="172"/>
                      </a:cubicBezTo>
                      <a:lnTo>
                        <a:pt x="30" y="115"/>
                      </a:lnTo>
                      <a:cubicBezTo>
                        <a:pt x="30" y="58"/>
                        <a:pt x="87" y="30"/>
                        <a:pt x="114" y="30"/>
                      </a:cubicBezTo>
                      <a:lnTo>
                        <a:pt x="144" y="30"/>
                      </a:lnTo>
                      <a:cubicBezTo>
                        <a:pt x="171" y="30"/>
                        <a:pt x="201" y="58"/>
                        <a:pt x="201" y="58"/>
                      </a:cubicBezTo>
                      <a:cubicBezTo>
                        <a:pt x="201" y="30"/>
                        <a:pt x="171" y="30"/>
                        <a:pt x="14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35" name="Google Shape;6035;p39"/>
                <p:cNvSpPr/>
                <p:nvPr/>
              </p:nvSpPr>
              <p:spPr>
                <a:xfrm>
                  <a:off x="8980942" y="1296206"/>
                  <a:ext cx="12903" cy="12792"/>
                </a:xfrm>
                <a:custGeom>
                  <a:rect b="b" l="l" r="r" t="t"/>
                  <a:pathLst>
                    <a:path extrusionOk="0" h="115" w="116">
                      <a:moveTo>
                        <a:pt x="58" y="0"/>
                      </a:moveTo>
                      <a:cubicBezTo>
                        <a:pt x="28" y="0"/>
                        <a:pt x="28" y="28"/>
                        <a:pt x="1" y="58"/>
                      </a:cubicBezTo>
                      <a:cubicBezTo>
                        <a:pt x="1" y="85"/>
                        <a:pt x="28" y="115"/>
                        <a:pt x="58" y="115"/>
                      </a:cubicBezTo>
                      <a:cubicBezTo>
                        <a:pt x="85" y="115"/>
                        <a:pt x="115" y="85"/>
                        <a:pt x="115" y="58"/>
                      </a:cubicBezTo>
                      <a:cubicBezTo>
                        <a:pt x="115" y="47"/>
                        <a:pt x="115" y="37"/>
                        <a:pt x="114" y="28"/>
                      </a:cubicBezTo>
                      <a:lnTo>
                        <a:pt x="114" y="28"/>
                      </a:lnTo>
                      <a:cubicBezTo>
                        <a:pt x="115" y="28"/>
                        <a:pt x="115" y="28"/>
                        <a:pt x="115" y="28"/>
                      </a:cubicBezTo>
                      <a:lnTo>
                        <a:pt x="113" y="26"/>
                      </a:lnTo>
                      <a:lnTo>
                        <a:pt x="113" y="26"/>
                      </a:lnTo>
                      <a:cubicBezTo>
                        <a:pt x="114" y="27"/>
                        <a:pt x="114" y="27"/>
                        <a:pt x="114" y="28"/>
                      </a:cubicBezTo>
                      <a:lnTo>
                        <a:pt x="114" y="28"/>
                      </a:lnTo>
                      <a:cubicBezTo>
                        <a:pt x="108" y="27"/>
                        <a:pt x="85" y="24"/>
                        <a:pt x="85" y="0"/>
                      </a:cubicBezTo>
                      <a:lnTo>
                        <a:pt x="85" y="0"/>
                      </a:lnTo>
                      <a:lnTo>
                        <a:pt x="113" y="26"/>
                      </a:lnTo>
                      <a:lnTo>
                        <a:pt x="113" y="26"/>
                      </a:lnTo>
                      <a:cubicBezTo>
                        <a:pt x="111" y="11"/>
                        <a:pt x="104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36" name="Google Shape;6036;p39"/>
                <p:cNvSpPr/>
                <p:nvPr/>
              </p:nvSpPr>
              <p:spPr>
                <a:xfrm>
                  <a:off x="8980942" y="1296206"/>
                  <a:ext cx="12903" cy="6451"/>
                </a:xfrm>
                <a:custGeom>
                  <a:rect b="b" l="l" r="r" t="t"/>
                  <a:pathLst>
                    <a:path extrusionOk="0" h="58" w="116">
                      <a:moveTo>
                        <a:pt x="85" y="0"/>
                      </a:moveTo>
                      <a:cubicBezTo>
                        <a:pt x="85" y="28"/>
                        <a:pt x="115" y="28"/>
                        <a:pt x="115" y="28"/>
                      </a:cubicBezTo>
                      <a:lnTo>
                        <a:pt x="85" y="0"/>
                      </a:lnTo>
                      <a:close/>
                      <a:moveTo>
                        <a:pt x="58" y="0"/>
                      </a:moveTo>
                      <a:cubicBezTo>
                        <a:pt x="28" y="0"/>
                        <a:pt x="1" y="28"/>
                        <a:pt x="1" y="58"/>
                      </a:cubicBezTo>
                      <a:cubicBezTo>
                        <a:pt x="28" y="28"/>
                        <a:pt x="28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37" name="Google Shape;6037;p39"/>
                <p:cNvSpPr/>
                <p:nvPr/>
              </p:nvSpPr>
              <p:spPr>
                <a:xfrm>
                  <a:off x="8761703" y="1229467"/>
                  <a:ext cx="12792" cy="12681"/>
                </a:xfrm>
                <a:custGeom>
                  <a:rect b="b" l="l" r="r" t="t"/>
                  <a:pathLst>
                    <a:path extrusionOk="0" h="114" w="115">
                      <a:moveTo>
                        <a:pt x="88" y="0"/>
                      </a:moveTo>
                      <a:cubicBezTo>
                        <a:pt x="102" y="15"/>
                        <a:pt x="108" y="22"/>
                        <a:pt x="112" y="29"/>
                      </a:cubicBezTo>
                      <a:lnTo>
                        <a:pt x="115" y="29"/>
                      </a:lnTo>
                      <a:lnTo>
                        <a:pt x="88" y="0"/>
                      </a:lnTo>
                      <a:close/>
                      <a:moveTo>
                        <a:pt x="58" y="29"/>
                      </a:moveTo>
                      <a:cubicBezTo>
                        <a:pt x="30" y="29"/>
                        <a:pt x="1" y="29"/>
                        <a:pt x="1" y="57"/>
                      </a:cubicBezTo>
                      <a:cubicBezTo>
                        <a:pt x="1" y="86"/>
                        <a:pt x="30" y="114"/>
                        <a:pt x="58" y="114"/>
                      </a:cubicBezTo>
                      <a:cubicBezTo>
                        <a:pt x="87" y="114"/>
                        <a:pt x="115" y="114"/>
                        <a:pt x="115" y="86"/>
                      </a:cubicBezTo>
                      <a:lnTo>
                        <a:pt x="115" y="57"/>
                      </a:lnTo>
                      <a:cubicBezTo>
                        <a:pt x="115" y="43"/>
                        <a:pt x="115" y="36"/>
                        <a:pt x="112" y="2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38" name="Google Shape;6038;p39"/>
                <p:cNvSpPr/>
                <p:nvPr/>
              </p:nvSpPr>
              <p:spPr>
                <a:xfrm>
                  <a:off x="8761703" y="1229356"/>
                  <a:ext cx="12792" cy="6451"/>
                </a:xfrm>
                <a:custGeom>
                  <a:rect b="b" l="l" r="r" t="t"/>
                  <a:pathLst>
                    <a:path extrusionOk="0" h="58" w="115">
                      <a:moveTo>
                        <a:pt x="58" y="1"/>
                      </a:moveTo>
                      <a:cubicBezTo>
                        <a:pt x="30" y="1"/>
                        <a:pt x="1" y="30"/>
                        <a:pt x="1" y="58"/>
                      </a:cubicBezTo>
                      <a:lnTo>
                        <a:pt x="1" y="58"/>
                      </a:lnTo>
                      <a:cubicBezTo>
                        <a:pt x="1" y="30"/>
                        <a:pt x="30" y="30"/>
                        <a:pt x="58" y="30"/>
                      </a:cubicBezTo>
                      <a:lnTo>
                        <a:pt x="115" y="30"/>
                      </a:lnTo>
                      <a:lnTo>
                        <a:pt x="8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39" name="Google Shape;6039;p39"/>
                <p:cNvSpPr/>
                <p:nvPr/>
              </p:nvSpPr>
              <p:spPr>
                <a:xfrm>
                  <a:off x="8803192" y="1150158"/>
                  <a:ext cx="38153" cy="41267"/>
                </a:xfrm>
                <a:custGeom>
                  <a:rect b="b" l="l" r="r" t="t"/>
                  <a:pathLst>
                    <a:path extrusionOk="0" h="371" w="343">
                      <a:moveTo>
                        <a:pt x="199" y="0"/>
                      </a:moveTo>
                      <a:cubicBezTo>
                        <a:pt x="224" y="8"/>
                        <a:pt x="247" y="19"/>
                        <a:pt x="267" y="32"/>
                      </a:cubicBezTo>
                      <a:lnTo>
                        <a:pt x="267" y="32"/>
                      </a:lnTo>
                      <a:cubicBezTo>
                        <a:pt x="249" y="14"/>
                        <a:pt x="227" y="0"/>
                        <a:pt x="199" y="0"/>
                      </a:cubicBezTo>
                      <a:close/>
                      <a:moveTo>
                        <a:pt x="0" y="199"/>
                      </a:moveTo>
                      <a:cubicBezTo>
                        <a:pt x="0" y="224"/>
                        <a:pt x="5" y="243"/>
                        <a:pt x="14" y="260"/>
                      </a:cubicBezTo>
                      <a:lnTo>
                        <a:pt x="14" y="260"/>
                      </a:lnTo>
                      <a:cubicBezTo>
                        <a:pt x="5" y="240"/>
                        <a:pt x="0" y="220"/>
                        <a:pt x="0" y="199"/>
                      </a:cubicBezTo>
                      <a:close/>
                      <a:moveTo>
                        <a:pt x="267" y="32"/>
                      </a:moveTo>
                      <a:cubicBezTo>
                        <a:pt x="285" y="50"/>
                        <a:pt x="299" y="71"/>
                        <a:pt x="313" y="85"/>
                      </a:cubicBezTo>
                      <a:cubicBezTo>
                        <a:pt x="286" y="57"/>
                        <a:pt x="256" y="57"/>
                        <a:pt x="199" y="57"/>
                      </a:cubicBezTo>
                      <a:cubicBezTo>
                        <a:pt x="114" y="57"/>
                        <a:pt x="27" y="114"/>
                        <a:pt x="27" y="228"/>
                      </a:cubicBezTo>
                      <a:cubicBezTo>
                        <a:pt x="27" y="256"/>
                        <a:pt x="27" y="286"/>
                        <a:pt x="57" y="313"/>
                      </a:cubicBezTo>
                      <a:cubicBezTo>
                        <a:pt x="40" y="298"/>
                        <a:pt x="24" y="281"/>
                        <a:pt x="14" y="260"/>
                      </a:cubicBezTo>
                      <a:lnTo>
                        <a:pt x="14" y="260"/>
                      </a:lnTo>
                      <a:cubicBezTo>
                        <a:pt x="41" y="321"/>
                        <a:pt x="105" y="370"/>
                        <a:pt x="171" y="370"/>
                      </a:cubicBezTo>
                      <a:cubicBezTo>
                        <a:pt x="286" y="370"/>
                        <a:pt x="343" y="286"/>
                        <a:pt x="343" y="171"/>
                      </a:cubicBezTo>
                      <a:cubicBezTo>
                        <a:pt x="343" y="110"/>
                        <a:pt x="314" y="64"/>
                        <a:pt x="267" y="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40" name="Google Shape;6040;p39"/>
                <p:cNvSpPr/>
                <p:nvPr/>
              </p:nvSpPr>
              <p:spPr>
                <a:xfrm>
                  <a:off x="8803192" y="1150158"/>
                  <a:ext cx="34816" cy="34816"/>
                </a:xfrm>
                <a:custGeom>
                  <a:rect b="b" l="l" r="r" t="t"/>
                  <a:pathLst>
                    <a:path extrusionOk="0" h="313" w="313">
                      <a:moveTo>
                        <a:pt x="171" y="0"/>
                      </a:moveTo>
                      <a:cubicBezTo>
                        <a:pt x="85" y="0"/>
                        <a:pt x="0" y="85"/>
                        <a:pt x="0" y="171"/>
                      </a:cubicBezTo>
                      <a:lnTo>
                        <a:pt x="0" y="199"/>
                      </a:lnTo>
                      <a:cubicBezTo>
                        <a:pt x="0" y="256"/>
                        <a:pt x="27" y="286"/>
                        <a:pt x="57" y="313"/>
                      </a:cubicBezTo>
                      <a:cubicBezTo>
                        <a:pt x="27" y="286"/>
                        <a:pt x="27" y="256"/>
                        <a:pt x="27" y="228"/>
                      </a:cubicBezTo>
                      <a:cubicBezTo>
                        <a:pt x="27" y="114"/>
                        <a:pt x="114" y="57"/>
                        <a:pt x="199" y="57"/>
                      </a:cubicBezTo>
                      <a:cubicBezTo>
                        <a:pt x="256" y="57"/>
                        <a:pt x="286" y="57"/>
                        <a:pt x="313" y="85"/>
                      </a:cubicBezTo>
                      <a:cubicBezTo>
                        <a:pt x="286" y="57"/>
                        <a:pt x="256" y="0"/>
                        <a:pt x="1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41" name="Google Shape;6041;p39"/>
                <p:cNvSpPr/>
                <p:nvPr/>
              </p:nvSpPr>
              <p:spPr>
                <a:xfrm>
                  <a:off x="8920542" y="1159502"/>
                  <a:ext cx="22469" cy="19132"/>
                </a:xfrm>
                <a:custGeom>
                  <a:rect b="b" l="l" r="r" t="t"/>
                  <a:pathLst>
                    <a:path extrusionOk="0" h="172" w="202">
                      <a:moveTo>
                        <a:pt x="87" y="1"/>
                      </a:moveTo>
                      <a:cubicBezTo>
                        <a:pt x="57" y="1"/>
                        <a:pt x="30" y="30"/>
                        <a:pt x="0" y="58"/>
                      </a:cubicBezTo>
                      <a:lnTo>
                        <a:pt x="0" y="87"/>
                      </a:lnTo>
                      <a:cubicBezTo>
                        <a:pt x="0" y="115"/>
                        <a:pt x="0" y="144"/>
                        <a:pt x="30" y="172"/>
                      </a:cubicBezTo>
                      <a:lnTo>
                        <a:pt x="87" y="172"/>
                      </a:lnTo>
                      <a:cubicBezTo>
                        <a:pt x="114" y="172"/>
                        <a:pt x="172" y="172"/>
                        <a:pt x="172" y="144"/>
                      </a:cubicBezTo>
                      <a:cubicBezTo>
                        <a:pt x="201" y="115"/>
                        <a:pt x="201" y="87"/>
                        <a:pt x="201" y="87"/>
                      </a:cubicBezTo>
                      <a:cubicBezTo>
                        <a:pt x="201" y="58"/>
                        <a:pt x="172" y="30"/>
                        <a:pt x="144" y="30"/>
                      </a:cubicBezTo>
                      <a:cubicBezTo>
                        <a:pt x="144" y="1"/>
                        <a:pt x="114" y="1"/>
                        <a:pt x="8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42" name="Google Shape;6042;p39"/>
                <p:cNvSpPr/>
                <p:nvPr/>
              </p:nvSpPr>
              <p:spPr>
                <a:xfrm>
                  <a:off x="8920542" y="1156499"/>
                  <a:ext cx="22469" cy="12681"/>
                </a:xfrm>
                <a:custGeom>
                  <a:rect b="b" l="l" r="r" t="t"/>
                  <a:pathLst>
                    <a:path extrusionOk="0" h="114" w="202">
                      <a:moveTo>
                        <a:pt x="87" y="0"/>
                      </a:moveTo>
                      <a:cubicBezTo>
                        <a:pt x="57" y="0"/>
                        <a:pt x="30" y="28"/>
                        <a:pt x="0" y="28"/>
                      </a:cubicBezTo>
                      <a:lnTo>
                        <a:pt x="0" y="57"/>
                      </a:lnTo>
                      <a:lnTo>
                        <a:pt x="0" y="85"/>
                      </a:lnTo>
                      <a:cubicBezTo>
                        <a:pt x="30" y="57"/>
                        <a:pt x="57" y="28"/>
                        <a:pt x="87" y="28"/>
                      </a:cubicBezTo>
                      <a:cubicBezTo>
                        <a:pt x="114" y="28"/>
                        <a:pt x="144" y="28"/>
                        <a:pt x="144" y="57"/>
                      </a:cubicBezTo>
                      <a:cubicBezTo>
                        <a:pt x="171" y="57"/>
                        <a:pt x="201" y="84"/>
                        <a:pt x="201" y="114"/>
                      </a:cubicBezTo>
                      <a:lnTo>
                        <a:pt x="201" y="114"/>
                      </a:lnTo>
                      <a:cubicBezTo>
                        <a:pt x="201" y="84"/>
                        <a:pt x="172" y="57"/>
                        <a:pt x="172" y="28"/>
                      </a:cubicBezTo>
                      <a:lnTo>
                        <a:pt x="144" y="28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43" name="Google Shape;6043;p39"/>
                <p:cNvSpPr/>
                <p:nvPr/>
              </p:nvSpPr>
              <p:spPr>
                <a:xfrm>
                  <a:off x="8952244" y="1226352"/>
                  <a:ext cx="41601" cy="41267"/>
                </a:xfrm>
                <a:custGeom>
                  <a:rect b="b" l="l" r="r" t="t"/>
                  <a:pathLst>
                    <a:path extrusionOk="0" h="371" w="374">
                      <a:moveTo>
                        <a:pt x="1" y="199"/>
                      </a:moveTo>
                      <a:cubicBezTo>
                        <a:pt x="1" y="220"/>
                        <a:pt x="5" y="237"/>
                        <a:pt x="11" y="252"/>
                      </a:cubicBezTo>
                      <a:lnTo>
                        <a:pt x="11" y="252"/>
                      </a:lnTo>
                      <a:cubicBezTo>
                        <a:pt x="5" y="235"/>
                        <a:pt x="1" y="217"/>
                        <a:pt x="1" y="199"/>
                      </a:cubicBezTo>
                      <a:close/>
                      <a:moveTo>
                        <a:pt x="202" y="0"/>
                      </a:moveTo>
                      <a:cubicBezTo>
                        <a:pt x="246" y="15"/>
                        <a:pt x="290" y="37"/>
                        <a:pt x="323" y="71"/>
                      </a:cubicBezTo>
                      <a:lnTo>
                        <a:pt x="323" y="71"/>
                      </a:lnTo>
                      <a:cubicBezTo>
                        <a:pt x="293" y="57"/>
                        <a:pt x="253" y="57"/>
                        <a:pt x="229" y="57"/>
                      </a:cubicBezTo>
                      <a:cubicBezTo>
                        <a:pt x="115" y="57"/>
                        <a:pt x="30" y="114"/>
                        <a:pt x="30" y="229"/>
                      </a:cubicBezTo>
                      <a:cubicBezTo>
                        <a:pt x="30" y="256"/>
                        <a:pt x="58" y="286"/>
                        <a:pt x="58" y="313"/>
                      </a:cubicBezTo>
                      <a:cubicBezTo>
                        <a:pt x="41" y="296"/>
                        <a:pt x="22" y="278"/>
                        <a:pt x="11" y="252"/>
                      </a:cubicBezTo>
                      <a:lnTo>
                        <a:pt x="11" y="252"/>
                      </a:lnTo>
                      <a:cubicBezTo>
                        <a:pt x="37" y="317"/>
                        <a:pt x="105" y="370"/>
                        <a:pt x="172" y="370"/>
                      </a:cubicBezTo>
                      <a:cubicBezTo>
                        <a:pt x="286" y="370"/>
                        <a:pt x="373" y="286"/>
                        <a:pt x="373" y="199"/>
                      </a:cubicBezTo>
                      <a:cubicBezTo>
                        <a:pt x="373" y="144"/>
                        <a:pt x="353" y="103"/>
                        <a:pt x="323" y="71"/>
                      </a:cubicBezTo>
                      <a:lnTo>
                        <a:pt x="323" y="71"/>
                      </a:lnTo>
                      <a:cubicBezTo>
                        <a:pt x="331" y="75"/>
                        <a:pt x="338" y="79"/>
                        <a:pt x="343" y="85"/>
                      </a:cubicBezTo>
                      <a:cubicBezTo>
                        <a:pt x="316" y="57"/>
                        <a:pt x="259" y="0"/>
                        <a:pt x="2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44" name="Google Shape;6044;p39"/>
                <p:cNvSpPr/>
                <p:nvPr/>
              </p:nvSpPr>
              <p:spPr>
                <a:xfrm>
                  <a:off x="8952244" y="1226352"/>
                  <a:ext cx="38264" cy="34927"/>
                </a:xfrm>
                <a:custGeom>
                  <a:rect b="b" l="l" r="r" t="t"/>
                  <a:pathLst>
                    <a:path extrusionOk="0" h="314" w="344">
                      <a:moveTo>
                        <a:pt x="172" y="0"/>
                      </a:moveTo>
                      <a:cubicBezTo>
                        <a:pt x="88" y="0"/>
                        <a:pt x="1" y="85"/>
                        <a:pt x="1" y="199"/>
                      </a:cubicBezTo>
                      <a:cubicBezTo>
                        <a:pt x="1" y="256"/>
                        <a:pt x="30" y="286"/>
                        <a:pt x="58" y="313"/>
                      </a:cubicBezTo>
                      <a:cubicBezTo>
                        <a:pt x="58" y="286"/>
                        <a:pt x="30" y="256"/>
                        <a:pt x="30" y="229"/>
                      </a:cubicBezTo>
                      <a:cubicBezTo>
                        <a:pt x="30" y="114"/>
                        <a:pt x="115" y="57"/>
                        <a:pt x="229" y="57"/>
                      </a:cubicBezTo>
                      <a:cubicBezTo>
                        <a:pt x="259" y="57"/>
                        <a:pt x="316" y="57"/>
                        <a:pt x="343" y="85"/>
                      </a:cubicBezTo>
                      <a:cubicBezTo>
                        <a:pt x="316" y="57"/>
                        <a:pt x="259" y="0"/>
                        <a:pt x="2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45" name="Google Shape;6045;p39"/>
                <p:cNvSpPr/>
                <p:nvPr/>
              </p:nvSpPr>
              <p:spPr>
                <a:xfrm>
                  <a:off x="8768043" y="1286529"/>
                  <a:ext cx="28809" cy="28809"/>
                </a:xfrm>
                <a:custGeom>
                  <a:rect b="b" l="l" r="r" t="t"/>
                  <a:pathLst>
                    <a:path extrusionOk="0" h="259" w="259">
                      <a:moveTo>
                        <a:pt x="172" y="1"/>
                      </a:moveTo>
                      <a:lnTo>
                        <a:pt x="172" y="1"/>
                      </a:lnTo>
                      <a:cubicBezTo>
                        <a:pt x="199" y="1"/>
                        <a:pt x="223" y="24"/>
                        <a:pt x="250" y="70"/>
                      </a:cubicBezTo>
                      <a:lnTo>
                        <a:pt x="250" y="70"/>
                      </a:lnTo>
                      <a:cubicBezTo>
                        <a:pt x="237" y="27"/>
                        <a:pt x="211" y="1"/>
                        <a:pt x="172" y="1"/>
                      </a:cubicBezTo>
                      <a:close/>
                      <a:moveTo>
                        <a:pt x="145" y="30"/>
                      </a:moveTo>
                      <a:cubicBezTo>
                        <a:pt x="88" y="30"/>
                        <a:pt x="30" y="87"/>
                        <a:pt x="30" y="145"/>
                      </a:cubicBezTo>
                      <a:cubicBezTo>
                        <a:pt x="1" y="172"/>
                        <a:pt x="30" y="202"/>
                        <a:pt x="30" y="202"/>
                      </a:cubicBezTo>
                      <a:lnTo>
                        <a:pt x="30" y="202"/>
                      </a:lnTo>
                      <a:cubicBezTo>
                        <a:pt x="1" y="172"/>
                        <a:pt x="1" y="145"/>
                        <a:pt x="1" y="115"/>
                      </a:cubicBezTo>
                      <a:lnTo>
                        <a:pt x="1" y="145"/>
                      </a:lnTo>
                      <a:cubicBezTo>
                        <a:pt x="1" y="202"/>
                        <a:pt x="30" y="259"/>
                        <a:pt x="115" y="259"/>
                      </a:cubicBezTo>
                      <a:lnTo>
                        <a:pt x="145" y="259"/>
                      </a:lnTo>
                      <a:cubicBezTo>
                        <a:pt x="202" y="259"/>
                        <a:pt x="259" y="229"/>
                        <a:pt x="259" y="145"/>
                      </a:cubicBezTo>
                      <a:cubicBezTo>
                        <a:pt x="259" y="121"/>
                        <a:pt x="257" y="100"/>
                        <a:pt x="252" y="81"/>
                      </a:cubicBezTo>
                      <a:lnTo>
                        <a:pt x="252" y="81"/>
                      </a:lnTo>
                      <a:cubicBezTo>
                        <a:pt x="255" y="83"/>
                        <a:pt x="257" y="85"/>
                        <a:pt x="259" y="87"/>
                      </a:cubicBezTo>
                      <a:cubicBezTo>
                        <a:pt x="256" y="81"/>
                        <a:pt x="253" y="76"/>
                        <a:pt x="250" y="70"/>
                      </a:cubicBezTo>
                      <a:lnTo>
                        <a:pt x="250" y="70"/>
                      </a:lnTo>
                      <a:cubicBezTo>
                        <a:pt x="251" y="74"/>
                        <a:pt x="252" y="77"/>
                        <a:pt x="252" y="81"/>
                      </a:cubicBezTo>
                      <a:lnTo>
                        <a:pt x="252" y="81"/>
                      </a:lnTo>
                      <a:cubicBezTo>
                        <a:pt x="225" y="54"/>
                        <a:pt x="200" y="30"/>
                        <a:pt x="172" y="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46" name="Google Shape;6046;p39"/>
                <p:cNvSpPr/>
                <p:nvPr/>
              </p:nvSpPr>
              <p:spPr>
                <a:xfrm>
                  <a:off x="8768043" y="1286529"/>
                  <a:ext cx="28809" cy="22469"/>
                </a:xfrm>
                <a:custGeom>
                  <a:rect b="b" l="l" r="r" t="t"/>
                  <a:pathLst>
                    <a:path extrusionOk="0" h="202" w="259">
                      <a:moveTo>
                        <a:pt x="115" y="1"/>
                      </a:moveTo>
                      <a:cubicBezTo>
                        <a:pt x="58" y="1"/>
                        <a:pt x="1" y="30"/>
                        <a:pt x="1" y="115"/>
                      </a:cubicBezTo>
                      <a:cubicBezTo>
                        <a:pt x="1" y="145"/>
                        <a:pt x="1" y="172"/>
                        <a:pt x="30" y="202"/>
                      </a:cubicBezTo>
                      <a:lnTo>
                        <a:pt x="30" y="202"/>
                      </a:lnTo>
                      <a:cubicBezTo>
                        <a:pt x="30" y="202"/>
                        <a:pt x="1" y="172"/>
                        <a:pt x="30" y="145"/>
                      </a:cubicBezTo>
                      <a:cubicBezTo>
                        <a:pt x="30" y="87"/>
                        <a:pt x="88" y="30"/>
                        <a:pt x="145" y="30"/>
                      </a:cubicBezTo>
                      <a:lnTo>
                        <a:pt x="172" y="30"/>
                      </a:lnTo>
                      <a:cubicBezTo>
                        <a:pt x="202" y="30"/>
                        <a:pt x="229" y="58"/>
                        <a:pt x="259" y="87"/>
                      </a:cubicBezTo>
                      <a:cubicBezTo>
                        <a:pt x="229" y="30"/>
                        <a:pt x="202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047" name="Google Shape;6047;p39"/>
            <p:cNvGrpSpPr/>
            <p:nvPr/>
          </p:nvGrpSpPr>
          <p:grpSpPr>
            <a:xfrm>
              <a:off x="4673251" y="3323706"/>
              <a:ext cx="438078" cy="568555"/>
              <a:chOff x="6156488" y="1968077"/>
              <a:chExt cx="665975" cy="864197"/>
            </a:xfrm>
          </p:grpSpPr>
          <p:sp>
            <p:nvSpPr>
              <p:cNvPr id="6048" name="Google Shape;6048;p39"/>
              <p:cNvSpPr/>
              <p:nvPr/>
            </p:nvSpPr>
            <p:spPr>
              <a:xfrm>
                <a:off x="6222296" y="2385897"/>
                <a:ext cx="324251" cy="428994"/>
              </a:xfrm>
              <a:custGeom>
                <a:rect b="b" l="l" r="r" t="t"/>
                <a:pathLst>
                  <a:path extrusionOk="0" h="4837" w="3656">
                    <a:moveTo>
                      <a:pt x="2625" y="1"/>
                    </a:moveTo>
                    <a:cubicBezTo>
                      <a:pt x="2510" y="1"/>
                      <a:pt x="2479" y="159"/>
                      <a:pt x="2312" y="492"/>
                    </a:cubicBezTo>
                    <a:cubicBezTo>
                      <a:pt x="2027" y="979"/>
                      <a:pt x="1" y="4718"/>
                      <a:pt x="200" y="4832"/>
                    </a:cubicBezTo>
                    <a:cubicBezTo>
                      <a:pt x="204" y="4835"/>
                      <a:pt x="209" y="4836"/>
                      <a:pt x="215" y="4836"/>
                    </a:cubicBezTo>
                    <a:cubicBezTo>
                      <a:pt x="500" y="4836"/>
                      <a:pt x="2890" y="1483"/>
                      <a:pt x="3199" y="1036"/>
                    </a:cubicBezTo>
                    <a:cubicBezTo>
                      <a:pt x="3569" y="522"/>
                      <a:pt x="3655" y="606"/>
                      <a:pt x="3084" y="236"/>
                    </a:cubicBezTo>
                    <a:cubicBezTo>
                      <a:pt x="2834" y="81"/>
                      <a:pt x="2708" y="1"/>
                      <a:pt x="26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9" name="Google Shape;6049;p39"/>
              <p:cNvSpPr/>
              <p:nvPr/>
            </p:nvSpPr>
            <p:spPr>
              <a:xfrm>
                <a:off x="6422292" y="2358580"/>
                <a:ext cx="141904" cy="124255"/>
              </a:xfrm>
              <a:custGeom>
                <a:rect b="b" l="l" r="r" t="t"/>
                <a:pathLst>
                  <a:path extrusionOk="0" h="1401" w="1600">
                    <a:moveTo>
                      <a:pt x="258" y="1"/>
                    </a:moveTo>
                    <a:lnTo>
                      <a:pt x="0" y="716"/>
                    </a:lnTo>
                    <a:cubicBezTo>
                      <a:pt x="0" y="716"/>
                      <a:pt x="201" y="743"/>
                      <a:pt x="571" y="972"/>
                    </a:cubicBezTo>
                    <a:cubicBezTo>
                      <a:pt x="887" y="1200"/>
                      <a:pt x="1058" y="1401"/>
                      <a:pt x="1058" y="1401"/>
                    </a:cubicBezTo>
                    <a:lnTo>
                      <a:pt x="1599" y="887"/>
                    </a:lnTo>
                    <a:lnTo>
                      <a:pt x="25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0" name="Google Shape;6050;p39"/>
              <p:cNvSpPr/>
              <p:nvPr/>
            </p:nvSpPr>
            <p:spPr>
              <a:xfrm>
                <a:off x="6422292" y="1968077"/>
                <a:ext cx="392631" cy="491875"/>
              </a:xfrm>
              <a:custGeom>
                <a:rect b="b" l="l" r="r" t="t"/>
                <a:pathLst>
                  <a:path extrusionOk="0" h="5546" w="4427">
                    <a:moveTo>
                      <a:pt x="3454" y="1"/>
                    </a:moveTo>
                    <a:cubicBezTo>
                      <a:pt x="3093" y="1"/>
                      <a:pt x="2720" y="136"/>
                      <a:pt x="2428" y="350"/>
                    </a:cubicBezTo>
                    <a:cubicBezTo>
                      <a:pt x="2227" y="521"/>
                      <a:pt x="1999" y="779"/>
                      <a:pt x="1828" y="1007"/>
                    </a:cubicBezTo>
                    <a:cubicBezTo>
                      <a:pt x="1400" y="1636"/>
                      <a:pt x="514" y="3063"/>
                      <a:pt x="201" y="3947"/>
                    </a:cubicBezTo>
                    <a:cubicBezTo>
                      <a:pt x="144" y="4091"/>
                      <a:pt x="87" y="4233"/>
                      <a:pt x="57" y="4404"/>
                    </a:cubicBezTo>
                    <a:cubicBezTo>
                      <a:pt x="0" y="4518"/>
                      <a:pt x="0" y="4575"/>
                      <a:pt x="0" y="4575"/>
                    </a:cubicBezTo>
                    <a:cubicBezTo>
                      <a:pt x="544" y="4833"/>
                      <a:pt x="1028" y="5146"/>
                      <a:pt x="1485" y="5546"/>
                    </a:cubicBezTo>
                    <a:lnTo>
                      <a:pt x="1629" y="5404"/>
                    </a:lnTo>
                    <a:cubicBezTo>
                      <a:pt x="1743" y="5290"/>
                      <a:pt x="1857" y="5203"/>
                      <a:pt x="1972" y="5089"/>
                    </a:cubicBezTo>
                    <a:cubicBezTo>
                      <a:pt x="2657" y="4404"/>
                      <a:pt x="3570" y="3063"/>
                      <a:pt x="3970" y="2378"/>
                    </a:cubicBezTo>
                    <a:cubicBezTo>
                      <a:pt x="4112" y="2149"/>
                      <a:pt x="4256" y="1834"/>
                      <a:pt x="4313" y="1578"/>
                    </a:cubicBezTo>
                    <a:cubicBezTo>
                      <a:pt x="4427" y="1035"/>
                      <a:pt x="4313" y="464"/>
                      <a:pt x="3940" y="94"/>
                    </a:cubicBezTo>
                    <a:cubicBezTo>
                      <a:pt x="3787" y="30"/>
                      <a:pt x="3622" y="1"/>
                      <a:pt x="3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1" name="Google Shape;6051;p39"/>
              <p:cNvSpPr/>
              <p:nvPr/>
            </p:nvSpPr>
            <p:spPr>
              <a:xfrm>
                <a:off x="6422292" y="2318138"/>
                <a:ext cx="174897" cy="141815"/>
              </a:xfrm>
              <a:custGeom>
                <a:rect b="b" l="l" r="r" t="t"/>
                <a:pathLst>
                  <a:path extrusionOk="0" h="1599" w="1972">
                    <a:moveTo>
                      <a:pt x="201" y="0"/>
                    </a:moveTo>
                    <a:cubicBezTo>
                      <a:pt x="144" y="144"/>
                      <a:pt x="87" y="286"/>
                      <a:pt x="57" y="457"/>
                    </a:cubicBezTo>
                    <a:cubicBezTo>
                      <a:pt x="0" y="571"/>
                      <a:pt x="0" y="628"/>
                      <a:pt x="0" y="628"/>
                    </a:cubicBezTo>
                    <a:cubicBezTo>
                      <a:pt x="544" y="886"/>
                      <a:pt x="1028" y="1199"/>
                      <a:pt x="1485" y="1599"/>
                    </a:cubicBezTo>
                    <a:lnTo>
                      <a:pt x="1629" y="1457"/>
                    </a:lnTo>
                    <a:cubicBezTo>
                      <a:pt x="1743" y="1343"/>
                      <a:pt x="1857" y="1256"/>
                      <a:pt x="1972" y="1142"/>
                    </a:cubicBezTo>
                    <a:cubicBezTo>
                      <a:pt x="1515" y="715"/>
                      <a:pt x="800" y="228"/>
                      <a:pt x="2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2" name="Google Shape;6052;p39"/>
              <p:cNvSpPr/>
              <p:nvPr/>
            </p:nvSpPr>
            <p:spPr>
              <a:xfrm>
                <a:off x="6637632" y="1968077"/>
                <a:ext cx="184830" cy="140042"/>
              </a:xfrm>
              <a:custGeom>
                <a:rect b="b" l="l" r="r" t="t"/>
                <a:pathLst>
                  <a:path extrusionOk="0" h="1579" w="2084">
                    <a:moveTo>
                      <a:pt x="1019" y="0"/>
                    </a:moveTo>
                    <a:cubicBezTo>
                      <a:pt x="745" y="0"/>
                      <a:pt x="383" y="79"/>
                      <a:pt x="0" y="379"/>
                    </a:cubicBezTo>
                    <a:cubicBezTo>
                      <a:pt x="1341" y="493"/>
                      <a:pt x="1855" y="1549"/>
                      <a:pt x="1885" y="1578"/>
                    </a:cubicBezTo>
                    <a:cubicBezTo>
                      <a:pt x="2083" y="608"/>
                      <a:pt x="1512" y="94"/>
                      <a:pt x="1512" y="94"/>
                    </a:cubicBezTo>
                    <a:cubicBezTo>
                      <a:pt x="1512" y="94"/>
                      <a:pt x="1318" y="0"/>
                      <a:pt x="1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3" name="Google Shape;6053;p39"/>
              <p:cNvSpPr/>
              <p:nvPr/>
            </p:nvSpPr>
            <p:spPr>
              <a:xfrm>
                <a:off x="6407126" y="2467581"/>
                <a:ext cx="243099" cy="364693"/>
              </a:xfrm>
              <a:custGeom>
                <a:rect b="b" l="l" r="r" t="t"/>
                <a:pathLst>
                  <a:path extrusionOk="0" h="4112" w="2741">
                    <a:moveTo>
                      <a:pt x="2284" y="1"/>
                    </a:moveTo>
                    <a:lnTo>
                      <a:pt x="0" y="4112"/>
                    </a:lnTo>
                    <a:lnTo>
                      <a:pt x="2741" y="286"/>
                    </a:lnTo>
                    <a:lnTo>
                      <a:pt x="22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4" name="Google Shape;6054;p39"/>
              <p:cNvSpPr/>
              <p:nvPr/>
            </p:nvSpPr>
            <p:spPr>
              <a:xfrm>
                <a:off x="6581935" y="2315654"/>
                <a:ext cx="81063" cy="134188"/>
              </a:xfrm>
              <a:custGeom>
                <a:rect b="b" l="l" r="r" t="t"/>
                <a:pathLst>
                  <a:path extrusionOk="0" h="1513" w="914">
                    <a:moveTo>
                      <a:pt x="599" y="1"/>
                    </a:moveTo>
                    <a:lnTo>
                      <a:pt x="0" y="1086"/>
                    </a:lnTo>
                    <a:lnTo>
                      <a:pt x="656" y="1513"/>
                    </a:lnTo>
                    <a:lnTo>
                      <a:pt x="914" y="1113"/>
                    </a:lnTo>
                    <a:lnTo>
                      <a:pt x="685" y="58"/>
                    </a:lnTo>
                    <a:lnTo>
                      <a:pt x="59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5" name="Google Shape;6055;p39"/>
              <p:cNvSpPr/>
              <p:nvPr/>
            </p:nvSpPr>
            <p:spPr>
              <a:xfrm>
                <a:off x="6576879" y="2315654"/>
                <a:ext cx="81063" cy="129133"/>
              </a:xfrm>
              <a:custGeom>
                <a:rect b="b" l="l" r="r" t="t"/>
                <a:pathLst>
                  <a:path extrusionOk="0" h="1456" w="914">
                    <a:moveTo>
                      <a:pt x="656" y="1"/>
                    </a:moveTo>
                    <a:lnTo>
                      <a:pt x="0" y="1028"/>
                    </a:lnTo>
                    <a:lnTo>
                      <a:pt x="656" y="1456"/>
                    </a:lnTo>
                    <a:lnTo>
                      <a:pt x="914" y="1056"/>
                    </a:lnTo>
                    <a:lnTo>
                      <a:pt x="6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6" name="Google Shape;6056;p39"/>
              <p:cNvSpPr/>
              <p:nvPr/>
            </p:nvSpPr>
            <p:spPr>
              <a:xfrm>
                <a:off x="6597101" y="2319911"/>
                <a:ext cx="146959" cy="196626"/>
              </a:xfrm>
              <a:custGeom>
                <a:rect b="b" l="l" r="r" t="t"/>
                <a:pathLst>
                  <a:path extrusionOk="0" h="2217" w="1657">
                    <a:moveTo>
                      <a:pt x="1535" y="0"/>
                    </a:moveTo>
                    <a:cubicBezTo>
                      <a:pt x="1406" y="0"/>
                      <a:pt x="996" y="199"/>
                      <a:pt x="743" y="581"/>
                    </a:cubicBezTo>
                    <a:cubicBezTo>
                      <a:pt x="599" y="809"/>
                      <a:pt x="256" y="1380"/>
                      <a:pt x="1" y="1894"/>
                    </a:cubicBezTo>
                    <a:cubicBezTo>
                      <a:pt x="1" y="2045"/>
                      <a:pt x="243" y="2217"/>
                      <a:pt x="379" y="2217"/>
                    </a:cubicBezTo>
                    <a:cubicBezTo>
                      <a:pt x="398" y="2217"/>
                      <a:pt x="414" y="2214"/>
                      <a:pt x="428" y="2207"/>
                    </a:cubicBezTo>
                    <a:cubicBezTo>
                      <a:pt x="827" y="1750"/>
                      <a:pt x="1227" y="1209"/>
                      <a:pt x="1371" y="1008"/>
                    </a:cubicBezTo>
                    <a:cubicBezTo>
                      <a:pt x="1656" y="581"/>
                      <a:pt x="1656" y="67"/>
                      <a:pt x="1570" y="10"/>
                    </a:cubicBezTo>
                    <a:cubicBezTo>
                      <a:pt x="1563" y="3"/>
                      <a:pt x="1551" y="0"/>
                      <a:pt x="15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7" name="Google Shape;6057;p39"/>
              <p:cNvSpPr/>
              <p:nvPr/>
            </p:nvSpPr>
            <p:spPr>
              <a:xfrm>
                <a:off x="6665392" y="2353525"/>
                <a:ext cx="70952" cy="48336"/>
              </a:xfrm>
              <a:custGeom>
                <a:rect b="b" l="l" r="r" t="t"/>
                <a:pathLst>
                  <a:path extrusionOk="0" h="545" w="800">
                    <a:moveTo>
                      <a:pt x="30" y="1"/>
                    </a:moveTo>
                    <a:lnTo>
                      <a:pt x="0" y="58"/>
                    </a:lnTo>
                    <a:cubicBezTo>
                      <a:pt x="57" y="202"/>
                      <a:pt x="144" y="316"/>
                      <a:pt x="286" y="400"/>
                    </a:cubicBezTo>
                    <a:cubicBezTo>
                      <a:pt x="430" y="487"/>
                      <a:pt x="601" y="544"/>
                      <a:pt x="772" y="544"/>
                    </a:cubicBezTo>
                    <a:lnTo>
                      <a:pt x="800" y="458"/>
                    </a:lnTo>
                    <a:lnTo>
                      <a:pt x="800" y="458"/>
                    </a:lnTo>
                    <a:cubicBezTo>
                      <a:pt x="766" y="465"/>
                      <a:pt x="731" y="468"/>
                      <a:pt x="694" y="468"/>
                    </a:cubicBezTo>
                    <a:cubicBezTo>
                      <a:pt x="577" y="468"/>
                      <a:pt x="446" y="430"/>
                      <a:pt x="315" y="343"/>
                    </a:cubicBezTo>
                    <a:cubicBezTo>
                      <a:pt x="201" y="259"/>
                      <a:pt x="87" y="145"/>
                      <a:pt x="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8" name="Google Shape;6058;p39"/>
              <p:cNvSpPr/>
              <p:nvPr/>
            </p:nvSpPr>
            <p:spPr>
              <a:xfrm>
                <a:off x="6589385" y="2464920"/>
                <a:ext cx="73613" cy="48336"/>
              </a:xfrm>
              <a:custGeom>
                <a:rect b="b" l="l" r="r" t="t"/>
                <a:pathLst>
                  <a:path extrusionOk="0" h="545" w="830">
                    <a:moveTo>
                      <a:pt x="58" y="1"/>
                    </a:moveTo>
                    <a:lnTo>
                      <a:pt x="1" y="88"/>
                    </a:lnTo>
                    <a:cubicBezTo>
                      <a:pt x="58" y="202"/>
                      <a:pt x="172" y="316"/>
                      <a:pt x="316" y="401"/>
                    </a:cubicBezTo>
                    <a:cubicBezTo>
                      <a:pt x="458" y="487"/>
                      <a:pt x="629" y="545"/>
                      <a:pt x="773" y="545"/>
                    </a:cubicBezTo>
                    <a:lnTo>
                      <a:pt x="830" y="458"/>
                    </a:lnTo>
                    <a:lnTo>
                      <a:pt x="830" y="458"/>
                    </a:lnTo>
                    <a:cubicBezTo>
                      <a:pt x="796" y="465"/>
                      <a:pt x="758" y="469"/>
                      <a:pt x="719" y="469"/>
                    </a:cubicBezTo>
                    <a:cubicBezTo>
                      <a:pt x="594" y="469"/>
                      <a:pt x="453" y="431"/>
                      <a:pt x="343" y="344"/>
                    </a:cubicBezTo>
                    <a:cubicBezTo>
                      <a:pt x="202" y="259"/>
                      <a:pt x="115" y="145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9" name="Google Shape;6059;p39"/>
              <p:cNvSpPr/>
              <p:nvPr/>
            </p:nvSpPr>
            <p:spPr>
              <a:xfrm>
                <a:off x="6156488" y="2295433"/>
                <a:ext cx="235472" cy="395114"/>
              </a:xfrm>
              <a:custGeom>
                <a:rect b="b" l="l" r="r" t="t"/>
                <a:pathLst>
                  <a:path extrusionOk="0" h="4455" w="2655">
                    <a:moveTo>
                      <a:pt x="2228" y="0"/>
                    </a:moveTo>
                    <a:lnTo>
                      <a:pt x="1" y="4454"/>
                    </a:lnTo>
                    <a:lnTo>
                      <a:pt x="2655" y="256"/>
                    </a:lnTo>
                    <a:lnTo>
                      <a:pt x="222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0" name="Google Shape;6060;p39"/>
              <p:cNvSpPr/>
              <p:nvPr/>
            </p:nvSpPr>
            <p:spPr>
              <a:xfrm>
                <a:off x="6394532" y="2234591"/>
                <a:ext cx="121594" cy="93745"/>
              </a:xfrm>
              <a:custGeom>
                <a:rect b="b" l="l" r="r" t="t"/>
                <a:pathLst>
                  <a:path extrusionOk="0" h="1057" w="1371">
                    <a:moveTo>
                      <a:pt x="1314" y="1"/>
                    </a:moveTo>
                    <a:lnTo>
                      <a:pt x="229" y="229"/>
                    </a:lnTo>
                    <a:lnTo>
                      <a:pt x="0" y="629"/>
                    </a:lnTo>
                    <a:lnTo>
                      <a:pt x="656" y="1056"/>
                    </a:lnTo>
                    <a:lnTo>
                      <a:pt x="1371" y="58"/>
                    </a:lnTo>
                    <a:lnTo>
                      <a:pt x="13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1" name="Google Shape;6061;p39"/>
              <p:cNvSpPr/>
              <p:nvPr/>
            </p:nvSpPr>
            <p:spPr>
              <a:xfrm>
                <a:off x="6399587" y="2239736"/>
                <a:ext cx="116539" cy="91173"/>
              </a:xfrm>
              <a:custGeom>
                <a:rect b="b" l="l" r="r" t="t"/>
                <a:pathLst>
                  <a:path extrusionOk="0" h="1028" w="1314">
                    <a:moveTo>
                      <a:pt x="1314" y="0"/>
                    </a:moveTo>
                    <a:lnTo>
                      <a:pt x="256" y="228"/>
                    </a:lnTo>
                    <a:lnTo>
                      <a:pt x="1" y="628"/>
                    </a:lnTo>
                    <a:lnTo>
                      <a:pt x="656" y="1028"/>
                    </a:lnTo>
                    <a:lnTo>
                      <a:pt x="13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2" name="Google Shape;6062;p39"/>
              <p:cNvSpPr/>
              <p:nvPr/>
            </p:nvSpPr>
            <p:spPr>
              <a:xfrm>
                <a:off x="6336174" y="2148296"/>
                <a:ext cx="141904" cy="199641"/>
              </a:xfrm>
              <a:custGeom>
                <a:rect b="b" l="l" r="r" t="t"/>
                <a:pathLst>
                  <a:path extrusionOk="0" h="2251" w="1600">
                    <a:moveTo>
                      <a:pt x="1499" y="0"/>
                    </a:moveTo>
                    <a:cubicBezTo>
                      <a:pt x="1396" y="0"/>
                      <a:pt x="953" y="202"/>
                      <a:pt x="686" y="602"/>
                    </a:cubicBezTo>
                    <a:cubicBezTo>
                      <a:pt x="572" y="830"/>
                      <a:pt x="259" y="1401"/>
                      <a:pt x="1" y="1945"/>
                    </a:cubicBezTo>
                    <a:cubicBezTo>
                      <a:pt x="1" y="2088"/>
                      <a:pt x="221" y="2250"/>
                      <a:pt x="376" y="2250"/>
                    </a:cubicBezTo>
                    <a:cubicBezTo>
                      <a:pt x="406" y="2250"/>
                      <a:pt x="434" y="2244"/>
                      <a:pt x="457" y="2230"/>
                    </a:cubicBezTo>
                    <a:cubicBezTo>
                      <a:pt x="830" y="1773"/>
                      <a:pt x="1200" y="1230"/>
                      <a:pt x="1344" y="1001"/>
                    </a:cubicBezTo>
                    <a:cubicBezTo>
                      <a:pt x="1599" y="574"/>
                      <a:pt x="1599" y="60"/>
                      <a:pt x="1515" y="3"/>
                    </a:cubicBezTo>
                    <a:cubicBezTo>
                      <a:pt x="1511" y="1"/>
                      <a:pt x="1506" y="0"/>
                      <a:pt x="1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3" name="Google Shape;6063;p39"/>
              <p:cNvSpPr/>
              <p:nvPr/>
            </p:nvSpPr>
            <p:spPr>
              <a:xfrm>
                <a:off x="6399587" y="2178894"/>
                <a:ext cx="68380" cy="53214"/>
              </a:xfrm>
              <a:custGeom>
                <a:rect b="b" l="l" r="r" t="t"/>
                <a:pathLst>
                  <a:path extrusionOk="0" h="600" w="771">
                    <a:moveTo>
                      <a:pt x="28" y="1"/>
                    </a:moveTo>
                    <a:lnTo>
                      <a:pt x="1" y="85"/>
                    </a:lnTo>
                    <a:cubicBezTo>
                      <a:pt x="58" y="229"/>
                      <a:pt x="172" y="371"/>
                      <a:pt x="313" y="458"/>
                    </a:cubicBezTo>
                    <a:cubicBezTo>
                      <a:pt x="457" y="542"/>
                      <a:pt x="599" y="599"/>
                      <a:pt x="743" y="599"/>
                    </a:cubicBezTo>
                    <a:lnTo>
                      <a:pt x="770" y="515"/>
                    </a:lnTo>
                    <a:lnTo>
                      <a:pt x="770" y="515"/>
                    </a:lnTo>
                    <a:cubicBezTo>
                      <a:pt x="751" y="519"/>
                      <a:pt x="729" y="522"/>
                      <a:pt x="707" y="522"/>
                    </a:cubicBezTo>
                    <a:cubicBezTo>
                      <a:pt x="598" y="522"/>
                      <a:pt x="460" y="471"/>
                      <a:pt x="343" y="401"/>
                    </a:cubicBezTo>
                    <a:cubicBezTo>
                      <a:pt x="199" y="314"/>
                      <a:pt x="85" y="142"/>
                      <a:pt x="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4" name="Google Shape;6064;p39"/>
              <p:cNvSpPr/>
              <p:nvPr/>
            </p:nvSpPr>
            <p:spPr>
              <a:xfrm>
                <a:off x="6328724" y="2295433"/>
                <a:ext cx="68291" cy="50731"/>
              </a:xfrm>
              <a:custGeom>
                <a:rect b="b" l="l" r="r" t="t"/>
                <a:pathLst>
                  <a:path extrusionOk="0" h="572" w="770">
                    <a:moveTo>
                      <a:pt x="57" y="0"/>
                    </a:moveTo>
                    <a:lnTo>
                      <a:pt x="0" y="57"/>
                    </a:lnTo>
                    <a:cubicBezTo>
                      <a:pt x="57" y="199"/>
                      <a:pt x="171" y="343"/>
                      <a:pt x="313" y="427"/>
                    </a:cubicBezTo>
                    <a:cubicBezTo>
                      <a:pt x="457" y="514"/>
                      <a:pt x="599" y="571"/>
                      <a:pt x="742" y="571"/>
                    </a:cubicBezTo>
                    <a:lnTo>
                      <a:pt x="770" y="484"/>
                    </a:lnTo>
                    <a:lnTo>
                      <a:pt x="770" y="484"/>
                    </a:lnTo>
                    <a:cubicBezTo>
                      <a:pt x="749" y="490"/>
                      <a:pt x="726" y="492"/>
                      <a:pt x="703" y="492"/>
                    </a:cubicBezTo>
                    <a:cubicBezTo>
                      <a:pt x="595" y="492"/>
                      <a:pt x="464" y="441"/>
                      <a:pt x="370" y="370"/>
                    </a:cubicBezTo>
                    <a:cubicBezTo>
                      <a:pt x="199" y="286"/>
                      <a:pt x="85" y="142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5" name="Google Shape;6065;p39"/>
              <p:cNvSpPr/>
              <p:nvPr/>
            </p:nvSpPr>
            <p:spPr>
              <a:xfrm>
                <a:off x="6556569" y="2081335"/>
                <a:ext cx="192546" cy="167269"/>
              </a:xfrm>
              <a:custGeom>
                <a:rect b="b" l="l" r="r" t="t"/>
                <a:pathLst>
                  <a:path extrusionOk="0" h="1886" w="2171">
                    <a:moveTo>
                      <a:pt x="1075" y="0"/>
                    </a:moveTo>
                    <a:cubicBezTo>
                      <a:pt x="768" y="0"/>
                      <a:pt x="466" y="146"/>
                      <a:pt x="286" y="416"/>
                    </a:cubicBezTo>
                    <a:cubicBezTo>
                      <a:pt x="1" y="872"/>
                      <a:pt x="142" y="1443"/>
                      <a:pt x="572" y="1729"/>
                    </a:cubicBezTo>
                    <a:cubicBezTo>
                      <a:pt x="731" y="1835"/>
                      <a:pt x="913" y="1886"/>
                      <a:pt x="1095" y="1886"/>
                    </a:cubicBezTo>
                    <a:cubicBezTo>
                      <a:pt x="1402" y="1886"/>
                      <a:pt x="1706" y="1741"/>
                      <a:pt x="1885" y="1471"/>
                    </a:cubicBezTo>
                    <a:cubicBezTo>
                      <a:pt x="2171" y="1014"/>
                      <a:pt x="2027" y="443"/>
                      <a:pt x="1600" y="158"/>
                    </a:cubicBezTo>
                    <a:cubicBezTo>
                      <a:pt x="1440" y="51"/>
                      <a:pt x="1257" y="0"/>
                      <a:pt x="1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6" name="Google Shape;6066;p39"/>
              <p:cNvSpPr/>
              <p:nvPr/>
            </p:nvSpPr>
            <p:spPr>
              <a:xfrm>
                <a:off x="6566680" y="2090559"/>
                <a:ext cx="172325" cy="148822"/>
              </a:xfrm>
              <a:custGeom>
                <a:rect b="b" l="l" r="r" t="t"/>
                <a:pathLst>
                  <a:path extrusionOk="0" h="1678" w="1943">
                    <a:moveTo>
                      <a:pt x="960" y="1"/>
                    </a:moveTo>
                    <a:cubicBezTo>
                      <a:pt x="686" y="1"/>
                      <a:pt x="420" y="133"/>
                      <a:pt x="257" y="369"/>
                    </a:cubicBezTo>
                    <a:cubicBezTo>
                      <a:pt x="1" y="768"/>
                      <a:pt x="115" y="1282"/>
                      <a:pt x="515" y="1538"/>
                    </a:cubicBezTo>
                    <a:cubicBezTo>
                      <a:pt x="651" y="1633"/>
                      <a:pt x="810" y="1678"/>
                      <a:pt x="970" y="1678"/>
                    </a:cubicBezTo>
                    <a:cubicBezTo>
                      <a:pt x="1245" y="1678"/>
                      <a:pt x="1522" y="1545"/>
                      <a:pt x="1684" y="1310"/>
                    </a:cubicBezTo>
                    <a:cubicBezTo>
                      <a:pt x="1942" y="910"/>
                      <a:pt x="1828" y="396"/>
                      <a:pt x="1428" y="140"/>
                    </a:cubicBezTo>
                    <a:cubicBezTo>
                      <a:pt x="1282" y="46"/>
                      <a:pt x="1119" y="1"/>
                      <a:pt x="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7" name="Google Shape;6067;p39"/>
              <p:cNvSpPr/>
              <p:nvPr/>
            </p:nvSpPr>
            <p:spPr>
              <a:xfrm>
                <a:off x="6586990" y="2105991"/>
                <a:ext cx="131705" cy="117958"/>
              </a:xfrm>
              <a:custGeom>
                <a:rect b="b" l="l" r="r" t="t"/>
                <a:pathLst>
                  <a:path extrusionOk="0" h="1330" w="1485">
                    <a:moveTo>
                      <a:pt x="744" y="1"/>
                    </a:moveTo>
                    <a:cubicBezTo>
                      <a:pt x="522" y="1"/>
                      <a:pt x="308" y="108"/>
                      <a:pt x="199" y="309"/>
                    </a:cubicBezTo>
                    <a:cubicBezTo>
                      <a:pt x="0" y="594"/>
                      <a:pt x="85" y="1022"/>
                      <a:pt x="370" y="1223"/>
                    </a:cubicBezTo>
                    <a:cubicBezTo>
                      <a:pt x="485" y="1295"/>
                      <a:pt x="610" y="1330"/>
                      <a:pt x="733" y="1330"/>
                    </a:cubicBezTo>
                    <a:cubicBezTo>
                      <a:pt x="949" y="1330"/>
                      <a:pt x="1157" y="1222"/>
                      <a:pt x="1284" y="1022"/>
                    </a:cubicBezTo>
                    <a:cubicBezTo>
                      <a:pt x="1485" y="736"/>
                      <a:pt x="1398" y="309"/>
                      <a:pt x="1113" y="108"/>
                    </a:cubicBezTo>
                    <a:cubicBezTo>
                      <a:pt x="999" y="36"/>
                      <a:pt x="870" y="1"/>
                      <a:pt x="7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068" name="Google Shape;6068;p39"/>
          <p:cNvSpPr txBox="1"/>
          <p:nvPr>
            <p:ph type="title"/>
          </p:nvPr>
        </p:nvSpPr>
        <p:spPr>
          <a:xfrm>
            <a:off x="711324" y="714475"/>
            <a:ext cx="1263900" cy="12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069" name="Google Shape;6069;p39"/>
          <p:cNvSpPr txBox="1"/>
          <p:nvPr>
            <p:ph idx="2" type="title"/>
          </p:nvPr>
        </p:nvSpPr>
        <p:spPr>
          <a:xfrm>
            <a:off x="711325" y="1547575"/>
            <a:ext cx="3546300" cy="199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</a:t>
            </a:r>
            <a:r>
              <a:rPr lang="en"/>
              <a:t> WORK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3" name="Shape 6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4" name="Google Shape;6074;p40"/>
          <p:cNvSpPr txBox="1"/>
          <p:nvPr>
            <p:ph idx="1" type="subTitle"/>
          </p:nvPr>
        </p:nvSpPr>
        <p:spPr>
          <a:xfrm>
            <a:off x="2766250" y="4009125"/>
            <a:ext cx="5653200" cy="5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FLARE</a:t>
            </a:r>
            <a:endParaRPr/>
          </a:p>
        </p:txBody>
      </p:sp>
      <p:sp>
        <p:nvSpPr>
          <p:cNvPr id="6075" name="Google Shape;6075;p40"/>
          <p:cNvSpPr txBox="1"/>
          <p:nvPr>
            <p:ph type="title"/>
          </p:nvPr>
        </p:nvSpPr>
        <p:spPr>
          <a:xfrm>
            <a:off x="5287442" y="4451100"/>
            <a:ext cx="31320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20211028 X1.0</a:t>
            </a:r>
            <a:endParaRPr/>
          </a:p>
        </p:txBody>
      </p:sp>
      <p:pic>
        <p:nvPicPr>
          <p:cNvPr id="6076" name="Google Shape;6076;p40"/>
          <p:cNvPicPr preferRelativeResize="0"/>
          <p:nvPr/>
        </p:nvPicPr>
        <p:blipFill rotWithShape="1">
          <a:blip r:embed="rId3">
            <a:alphaModFix/>
          </a:blip>
          <a:srcRect b="34923" l="6752" r="31243" t="21345"/>
          <a:stretch/>
        </p:blipFill>
        <p:spPr>
          <a:xfrm>
            <a:off x="3676200" y="3834775"/>
            <a:ext cx="1936375" cy="115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7" name="Google Shape;6077;p40"/>
          <p:cNvPicPr preferRelativeResize="0"/>
          <p:nvPr/>
        </p:nvPicPr>
        <p:blipFill rotWithShape="1">
          <a:blip r:embed="rId4">
            <a:alphaModFix/>
          </a:blip>
          <a:srcRect b="33548" l="5611" r="35447" t="20310"/>
          <a:stretch/>
        </p:blipFill>
        <p:spPr>
          <a:xfrm>
            <a:off x="6939763" y="2116975"/>
            <a:ext cx="1741671" cy="115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8" name="Google Shape;6078;p40"/>
          <p:cNvPicPr preferRelativeResize="0"/>
          <p:nvPr/>
        </p:nvPicPr>
        <p:blipFill rotWithShape="1">
          <a:blip r:embed="rId5">
            <a:alphaModFix/>
          </a:blip>
          <a:srcRect b="37502" l="7858" r="47518" t="26062"/>
          <a:stretch/>
        </p:blipFill>
        <p:spPr>
          <a:xfrm>
            <a:off x="6977850" y="227725"/>
            <a:ext cx="1665495" cy="115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9" name="Google Shape;6079;p40"/>
          <p:cNvPicPr preferRelativeResize="0"/>
          <p:nvPr/>
        </p:nvPicPr>
        <p:blipFill rotWithShape="1">
          <a:blip r:embed="rId6">
            <a:alphaModFix/>
          </a:blip>
          <a:srcRect b="37426" l="6480" r="34978" t="21062"/>
          <a:stretch/>
        </p:blipFill>
        <p:spPr>
          <a:xfrm>
            <a:off x="2140975" y="2119150"/>
            <a:ext cx="1936374" cy="1153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0" name="Google Shape;6080;p40"/>
          <p:cNvPicPr preferRelativeResize="0"/>
          <p:nvPr/>
        </p:nvPicPr>
        <p:blipFill rotWithShape="1">
          <a:blip r:embed="rId7">
            <a:alphaModFix/>
          </a:blip>
          <a:srcRect b="36515" l="6914" r="35699" t="21975"/>
          <a:stretch/>
        </p:blipFill>
        <p:spPr>
          <a:xfrm>
            <a:off x="4560325" y="2117700"/>
            <a:ext cx="1896481" cy="115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1" name="Google Shape;6081;p40"/>
          <p:cNvPicPr preferRelativeResize="0"/>
          <p:nvPr/>
        </p:nvPicPr>
        <p:blipFill rotWithShape="1">
          <a:blip r:embed="rId8">
            <a:alphaModFix/>
          </a:blip>
          <a:srcRect b="35663" l="6658" r="32918" t="22997"/>
          <a:stretch/>
        </p:blipFill>
        <p:spPr>
          <a:xfrm>
            <a:off x="4646975" y="226275"/>
            <a:ext cx="2000357" cy="115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2" name="Google Shape;6082;p40"/>
          <p:cNvPicPr preferRelativeResize="0"/>
          <p:nvPr/>
        </p:nvPicPr>
        <p:blipFill rotWithShape="1">
          <a:blip r:embed="rId9">
            <a:alphaModFix/>
          </a:blip>
          <a:srcRect b="33519" l="6506" r="32858" t="17496"/>
          <a:stretch/>
        </p:blipFill>
        <p:spPr>
          <a:xfrm>
            <a:off x="2710600" y="226277"/>
            <a:ext cx="1691691" cy="115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6" name="Shape 6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7" name="Google Shape;6087;p41"/>
          <p:cNvSpPr txBox="1"/>
          <p:nvPr>
            <p:ph idx="1" type="subTitle"/>
          </p:nvPr>
        </p:nvSpPr>
        <p:spPr>
          <a:xfrm>
            <a:off x="484625" y="2571750"/>
            <a:ext cx="2779200" cy="12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Light curves of the entire flaring region from observational data compared with synthetic.</a:t>
            </a:r>
            <a:endParaRPr sz="1600"/>
          </a:p>
        </p:txBody>
      </p:sp>
      <p:sp>
        <p:nvSpPr>
          <p:cNvPr id="6088" name="Google Shape;6088;p41"/>
          <p:cNvSpPr txBox="1"/>
          <p:nvPr>
            <p:ph type="ctrTitle"/>
          </p:nvPr>
        </p:nvSpPr>
        <p:spPr>
          <a:xfrm>
            <a:off x="484775" y="1445350"/>
            <a:ext cx="3022200" cy="12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LIGHT CURVES</a:t>
            </a:r>
            <a:endParaRPr sz="4000"/>
          </a:p>
        </p:txBody>
      </p:sp>
      <p:pic>
        <p:nvPicPr>
          <p:cNvPr id="6089" name="Google Shape;608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4575" y="113350"/>
            <a:ext cx="5302926" cy="49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3" name="Shape 6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4" name="Google Shape;6094;p42"/>
          <p:cNvGrpSpPr/>
          <p:nvPr/>
        </p:nvGrpSpPr>
        <p:grpSpPr>
          <a:xfrm rot="1373580">
            <a:off x="5830557" y="-893677"/>
            <a:ext cx="1884439" cy="1885314"/>
            <a:chOff x="1779536" y="1568224"/>
            <a:chExt cx="597984" cy="598262"/>
          </a:xfrm>
        </p:grpSpPr>
        <p:sp>
          <p:nvSpPr>
            <p:cNvPr id="6095" name="Google Shape;6095;p42"/>
            <p:cNvSpPr/>
            <p:nvPr/>
          </p:nvSpPr>
          <p:spPr>
            <a:xfrm>
              <a:off x="2021201" y="1827993"/>
              <a:ext cx="90450" cy="90960"/>
            </a:xfrm>
            <a:custGeom>
              <a:rect b="b" l="l" r="r" t="t"/>
              <a:pathLst>
                <a:path extrusionOk="0" h="1428" w="1420">
                  <a:moveTo>
                    <a:pt x="760" y="1"/>
                  </a:moveTo>
                  <a:cubicBezTo>
                    <a:pt x="282" y="1"/>
                    <a:pt x="1" y="289"/>
                    <a:pt x="1" y="760"/>
                  </a:cubicBezTo>
                  <a:cubicBezTo>
                    <a:pt x="1" y="1139"/>
                    <a:pt x="282" y="1428"/>
                    <a:pt x="760" y="1428"/>
                  </a:cubicBezTo>
                  <a:cubicBezTo>
                    <a:pt x="1139" y="1428"/>
                    <a:pt x="1420" y="1139"/>
                    <a:pt x="1420" y="760"/>
                  </a:cubicBezTo>
                  <a:cubicBezTo>
                    <a:pt x="1420" y="289"/>
                    <a:pt x="1139" y="1"/>
                    <a:pt x="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6" name="Google Shape;6096;p42"/>
            <p:cNvSpPr/>
            <p:nvPr/>
          </p:nvSpPr>
          <p:spPr>
            <a:xfrm>
              <a:off x="1972855" y="1803851"/>
              <a:ext cx="120962" cy="133000"/>
            </a:xfrm>
            <a:custGeom>
              <a:rect b="b" l="l" r="r" t="t"/>
              <a:pathLst>
                <a:path extrusionOk="0" h="2088" w="1899">
                  <a:moveTo>
                    <a:pt x="1139" y="0"/>
                  </a:moveTo>
                  <a:cubicBezTo>
                    <a:pt x="950" y="99"/>
                    <a:pt x="851" y="99"/>
                    <a:pt x="760" y="190"/>
                  </a:cubicBezTo>
                  <a:cubicBezTo>
                    <a:pt x="570" y="289"/>
                    <a:pt x="472" y="289"/>
                    <a:pt x="380" y="479"/>
                  </a:cubicBezTo>
                  <a:cubicBezTo>
                    <a:pt x="191" y="668"/>
                    <a:pt x="92" y="858"/>
                    <a:pt x="1" y="1139"/>
                  </a:cubicBezTo>
                  <a:lnTo>
                    <a:pt x="1" y="1617"/>
                  </a:lnTo>
                  <a:cubicBezTo>
                    <a:pt x="92" y="1807"/>
                    <a:pt x="191" y="1898"/>
                    <a:pt x="282" y="1996"/>
                  </a:cubicBezTo>
                  <a:cubicBezTo>
                    <a:pt x="282" y="2087"/>
                    <a:pt x="380" y="2087"/>
                    <a:pt x="472" y="2087"/>
                  </a:cubicBezTo>
                  <a:lnTo>
                    <a:pt x="472" y="1807"/>
                  </a:lnTo>
                  <a:cubicBezTo>
                    <a:pt x="380" y="1708"/>
                    <a:pt x="282" y="1617"/>
                    <a:pt x="282" y="1518"/>
                  </a:cubicBezTo>
                  <a:lnTo>
                    <a:pt x="282" y="1237"/>
                  </a:lnTo>
                  <a:cubicBezTo>
                    <a:pt x="282" y="949"/>
                    <a:pt x="380" y="759"/>
                    <a:pt x="570" y="570"/>
                  </a:cubicBezTo>
                  <a:cubicBezTo>
                    <a:pt x="661" y="380"/>
                    <a:pt x="851" y="190"/>
                    <a:pt x="1139" y="190"/>
                  </a:cubicBezTo>
                  <a:cubicBezTo>
                    <a:pt x="1234" y="145"/>
                    <a:pt x="1352" y="122"/>
                    <a:pt x="1482" y="122"/>
                  </a:cubicBezTo>
                  <a:cubicBezTo>
                    <a:pt x="1612" y="122"/>
                    <a:pt x="1754" y="145"/>
                    <a:pt x="1898" y="190"/>
                  </a:cubicBezTo>
                  <a:cubicBezTo>
                    <a:pt x="1708" y="0"/>
                    <a:pt x="1420" y="0"/>
                    <a:pt x="1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7" name="Google Shape;6097;p42"/>
            <p:cNvSpPr/>
            <p:nvPr/>
          </p:nvSpPr>
          <p:spPr>
            <a:xfrm>
              <a:off x="2021201" y="1888444"/>
              <a:ext cx="157205" cy="72551"/>
            </a:xfrm>
            <a:custGeom>
              <a:rect b="b" l="l" r="r" t="t"/>
              <a:pathLst>
                <a:path extrusionOk="0" h="1139" w="2468">
                  <a:moveTo>
                    <a:pt x="2369" y="0"/>
                  </a:moveTo>
                  <a:cubicBezTo>
                    <a:pt x="2278" y="0"/>
                    <a:pt x="2179" y="0"/>
                    <a:pt x="2179" y="99"/>
                  </a:cubicBezTo>
                  <a:cubicBezTo>
                    <a:pt x="2088" y="289"/>
                    <a:pt x="1989" y="479"/>
                    <a:pt x="1799" y="668"/>
                  </a:cubicBezTo>
                  <a:lnTo>
                    <a:pt x="1230" y="949"/>
                  </a:lnTo>
                  <a:cubicBezTo>
                    <a:pt x="1135" y="998"/>
                    <a:pt x="1018" y="1023"/>
                    <a:pt x="900" y="1023"/>
                  </a:cubicBezTo>
                  <a:cubicBezTo>
                    <a:pt x="783" y="1023"/>
                    <a:pt x="665" y="998"/>
                    <a:pt x="570" y="949"/>
                  </a:cubicBezTo>
                  <a:cubicBezTo>
                    <a:pt x="380" y="858"/>
                    <a:pt x="191" y="759"/>
                    <a:pt x="92" y="570"/>
                  </a:cubicBezTo>
                  <a:lnTo>
                    <a:pt x="1" y="570"/>
                  </a:lnTo>
                  <a:cubicBezTo>
                    <a:pt x="92" y="858"/>
                    <a:pt x="282" y="1048"/>
                    <a:pt x="570" y="1048"/>
                  </a:cubicBezTo>
                  <a:cubicBezTo>
                    <a:pt x="760" y="1139"/>
                    <a:pt x="1041" y="1139"/>
                    <a:pt x="1230" y="1139"/>
                  </a:cubicBezTo>
                  <a:cubicBezTo>
                    <a:pt x="1519" y="1139"/>
                    <a:pt x="1799" y="949"/>
                    <a:pt x="1989" y="858"/>
                  </a:cubicBezTo>
                  <a:cubicBezTo>
                    <a:pt x="2179" y="668"/>
                    <a:pt x="2369" y="479"/>
                    <a:pt x="2467" y="190"/>
                  </a:cubicBezTo>
                  <a:cubicBezTo>
                    <a:pt x="2467" y="99"/>
                    <a:pt x="2369" y="0"/>
                    <a:pt x="23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8" name="Google Shape;6098;p42"/>
            <p:cNvSpPr/>
            <p:nvPr/>
          </p:nvSpPr>
          <p:spPr>
            <a:xfrm>
              <a:off x="2045406" y="1759324"/>
              <a:ext cx="108795" cy="159626"/>
            </a:xfrm>
            <a:custGeom>
              <a:rect b="b" l="l" r="r" t="t"/>
              <a:pathLst>
                <a:path extrusionOk="0" h="2506" w="1708">
                  <a:moveTo>
                    <a:pt x="380" y="0"/>
                  </a:moveTo>
                  <a:cubicBezTo>
                    <a:pt x="289" y="0"/>
                    <a:pt x="194" y="13"/>
                    <a:pt x="91" y="39"/>
                  </a:cubicBezTo>
                  <a:cubicBezTo>
                    <a:pt x="0" y="39"/>
                    <a:pt x="0" y="130"/>
                    <a:pt x="0" y="229"/>
                  </a:cubicBezTo>
                  <a:cubicBezTo>
                    <a:pt x="0" y="229"/>
                    <a:pt x="91" y="320"/>
                    <a:pt x="190" y="320"/>
                  </a:cubicBezTo>
                  <a:cubicBezTo>
                    <a:pt x="245" y="294"/>
                    <a:pt x="308" y="282"/>
                    <a:pt x="374" y="282"/>
                  </a:cubicBezTo>
                  <a:cubicBezTo>
                    <a:pt x="535" y="282"/>
                    <a:pt x="716" y="349"/>
                    <a:pt x="850" y="419"/>
                  </a:cubicBezTo>
                  <a:cubicBezTo>
                    <a:pt x="1139" y="608"/>
                    <a:pt x="1230" y="798"/>
                    <a:pt x="1328" y="988"/>
                  </a:cubicBezTo>
                  <a:cubicBezTo>
                    <a:pt x="1518" y="1269"/>
                    <a:pt x="1518" y="1557"/>
                    <a:pt x="1419" y="1747"/>
                  </a:cubicBezTo>
                  <a:cubicBezTo>
                    <a:pt x="1419" y="1936"/>
                    <a:pt x="1419" y="2027"/>
                    <a:pt x="1328" y="2126"/>
                  </a:cubicBezTo>
                  <a:cubicBezTo>
                    <a:pt x="1230" y="2217"/>
                    <a:pt x="1230" y="2407"/>
                    <a:pt x="1139" y="2407"/>
                  </a:cubicBezTo>
                  <a:lnTo>
                    <a:pt x="1040" y="2506"/>
                  </a:lnTo>
                  <a:lnTo>
                    <a:pt x="1139" y="2506"/>
                  </a:lnTo>
                  <a:lnTo>
                    <a:pt x="1419" y="2217"/>
                  </a:lnTo>
                  <a:cubicBezTo>
                    <a:pt x="1518" y="2126"/>
                    <a:pt x="1609" y="1936"/>
                    <a:pt x="1609" y="1838"/>
                  </a:cubicBezTo>
                  <a:cubicBezTo>
                    <a:pt x="1708" y="1557"/>
                    <a:pt x="1708" y="1178"/>
                    <a:pt x="1518" y="988"/>
                  </a:cubicBezTo>
                  <a:cubicBezTo>
                    <a:pt x="1419" y="699"/>
                    <a:pt x="1230" y="419"/>
                    <a:pt x="1040" y="229"/>
                  </a:cubicBezTo>
                  <a:cubicBezTo>
                    <a:pt x="835" y="90"/>
                    <a:pt x="626" y="0"/>
                    <a:pt x="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9" name="Google Shape;6099;p42"/>
            <p:cNvSpPr/>
            <p:nvPr/>
          </p:nvSpPr>
          <p:spPr>
            <a:xfrm>
              <a:off x="1888266" y="1777606"/>
              <a:ext cx="157205" cy="135039"/>
            </a:xfrm>
            <a:custGeom>
              <a:rect b="b" l="l" r="r" t="t"/>
              <a:pathLst>
                <a:path extrusionOk="0" h="2120" w="2468">
                  <a:moveTo>
                    <a:pt x="1970" y="0"/>
                  </a:moveTo>
                  <a:cubicBezTo>
                    <a:pt x="1539" y="0"/>
                    <a:pt x="1120" y="122"/>
                    <a:pt x="760" y="412"/>
                  </a:cubicBezTo>
                  <a:cubicBezTo>
                    <a:pt x="471" y="602"/>
                    <a:pt x="282" y="792"/>
                    <a:pt x="191" y="1080"/>
                  </a:cubicBezTo>
                  <a:cubicBezTo>
                    <a:pt x="92" y="1361"/>
                    <a:pt x="1" y="1649"/>
                    <a:pt x="1" y="1930"/>
                  </a:cubicBezTo>
                  <a:cubicBezTo>
                    <a:pt x="1" y="2120"/>
                    <a:pt x="92" y="2120"/>
                    <a:pt x="282" y="2120"/>
                  </a:cubicBezTo>
                  <a:cubicBezTo>
                    <a:pt x="380" y="2120"/>
                    <a:pt x="471" y="2029"/>
                    <a:pt x="380" y="1930"/>
                  </a:cubicBezTo>
                  <a:cubicBezTo>
                    <a:pt x="380" y="1460"/>
                    <a:pt x="570" y="982"/>
                    <a:pt x="950" y="602"/>
                  </a:cubicBezTo>
                  <a:cubicBezTo>
                    <a:pt x="1264" y="370"/>
                    <a:pt x="1708" y="200"/>
                    <a:pt x="2118" y="200"/>
                  </a:cubicBezTo>
                  <a:cubicBezTo>
                    <a:pt x="2204" y="200"/>
                    <a:pt x="2288" y="207"/>
                    <a:pt x="2369" y="223"/>
                  </a:cubicBezTo>
                  <a:cubicBezTo>
                    <a:pt x="2369" y="223"/>
                    <a:pt x="2467" y="223"/>
                    <a:pt x="2467" y="132"/>
                  </a:cubicBezTo>
                  <a:cubicBezTo>
                    <a:pt x="2467" y="132"/>
                    <a:pt x="2467" y="33"/>
                    <a:pt x="2369" y="33"/>
                  </a:cubicBezTo>
                  <a:cubicBezTo>
                    <a:pt x="2235" y="12"/>
                    <a:pt x="2102" y="0"/>
                    <a:pt x="1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0" name="Google Shape;6100;p42"/>
            <p:cNvSpPr/>
            <p:nvPr/>
          </p:nvSpPr>
          <p:spPr>
            <a:xfrm>
              <a:off x="1930370" y="1867742"/>
              <a:ext cx="115101" cy="202048"/>
            </a:xfrm>
            <a:custGeom>
              <a:rect b="b" l="l" r="r" t="t"/>
              <a:pathLst>
                <a:path extrusionOk="0" h="3172" w="1807">
                  <a:moveTo>
                    <a:pt x="316" y="1"/>
                  </a:moveTo>
                  <a:cubicBezTo>
                    <a:pt x="289" y="1"/>
                    <a:pt x="289" y="45"/>
                    <a:pt x="289" y="45"/>
                  </a:cubicBezTo>
                  <a:cubicBezTo>
                    <a:pt x="0" y="614"/>
                    <a:pt x="0" y="1274"/>
                    <a:pt x="289" y="1843"/>
                  </a:cubicBezTo>
                  <a:cubicBezTo>
                    <a:pt x="478" y="2412"/>
                    <a:pt x="949" y="2891"/>
                    <a:pt x="1617" y="3080"/>
                  </a:cubicBezTo>
                  <a:lnTo>
                    <a:pt x="1617" y="3171"/>
                  </a:lnTo>
                  <a:cubicBezTo>
                    <a:pt x="1708" y="3171"/>
                    <a:pt x="1806" y="3080"/>
                    <a:pt x="1806" y="2982"/>
                  </a:cubicBezTo>
                  <a:cubicBezTo>
                    <a:pt x="1806" y="2891"/>
                    <a:pt x="1806" y="2792"/>
                    <a:pt x="1708" y="2792"/>
                  </a:cubicBezTo>
                  <a:cubicBezTo>
                    <a:pt x="1139" y="2602"/>
                    <a:pt x="759" y="2223"/>
                    <a:pt x="478" y="1752"/>
                  </a:cubicBezTo>
                  <a:cubicBezTo>
                    <a:pt x="289" y="1274"/>
                    <a:pt x="190" y="705"/>
                    <a:pt x="380" y="136"/>
                  </a:cubicBezTo>
                  <a:cubicBezTo>
                    <a:pt x="478" y="45"/>
                    <a:pt x="380" y="45"/>
                    <a:pt x="380" y="45"/>
                  </a:cubicBezTo>
                  <a:cubicBezTo>
                    <a:pt x="349" y="12"/>
                    <a:pt x="329" y="1"/>
                    <a:pt x="3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1" name="Google Shape;6101;p42"/>
            <p:cNvSpPr/>
            <p:nvPr/>
          </p:nvSpPr>
          <p:spPr>
            <a:xfrm>
              <a:off x="2026997" y="1934372"/>
              <a:ext cx="229693" cy="87074"/>
            </a:xfrm>
            <a:custGeom>
              <a:rect b="b" l="l" r="r" t="t"/>
              <a:pathLst>
                <a:path extrusionOk="0" h="1367" w="3606">
                  <a:moveTo>
                    <a:pt x="3430" y="1"/>
                  </a:moveTo>
                  <a:cubicBezTo>
                    <a:pt x="3362" y="1"/>
                    <a:pt x="3296" y="67"/>
                    <a:pt x="3226" y="137"/>
                  </a:cubicBezTo>
                  <a:cubicBezTo>
                    <a:pt x="3226" y="228"/>
                    <a:pt x="3135" y="327"/>
                    <a:pt x="2945" y="418"/>
                  </a:cubicBezTo>
                  <a:lnTo>
                    <a:pt x="2657" y="706"/>
                  </a:lnTo>
                  <a:cubicBezTo>
                    <a:pt x="2376" y="797"/>
                    <a:pt x="2088" y="987"/>
                    <a:pt x="1807" y="1086"/>
                  </a:cubicBezTo>
                  <a:cubicBezTo>
                    <a:pt x="1615" y="1086"/>
                    <a:pt x="1426" y="1126"/>
                    <a:pt x="1236" y="1126"/>
                  </a:cubicBezTo>
                  <a:cubicBezTo>
                    <a:pt x="1141" y="1126"/>
                    <a:pt x="1046" y="1116"/>
                    <a:pt x="950" y="1086"/>
                  </a:cubicBezTo>
                  <a:cubicBezTo>
                    <a:pt x="669" y="1086"/>
                    <a:pt x="380" y="896"/>
                    <a:pt x="100" y="706"/>
                  </a:cubicBezTo>
                  <a:cubicBezTo>
                    <a:pt x="100" y="706"/>
                    <a:pt x="1" y="706"/>
                    <a:pt x="1" y="797"/>
                  </a:cubicBezTo>
                  <a:lnTo>
                    <a:pt x="1" y="896"/>
                  </a:lnTo>
                  <a:cubicBezTo>
                    <a:pt x="289" y="1086"/>
                    <a:pt x="570" y="1275"/>
                    <a:pt x="858" y="1366"/>
                  </a:cubicBezTo>
                  <a:cubicBezTo>
                    <a:pt x="1238" y="1366"/>
                    <a:pt x="1519" y="1366"/>
                    <a:pt x="1898" y="1275"/>
                  </a:cubicBezTo>
                  <a:cubicBezTo>
                    <a:pt x="2187" y="1275"/>
                    <a:pt x="2467" y="1086"/>
                    <a:pt x="2756" y="987"/>
                  </a:cubicBezTo>
                  <a:cubicBezTo>
                    <a:pt x="2945" y="896"/>
                    <a:pt x="3036" y="797"/>
                    <a:pt x="3226" y="706"/>
                  </a:cubicBezTo>
                  <a:cubicBezTo>
                    <a:pt x="3325" y="608"/>
                    <a:pt x="3416" y="418"/>
                    <a:pt x="3606" y="327"/>
                  </a:cubicBezTo>
                  <a:cubicBezTo>
                    <a:pt x="3606" y="228"/>
                    <a:pt x="3606" y="137"/>
                    <a:pt x="3515" y="38"/>
                  </a:cubicBezTo>
                  <a:cubicBezTo>
                    <a:pt x="3486" y="12"/>
                    <a:pt x="3458" y="1"/>
                    <a:pt x="3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2" name="Google Shape;6102;p42"/>
            <p:cNvSpPr/>
            <p:nvPr/>
          </p:nvSpPr>
          <p:spPr>
            <a:xfrm>
              <a:off x="2178340" y="1731360"/>
              <a:ext cx="84654" cy="222304"/>
            </a:xfrm>
            <a:custGeom>
              <a:rect b="b" l="l" r="r" t="t"/>
              <a:pathLst>
                <a:path extrusionOk="0" h="3490" w="1329">
                  <a:moveTo>
                    <a:pt x="660" y="0"/>
                  </a:moveTo>
                  <a:cubicBezTo>
                    <a:pt x="569" y="99"/>
                    <a:pt x="471" y="289"/>
                    <a:pt x="569" y="380"/>
                  </a:cubicBezTo>
                  <a:cubicBezTo>
                    <a:pt x="759" y="858"/>
                    <a:pt x="949" y="1328"/>
                    <a:pt x="850" y="1897"/>
                  </a:cubicBezTo>
                  <a:cubicBezTo>
                    <a:pt x="759" y="2466"/>
                    <a:pt x="471" y="2945"/>
                    <a:pt x="0" y="3324"/>
                  </a:cubicBezTo>
                  <a:lnTo>
                    <a:pt x="0" y="3415"/>
                  </a:lnTo>
                  <a:cubicBezTo>
                    <a:pt x="46" y="3464"/>
                    <a:pt x="69" y="3489"/>
                    <a:pt x="92" y="3489"/>
                  </a:cubicBezTo>
                  <a:cubicBezTo>
                    <a:pt x="116" y="3489"/>
                    <a:pt x="141" y="3464"/>
                    <a:pt x="190" y="3415"/>
                  </a:cubicBezTo>
                  <a:cubicBezTo>
                    <a:pt x="660" y="3134"/>
                    <a:pt x="949" y="2565"/>
                    <a:pt x="1139" y="1996"/>
                  </a:cubicBezTo>
                  <a:cubicBezTo>
                    <a:pt x="1328" y="1328"/>
                    <a:pt x="1230" y="759"/>
                    <a:pt x="949" y="190"/>
                  </a:cubicBezTo>
                  <a:lnTo>
                    <a:pt x="949" y="99"/>
                  </a:lnTo>
                  <a:cubicBezTo>
                    <a:pt x="850" y="0"/>
                    <a:pt x="759" y="0"/>
                    <a:pt x="6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3" name="Google Shape;6103;p42"/>
            <p:cNvSpPr/>
            <p:nvPr/>
          </p:nvSpPr>
          <p:spPr>
            <a:xfrm>
              <a:off x="2051202" y="1658806"/>
              <a:ext cx="145103" cy="169244"/>
            </a:xfrm>
            <a:custGeom>
              <a:rect b="b" l="l" r="r" t="t"/>
              <a:pathLst>
                <a:path extrusionOk="0" h="2657" w="2278">
                  <a:moveTo>
                    <a:pt x="99" y="1"/>
                  </a:moveTo>
                  <a:cubicBezTo>
                    <a:pt x="99" y="1"/>
                    <a:pt x="0" y="1"/>
                    <a:pt x="0" y="99"/>
                  </a:cubicBezTo>
                  <a:cubicBezTo>
                    <a:pt x="0" y="191"/>
                    <a:pt x="0" y="191"/>
                    <a:pt x="99" y="191"/>
                  </a:cubicBezTo>
                  <a:cubicBezTo>
                    <a:pt x="668" y="289"/>
                    <a:pt x="1237" y="570"/>
                    <a:pt x="1518" y="1048"/>
                  </a:cubicBezTo>
                  <a:cubicBezTo>
                    <a:pt x="1898" y="1519"/>
                    <a:pt x="2087" y="1997"/>
                    <a:pt x="2087" y="2566"/>
                  </a:cubicBezTo>
                  <a:cubicBezTo>
                    <a:pt x="2087" y="2657"/>
                    <a:pt x="2087" y="2657"/>
                    <a:pt x="2186" y="2657"/>
                  </a:cubicBezTo>
                  <a:cubicBezTo>
                    <a:pt x="2277" y="2657"/>
                    <a:pt x="2277" y="2657"/>
                    <a:pt x="2277" y="2566"/>
                  </a:cubicBezTo>
                  <a:cubicBezTo>
                    <a:pt x="2277" y="1997"/>
                    <a:pt x="2087" y="1428"/>
                    <a:pt x="1708" y="949"/>
                  </a:cubicBezTo>
                  <a:cubicBezTo>
                    <a:pt x="1328" y="479"/>
                    <a:pt x="759" y="99"/>
                    <a:pt x="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4" name="Google Shape;6104;p42"/>
            <p:cNvSpPr/>
            <p:nvPr/>
          </p:nvSpPr>
          <p:spPr>
            <a:xfrm>
              <a:off x="1839984" y="1680846"/>
              <a:ext cx="259631" cy="68921"/>
            </a:xfrm>
            <a:custGeom>
              <a:rect b="b" l="l" r="r" t="t"/>
              <a:pathLst>
                <a:path extrusionOk="0" h="1082" w="4076">
                  <a:moveTo>
                    <a:pt x="1768" y="0"/>
                  </a:moveTo>
                  <a:cubicBezTo>
                    <a:pt x="1245" y="0"/>
                    <a:pt x="709" y="106"/>
                    <a:pt x="281" y="323"/>
                  </a:cubicBezTo>
                  <a:lnTo>
                    <a:pt x="190" y="323"/>
                  </a:lnTo>
                  <a:cubicBezTo>
                    <a:pt x="91" y="414"/>
                    <a:pt x="0" y="512"/>
                    <a:pt x="91" y="702"/>
                  </a:cubicBezTo>
                  <a:cubicBezTo>
                    <a:pt x="161" y="766"/>
                    <a:pt x="275" y="834"/>
                    <a:pt x="369" y="834"/>
                  </a:cubicBezTo>
                  <a:cubicBezTo>
                    <a:pt x="408" y="834"/>
                    <a:pt x="444" y="822"/>
                    <a:pt x="471" y="793"/>
                  </a:cubicBezTo>
                  <a:cubicBezTo>
                    <a:pt x="1040" y="512"/>
                    <a:pt x="1609" y="414"/>
                    <a:pt x="2178" y="414"/>
                  </a:cubicBezTo>
                  <a:cubicBezTo>
                    <a:pt x="2846" y="512"/>
                    <a:pt x="3415" y="702"/>
                    <a:pt x="3886" y="1082"/>
                  </a:cubicBezTo>
                  <a:lnTo>
                    <a:pt x="4075" y="1082"/>
                  </a:lnTo>
                  <a:lnTo>
                    <a:pt x="4075" y="892"/>
                  </a:lnTo>
                  <a:cubicBezTo>
                    <a:pt x="3605" y="512"/>
                    <a:pt x="2937" y="133"/>
                    <a:pt x="2277" y="34"/>
                  </a:cubicBezTo>
                  <a:cubicBezTo>
                    <a:pt x="2111" y="12"/>
                    <a:pt x="1941" y="0"/>
                    <a:pt x="1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5" name="Google Shape;6105;p42"/>
            <p:cNvSpPr/>
            <p:nvPr/>
          </p:nvSpPr>
          <p:spPr>
            <a:xfrm>
              <a:off x="1779536" y="1749706"/>
              <a:ext cx="169244" cy="229693"/>
            </a:xfrm>
            <a:custGeom>
              <a:rect b="b" l="l" r="r" t="t"/>
              <a:pathLst>
                <a:path extrusionOk="0" h="3606" w="2657">
                  <a:moveTo>
                    <a:pt x="2558" y="1"/>
                  </a:moveTo>
                  <a:cubicBezTo>
                    <a:pt x="2178" y="92"/>
                    <a:pt x="1799" y="281"/>
                    <a:pt x="1518" y="471"/>
                  </a:cubicBezTo>
                  <a:cubicBezTo>
                    <a:pt x="1230" y="661"/>
                    <a:pt x="949" y="949"/>
                    <a:pt x="661" y="1230"/>
                  </a:cubicBezTo>
                  <a:cubicBezTo>
                    <a:pt x="471" y="1518"/>
                    <a:pt x="281" y="1799"/>
                    <a:pt x="190" y="2178"/>
                  </a:cubicBezTo>
                  <a:cubicBezTo>
                    <a:pt x="0" y="2558"/>
                    <a:pt x="0" y="2937"/>
                    <a:pt x="0" y="3317"/>
                  </a:cubicBezTo>
                  <a:lnTo>
                    <a:pt x="0" y="3415"/>
                  </a:lnTo>
                  <a:cubicBezTo>
                    <a:pt x="92" y="3507"/>
                    <a:pt x="190" y="3605"/>
                    <a:pt x="380" y="3605"/>
                  </a:cubicBezTo>
                  <a:cubicBezTo>
                    <a:pt x="570" y="3507"/>
                    <a:pt x="570" y="3415"/>
                    <a:pt x="570" y="3226"/>
                  </a:cubicBezTo>
                  <a:cubicBezTo>
                    <a:pt x="471" y="2937"/>
                    <a:pt x="471" y="2657"/>
                    <a:pt x="570" y="2277"/>
                  </a:cubicBezTo>
                  <a:cubicBezTo>
                    <a:pt x="661" y="1989"/>
                    <a:pt x="759" y="1708"/>
                    <a:pt x="949" y="1420"/>
                  </a:cubicBezTo>
                  <a:cubicBezTo>
                    <a:pt x="1139" y="1139"/>
                    <a:pt x="1420" y="949"/>
                    <a:pt x="1708" y="661"/>
                  </a:cubicBezTo>
                  <a:cubicBezTo>
                    <a:pt x="1989" y="471"/>
                    <a:pt x="2277" y="281"/>
                    <a:pt x="2558" y="190"/>
                  </a:cubicBezTo>
                  <a:cubicBezTo>
                    <a:pt x="2558" y="190"/>
                    <a:pt x="2657" y="190"/>
                    <a:pt x="2657" y="92"/>
                  </a:cubicBezTo>
                  <a:lnTo>
                    <a:pt x="25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6" name="Google Shape;6106;p42"/>
            <p:cNvSpPr/>
            <p:nvPr/>
          </p:nvSpPr>
          <p:spPr>
            <a:xfrm>
              <a:off x="1888266" y="1930996"/>
              <a:ext cx="163002" cy="235490"/>
            </a:xfrm>
            <a:custGeom>
              <a:rect b="b" l="l" r="r" t="t"/>
              <a:pathLst>
                <a:path extrusionOk="0" h="3697" w="2559">
                  <a:moveTo>
                    <a:pt x="380" y="0"/>
                  </a:moveTo>
                  <a:cubicBezTo>
                    <a:pt x="282" y="0"/>
                    <a:pt x="282" y="0"/>
                    <a:pt x="282" y="91"/>
                  </a:cubicBezTo>
                  <a:cubicBezTo>
                    <a:pt x="1" y="759"/>
                    <a:pt x="92" y="1609"/>
                    <a:pt x="471" y="2277"/>
                  </a:cubicBezTo>
                  <a:cubicBezTo>
                    <a:pt x="661" y="2656"/>
                    <a:pt x="851" y="2937"/>
                    <a:pt x="1230" y="3226"/>
                  </a:cubicBezTo>
                  <a:cubicBezTo>
                    <a:pt x="1329" y="3317"/>
                    <a:pt x="1519" y="3415"/>
                    <a:pt x="1708" y="3506"/>
                  </a:cubicBezTo>
                  <a:cubicBezTo>
                    <a:pt x="1898" y="3605"/>
                    <a:pt x="2088" y="3696"/>
                    <a:pt x="2278" y="3696"/>
                  </a:cubicBezTo>
                  <a:lnTo>
                    <a:pt x="2369" y="3696"/>
                  </a:lnTo>
                  <a:cubicBezTo>
                    <a:pt x="2467" y="3696"/>
                    <a:pt x="2558" y="3605"/>
                    <a:pt x="2558" y="3506"/>
                  </a:cubicBezTo>
                  <a:cubicBezTo>
                    <a:pt x="2558" y="3415"/>
                    <a:pt x="2467" y="3317"/>
                    <a:pt x="2278" y="3317"/>
                  </a:cubicBezTo>
                  <a:cubicBezTo>
                    <a:pt x="2179" y="3317"/>
                    <a:pt x="1989" y="3317"/>
                    <a:pt x="1898" y="3226"/>
                  </a:cubicBezTo>
                  <a:cubicBezTo>
                    <a:pt x="1708" y="3127"/>
                    <a:pt x="1610" y="3036"/>
                    <a:pt x="1420" y="2937"/>
                  </a:cubicBezTo>
                  <a:cubicBezTo>
                    <a:pt x="1139" y="2747"/>
                    <a:pt x="851" y="2467"/>
                    <a:pt x="760" y="2178"/>
                  </a:cubicBezTo>
                  <a:cubicBezTo>
                    <a:pt x="380" y="1609"/>
                    <a:pt x="282" y="759"/>
                    <a:pt x="471" y="91"/>
                  </a:cubicBezTo>
                  <a:cubicBezTo>
                    <a:pt x="471" y="91"/>
                    <a:pt x="471" y="0"/>
                    <a:pt x="3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7" name="Google Shape;6107;p42"/>
            <p:cNvSpPr/>
            <p:nvPr/>
          </p:nvSpPr>
          <p:spPr>
            <a:xfrm>
              <a:off x="2105790" y="1924690"/>
              <a:ext cx="253898" cy="145103"/>
            </a:xfrm>
            <a:custGeom>
              <a:rect b="b" l="l" r="r" t="t"/>
              <a:pathLst>
                <a:path extrusionOk="0" h="2278" w="3986">
                  <a:moveTo>
                    <a:pt x="3697" y="1"/>
                  </a:moveTo>
                  <a:cubicBezTo>
                    <a:pt x="3606" y="1"/>
                    <a:pt x="3507" y="99"/>
                    <a:pt x="3507" y="289"/>
                  </a:cubicBezTo>
                  <a:cubicBezTo>
                    <a:pt x="3416" y="570"/>
                    <a:pt x="3226" y="858"/>
                    <a:pt x="3036" y="1048"/>
                  </a:cubicBezTo>
                  <a:cubicBezTo>
                    <a:pt x="2938" y="1238"/>
                    <a:pt x="2748" y="1329"/>
                    <a:pt x="2657" y="1427"/>
                  </a:cubicBezTo>
                  <a:cubicBezTo>
                    <a:pt x="2467" y="1518"/>
                    <a:pt x="2369" y="1617"/>
                    <a:pt x="2179" y="1708"/>
                  </a:cubicBezTo>
                  <a:cubicBezTo>
                    <a:pt x="1898" y="1898"/>
                    <a:pt x="1519" y="1997"/>
                    <a:pt x="1139" y="1997"/>
                  </a:cubicBezTo>
                  <a:cubicBezTo>
                    <a:pt x="1055" y="2023"/>
                    <a:pt x="964" y="2034"/>
                    <a:pt x="867" y="2034"/>
                  </a:cubicBezTo>
                  <a:cubicBezTo>
                    <a:pt x="630" y="2034"/>
                    <a:pt x="361" y="1968"/>
                    <a:pt x="92" y="1898"/>
                  </a:cubicBezTo>
                  <a:cubicBezTo>
                    <a:pt x="92" y="1898"/>
                    <a:pt x="1" y="1898"/>
                    <a:pt x="1" y="1997"/>
                  </a:cubicBezTo>
                  <a:cubicBezTo>
                    <a:pt x="1" y="1997"/>
                    <a:pt x="1" y="2088"/>
                    <a:pt x="92" y="2088"/>
                  </a:cubicBezTo>
                  <a:cubicBezTo>
                    <a:pt x="471" y="2277"/>
                    <a:pt x="851" y="2277"/>
                    <a:pt x="1230" y="2277"/>
                  </a:cubicBezTo>
                  <a:cubicBezTo>
                    <a:pt x="1610" y="2277"/>
                    <a:pt x="1989" y="2186"/>
                    <a:pt x="2369" y="1997"/>
                  </a:cubicBezTo>
                  <a:cubicBezTo>
                    <a:pt x="2467" y="1898"/>
                    <a:pt x="2657" y="1807"/>
                    <a:pt x="2847" y="1708"/>
                  </a:cubicBezTo>
                  <a:cubicBezTo>
                    <a:pt x="3036" y="1617"/>
                    <a:pt x="3128" y="1518"/>
                    <a:pt x="3317" y="1427"/>
                  </a:cubicBezTo>
                  <a:cubicBezTo>
                    <a:pt x="3606" y="1139"/>
                    <a:pt x="3886" y="760"/>
                    <a:pt x="3985" y="289"/>
                  </a:cubicBezTo>
                  <a:cubicBezTo>
                    <a:pt x="3985" y="190"/>
                    <a:pt x="3886" y="99"/>
                    <a:pt x="36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8" name="Google Shape;6108;p42"/>
            <p:cNvSpPr/>
            <p:nvPr/>
          </p:nvSpPr>
          <p:spPr>
            <a:xfrm>
              <a:off x="2268726" y="1624662"/>
              <a:ext cx="78858" cy="270141"/>
            </a:xfrm>
            <a:custGeom>
              <a:rect b="b" l="l" r="r" t="t"/>
              <a:pathLst>
                <a:path extrusionOk="0" h="4241" w="1238">
                  <a:moveTo>
                    <a:pt x="631" y="1"/>
                  </a:moveTo>
                  <a:cubicBezTo>
                    <a:pt x="572" y="1"/>
                    <a:pt x="517" y="25"/>
                    <a:pt x="478" y="66"/>
                  </a:cubicBezTo>
                  <a:cubicBezTo>
                    <a:pt x="289" y="157"/>
                    <a:pt x="289" y="256"/>
                    <a:pt x="380" y="446"/>
                  </a:cubicBezTo>
                  <a:cubicBezTo>
                    <a:pt x="668" y="1015"/>
                    <a:pt x="759" y="1675"/>
                    <a:pt x="759" y="2244"/>
                  </a:cubicBezTo>
                  <a:cubicBezTo>
                    <a:pt x="668" y="2912"/>
                    <a:pt x="478" y="3572"/>
                    <a:pt x="0" y="4050"/>
                  </a:cubicBezTo>
                  <a:lnTo>
                    <a:pt x="0" y="4240"/>
                  </a:lnTo>
                  <a:lnTo>
                    <a:pt x="190" y="4240"/>
                  </a:lnTo>
                  <a:cubicBezTo>
                    <a:pt x="668" y="3762"/>
                    <a:pt x="1048" y="3003"/>
                    <a:pt x="1139" y="2343"/>
                  </a:cubicBezTo>
                  <a:cubicBezTo>
                    <a:pt x="1237" y="1584"/>
                    <a:pt x="1139" y="916"/>
                    <a:pt x="858" y="157"/>
                  </a:cubicBezTo>
                  <a:cubicBezTo>
                    <a:pt x="801" y="47"/>
                    <a:pt x="713" y="1"/>
                    <a:pt x="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9" name="Google Shape;6109;p42"/>
            <p:cNvSpPr/>
            <p:nvPr/>
          </p:nvSpPr>
          <p:spPr>
            <a:xfrm>
              <a:off x="1930370" y="1568224"/>
              <a:ext cx="260077" cy="145294"/>
            </a:xfrm>
            <a:custGeom>
              <a:rect b="b" l="l" r="r" t="t"/>
              <a:pathLst>
                <a:path extrusionOk="0" h="2281" w="4083">
                  <a:moveTo>
                    <a:pt x="1061" y="1"/>
                  </a:moveTo>
                  <a:cubicBezTo>
                    <a:pt x="800" y="1"/>
                    <a:pt x="539" y="32"/>
                    <a:pt x="289" y="95"/>
                  </a:cubicBezTo>
                  <a:lnTo>
                    <a:pt x="190" y="95"/>
                  </a:lnTo>
                  <a:cubicBezTo>
                    <a:pt x="99" y="95"/>
                    <a:pt x="0" y="193"/>
                    <a:pt x="99" y="383"/>
                  </a:cubicBezTo>
                  <a:cubicBezTo>
                    <a:pt x="99" y="447"/>
                    <a:pt x="144" y="515"/>
                    <a:pt x="237" y="515"/>
                  </a:cubicBezTo>
                  <a:cubicBezTo>
                    <a:pt x="276" y="515"/>
                    <a:pt x="324" y="503"/>
                    <a:pt x="380" y="474"/>
                  </a:cubicBezTo>
                  <a:cubicBezTo>
                    <a:pt x="615" y="407"/>
                    <a:pt x="861" y="376"/>
                    <a:pt x="1110" y="376"/>
                  </a:cubicBezTo>
                  <a:cubicBezTo>
                    <a:pt x="1569" y="376"/>
                    <a:pt x="2039" y="482"/>
                    <a:pt x="2467" y="664"/>
                  </a:cubicBezTo>
                  <a:cubicBezTo>
                    <a:pt x="2755" y="854"/>
                    <a:pt x="3134" y="1043"/>
                    <a:pt x="3324" y="1332"/>
                  </a:cubicBezTo>
                  <a:cubicBezTo>
                    <a:pt x="3605" y="1613"/>
                    <a:pt x="3795" y="1901"/>
                    <a:pt x="3893" y="2280"/>
                  </a:cubicBezTo>
                  <a:lnTo>
                    <a:pt x="3984" y="2280"/>
                  </a:lnTo>
                  <a:cubicBezTo>
                    <a:pt x="4083" y="2280"/>
                    <a:pt x="4083" y="2182"/>
                    <a:pt x="4083" y="2182"/>
                  </a:cubicBezTo>
                  <a:cubicBezTo>
                    <a:pt x="3984" y="1802"/>
                    <a:pt x="3795" y="1423"/>
                    <a:pt x="3514" y="1142"/>
                  </a:cubicBezTo>
                  <a:cubicBezTo>
                    <a:pt x="3324" y="854"/>
                    <a:pt x="2945" y="573"/>
                    <a:pt x="2565" y="383"/>
                  </a:cubicBezTo>
                  <a:cubicBezTo>
                    <a:pt x="2118" y="129"/>
                    <a:pt x="1589" y="1"/>
                    <a:pt x="1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0" name="Google Shape;6110;p42"/>
            <p:cNvSpPr/>
            <p:nvPr/>
          </p:nvSpPr>
          <p:spPr>
            <a:xfrm>
              <a:off x="2220380" y="1646766"/>
              <a:ext cx="66755" cy="169244"/>
            </a:xfrm>
            <a:custGeom>
              <a:rect b="b" l="l" r="r" t="t"/>
              <a:pathLst>
                <a:path extrusionOk="0" h="2657" w="1048">
                  <a:moveTo>
                    <a:pt x="0" y="0"/>
                  </a:moveTo>
                  <a:cubicBezTo>
                    <a:pt x="668" y="759"/>
                    <a:pt x="1048" y="1708"/>
                    <a:pt x="949" y="2656"/>
                  </a:cubicBezTo>
                  <a:lnTo>
                    <a:pt x="1048" y="2656"/>
                  </a:lnTo>
                  <a:cubicBezTo>
                    <a:pt x="1048" y="1708"/>
                    <a:pt x="668" y="66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1" name="Google Shape;6111;p42"/>
            <p:cNvSpPr/>
            <p:nvPr/>
          </p:nvSpPr>
          <p:spPr>
            <a:xfrm>
              <a:off x="2275032" y="1677215"/>
              <a:ext cx="24205" cy="78348"/>
            </a:xfrm>
            <a:custGeom>
              <a:rect b="b" l="l" r="r" t="t"/>
              <a:pathLst>
                <a:path extrusionOk="0" h="1230" w="380">
                  <a:moveTo>
                    <a:pt x="0" y="0"/>
                  </a:moveTo>
                  <a:cubicBezTo>
                    <a:pt x="190" y="380"/>
                    <a:pt x="281" y="759"/>
                    <a:pt x="281" y="1139"/>
                  </a:cubicBezTo>
                  <a:lnTo>
                    <a:pt x="281" y="1230"/>
                  </a:lnTo>
                  <a:cubicBezTo>
                    <a:pt x="379" y="1230"/>
                    <a:pt x="379" y="1230"/>
                    <a:pt x="379" y="1139"/>
                  </a:cubicBezTo>
                  <a:cubicBezTo>
                    <a:pt x="379" y="759"/>
                    <a:pt x="281" y="380"/>
                    <a:pt x="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2" name="Google Shape;6112;p42"/>
            <p:cNvSpPr/>
            <p:nvPr/>
          </p:nvSpPr>
          <p:spPr>
            <a:xfrm>
              <a:off x="2178340" y="1924690"/>
              <a:ext cx="120898" cy="103063"/>
            </a:xfrm>
            <a:custGeom>
              <a:rect b="b" l="l" r="r" t="t"/>
              <a:pathLst>
                <a:path extrusionOk="0" h="1618" w="1898">
                  <a:moveTo>
                    <a:pt x="1799" y="1"/>
                  </a:moveTo>
                  <a:cubicBezTo>
                    <a:pt x="1419" y="668"/>
                    <a:pt x="850" y="1238"/>
                    <a:pt x="91" y="1518"/>
                  </a:cubicBezTo>
                  <a:cubicBezTo>
                    <a:pt x="0" y="1518"/>
                    <a:pt x="0" y="1617"/>
                    <a:pt x="0" y="1617"/>
                  </a:cubicBezTo>
                  <a:lnTo>
                    <a:pt x="91" y="1617"/>
                  </a:lnTo>
                  <a:cubicBezTo>
                    <a:pt x="850" y="1329"/>
                    <a:pt x="1518" y="760"/>
                    <a:pt x="18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3" name="Google Shape;6113;p42"/>
            <p:cNvSpPr/>
            <p:nvPr/>
          </p:nvSpPr>
          <p:spPr>
            <a:xfrm>
              <a:off x="2232482" y="1948896"/>
              <a:ext cx="72551" cy="66755"/>
            </a:xfrm>
            <a:custGeom>
              <a:rect b="b" l="l" r="r" t="t"/>
              <a:pathLst>
                <a:path extrusionOk="0" h="1048" w="1139">
                  <a:moveTo>
                    <a:pt x="1047" y="0"/>
                  </a:moveTo>
                  <a:cubicBezTo>
                    <a:pt x="858" y="478"/>
                    <a:pt x="478" y="759"/>
                    <a:pt x="0" y="1047"/>
                  </a:cubicBezTo>
                  <a:cubicBezTo>
                    <a:pt x="478" y="858"/>
                    <a:pt x="858" y="478"/>
                    <a:pt x="1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4" name="Google Shape;6114;p42"/>
            <p:cNvSpPr/>
            <p:nvPr/>
          </p:nvSpPr>
          <p:spPr>
            <a:xfrm>
              <a:off x="2190379" y="1761809"/>
              <a:ext cx="30065" cy="145039"/>
            </a:xfrm>
            <a:custGeom>
              <a:rect b="b" l="l" r="r" t="t"/>
              <a:pathLst>
                <a:path extrusionOk="0" h="2277" w="472">
                  <a:moveTo>
                    <a:pt x="92" y="0"/>
                  </a:moveTo>
                  <a:cubicBezTo>
                    <a:pt x="380" y="759"/>
                    <a:pt x="380" y="1609"/>
                    <a:pt x="1" y="2277"/>
                  </a:cubicBezTo>
                  <a:cubicBezTo>
                    <a:pt x="380" y="1609"/>
                    <a:pt x="471" y="759"/>
                    <a:pt x="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5" name="Google Shape;6115;p42"/>
            <p:cNvSpPr/>
            <p:nvPr/>
          </p:nvSpPr>
          <p:spPr>
            <a:xfrm>
              <a:off x="2111969" y="1707409"/>
              <a:ext cx="60130" cy="139052"/>
            </a:xfrm>
            <a:custGeom>
              <a:rect b="b" l="l" r="r" t="t"/>
              <a:pathLst>
                <a:path extrusionOk="0" h="2183" w="944">
                  <a:moveTo>
                    <a:pt x="1" y="0"/>
                  </a:moveTo>
                  <a:lnTo>
                    <a:pt x="1" y="0"/>
                  </a:lnTo>
                  <a:cubicBezTo>
                    <a:pt x="287" y="191"/>
                    <a:pt x="565" y="568"/>
                    <a:pt x="663" y="945"/>
                  </a:cubicBezTo>
                  <a:cubicBezTo>
                    <a:pt x="754" y="1325"/>
                    <a:pt x="853" y="1704"/>
                    <a:pt x="853" y="2182"/>
                  </a:cubicBezTo>
                  <a:lnTo>
                    <a:pt x="944" y="2182"/>
                  </a:lnTo>
                  <a:cubicBezTo>
                    <a:pt x="853" y="1613"/>
                    <a:pt x="853" y="1325"/>
                    <a:pt x="754" y="945"/>
                  </a:cubicBezTo>
                  <a:cubicBezTo>
                    <a:pt x="565" y="568"/>
                    <a:pt x="287" y="19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6" name="Google Shape;6116;p42"/>
            <p:cNvSpPr/>
            <p:nvPr/>
          </p:nvSpPr>
          <p:spPr>
            <a:xfrm>
              <a:off x="2118275" y="1749960"/>
              <a:ext cx="35925" cy="60258"/>
            </a:xfrm>
            <a:custGeom>
              <a:rect b="b" l="l" r="r" t="t"/>
              <a:pathLst>
                <a:path extrusionOk="0" h="946" w="564">
                  <a:moveTo>
                    <a:pt x="0" y="0"/>
                  </a:moveTo>
                  <a:lnTo>
                    <a:pt x="0" y="0"/>
                  </a:lnTo>
                  <a:cubicBezTo>
                    <a:pt x="278" y="191"/>
                    <a:pt x="465" y="567"/>
                    <a:pt x="465" y="846"/>
                  </a:cubicBezTo>
                  <a:lnTo>
                    <a:pt x="465" y="945"/>
                  </a:lnTo>
                  <a:cubicBezTo>
                    <a:pt x="564" y="945"/>
                    <a:pt x="564" y="945"/>
                    <a:pt x="564" y="846"/>
                  </a:cubicBezTo>
                  <a:cubicBezTo>
                    <a:pt x="466" y="567"/>
                    <a:pt x="278" y="19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7" name="Google Shape;6117;p42"/>
            <p:cNvSpPr/>
            <p:nvPr/>
          </p:nvSpPr>
          <p:spPr>
            <a:xfrm>
              <a:off x="1857819" y="1761809"/>
              <a:ext cx="132937" cy="162938"/>
            </a:xfrm>
            <a:custGeom>
              <a:rect b="b" l="l" r="r" t="t"/>
              <a:pathLst>
                <a:path extrusionOk="0" h="2558" w="2087">
                  <a:moveTo>
                    <a:pt x="2087" y="0"/>
                  </a:moveTo>
                  <a:cubicBezTo>
                    <a:pt x="858" y="282"/>
                    <a:pt x="1" y="1420"/>
                    <a:pt x="191" y="2558"/>
                  </a:cubicBezTo>
                  <a:cubicBezTo>
                    <a:pt x="100" y="1420"/>
                    <a:pt x="858" y="282"/>
                    <a:pt x="20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8" name="Google Shape;6118;p42"/>
            <p:cNvSpPr/>
            <p:nvPr/>
          </p:nvSpPr>
          <p:spPr>
            <a:xfrm>
              <a:off x="1845844" y="1827993"/>
              <a:ext cx="24141" cy="133000"/>
            </a:xfrm>
            <a:custGeom>
              <a:rect b="b" l="l" r="r" t="t"/>
              <a:pathLst>
                <a:path extrusionOk="0" h="2088" w="379">
                  <a:moveTo>
                    <a:pt x="379" y="1"/>
                  </a:moveTo>
                  <a:cubicBezTo>
                    <a:pt x="125" y="382"/>
                    <a:pt x="0" y="891"/>
                    <a:pt x="2" y="1385"/>
                  </a:cubicBezTo>
                  <a:lnTo>
                    <a:pt x="2" y="1385"/>
                  </a:lnTo>
                  <a:cubicBezTo>
                    <a:pt x="4" y="920"/>
                    <a:pt x="129" y="441"/>
                    <a:pt x="379" y="1"/>
                  </a:cubicBezTo>
                  <a:close/>
                  <a:moveTo>
                    <a:pt x="2" y="1385"/>
                  </a:moveTo>
                  <a:cubicBezTo>
                    <a:pt x="1" y="1625"/>
                    <a:pt x="33" y="1862"/>
                    <a:pt x="98" y="2088"/>
                  </a:cubicBezTo>
                  <a:cubicBezTo>
                    <a:pt x="35" y="1869"/>
                    <a:pt x="3" y="1629"/>
                    <a:pt x="2" y="13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9" name="Google Shape;6119;p42"/>
            <p:cNvSpPr/>
            <p:nvPr/>
          </p:nvSpPr>
          <p:spPr>
            <a:xfrm>
              <a:off x="1942472" y="2009347"/>
              <a:ext cx="120898" cy="72551"/>
            </a:xfrm>
            <a:custGeom>
              <a:rect b="b" l="l" r="r" t="t"/>
              <a:pathLst>
                <a:path extrusionOk="0" h="1139" w="1898">
                  <a:moveTo>
                    <a:pt x="0" y="1"/>
                  </a:moveTo>
                  <a:lnTo>
                    <a:pt x="0" y="1"/>
                  </a:lnTo>
                  <a:cubicBezTo>
                    <a:pt x="380" y="668"/>
                    <a:pt x="1047" y="1138"/>
                    <a:pt x="1806" y="1138"/>
                  </a:cubicBezTo>
                  <a:lnTo>
                    <a:pt x="1897" y="1047"/>
                  </a:lnTo>
                  <a:lnTo>
                    <a:pt x="1806" y="1047"/>
                  </a:lnTo>
                  <a:cubicBezTo>
                    <a:pt x="1047" y="1047"/>
                    <a:pt x="380" y="66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0" name="Google Shape;6120;p42"/>
            <p:cNvSpPr/>
            <p:nvPr/>
          </p:nvSpPr>
          <p:spPr>
            <a:xfrm>
              <a:off x="1948714" y="2045529"/>
              <a:ext cx="96757" cy="60513"/>
            </a:xfrm>
            <a:custGeom>
              <a:rect b="b" l="l" r="r" t="t"/>
              <a:pathLst>
                <a:path extrusionOk="0" h="950" w="1519">
                  <a:moveTo>
                    <a:pt x="1" y="1"/>
                  </a:moveTo>
                  <a:lnTo>
                    <a:pt x="1" y="100"/>
                  </a:lnTo>
                  <a:cubicBezTo>
                    <a:pt x="281" y="570"/>
                    <a:pt x="949" y="949"/>
                    <a:pt x="1518" y="949"/>
                  </a:cubicBezTo>
                  <a:cubicBezTo>
                    <a:pt x="949" y="858"/>
                    <a:pt x="380" y="570"/>
                    <a:pt x="92" y="10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1" name="Google Shape;6121;p42"/>
            <p:cNvSpPr/>
            <p:nvPr/>
          </p:nvSpPr>
          <p:spPr>
            <a:xfrm>
              <a:off x="1936612" y="1628612"/>
              <a:ext cx="175041" cy="24460"/>
            </a:xfrm>
            <a:custGeom>
              <a:rect b="b" l="l" r="r" t="t"/>
              <a:pathLst>
                <a:path extrusionOk="0" h="384" w="2748">
                  <a:moveTo>
                    <a:pt x="1374" y="1"/>
                  </a:moveTo>
                  <a:cubicBezTo>
                    <a:pt x="900" y="1"/>
                    <a:pt x="426" y="95"/>
                    <a:pt x="1" y="285"/>
                  </a:cubicBezTo>
                  <a:lnTo>
                    <a:pt x="1" y="384"/>
                  </a:lnTo>
                  <a:cubicBezTo>
                    <a:pt x="426" y="194"/>
                    <a:pt x="875" y="99"/>
                    <a:pt x="1326" y="99"/>
                  </a:cubicBezTo>
                  <a:cubicBezTo>
                    <a:pt x="1777" y="99"/>
                    <a:pt x="2228" y="194"/>
                    <a:pt x="2657" y="384"/>
                  </a:cubicBezTo>
                  <a:cubicBezTo>
                    <a:pt x="2657" y="384"/>
                    <a:pt x="2748" y="384"/>
                    <a:pt x="2748" y="285"/>
                  </a:cubicBezTo>
                  <a:cubicBezTo>
                    <a:pt x="2323" y="95"/>
                    <a:pt x="1849" y="1"/>
                    <a:pt x="1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2" name="Google Shape;6122;p42"/>
            <p:cNvSpPr/>
            <p:nvPr/>
          </p:nvSpPr>
          <p:spPr>
            <a:xfrm>
              <a:off x="1913044" y="1604661"/>
              <a:ext cx="126121" cy="29810"/>
            </a:xfrm>
            <a:custGeom>
              <a:rect b="b" l="l" r="r" t="t"/>
              <a:pathLst>
                <a:path extrusionOk="0" h="468" w="1980">
                  <a:moveTo>
                    <a:pt x="1980" y="1"/>
                  </a:moveTo>
                  <a:cubicBezTo>
                    <a:pt x="1323" y="1"/>
                    <a:pt x="568" y="189"/>
                    <a:pt x="0" y="467"/>
                  </a:cubicBezTo>
                  <a:lnTo>
                    <a:pt x="0" y="467"/>
                  </a:lnTo>
                  <a:cubicBezTo>
                    <a:pt x="470" y="237"/>
                    <a:pt x="1067" y="69"/>
                    <a:pt x="1631" y="69"/>
                  </a:cubicBezTo>
                  <a:cubicBezTo>
                    <a:pt x="1749" y="69"/>
                    <a:pt x="1866" y="76"/>
                    <a:pt x="1980" y="92"/>
                  </a:cubicBezTo>
                  <a:lnTo>
                    <a:pt x="19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3" name="Google Shape;6123;p42"/>
            <p:cNvSpPr/>
            <p:nvPr/>
          </p:nvSpPr>
          <p:spPr>
            <a:xfrm>
              <a:off x="1960817" y="1912587"/>
              <a:ext cx="90450" cy="103063"/>
            </a:xfrm>
            <a:custGeom>
              <a:rect b="b" l="l" r="r" t="t"/>
              <a:pathLst>
                <a:path extrusionOk="0" h="1618" w="1420">
                  <a:moveTo>
                    <a:pt x="0" y="1"/>
                  </a:moveTo>
                  <a:lnTo>
                    <a:pt x="0" y="100"/>
                  </a:lnTo>
                  <a:cubicBezTo>
                    <a:pt x="190" y="760"/>
                    <a:pt x="759" y="1519"/>
                    <a:pt x="1419" y="1617"/>
                  </a:cubicBezTo>
                  <a:cubicBezTo>
                    <a:pt x="759" y="1519"/>
                    <a:pt x="190" y="760"/>
                    <a:pt x="91" y="100"/>
                  </a:cubicBezTo>
                  <a:cubicBezTo>
                    <a:pt x="91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4" name="Google Shape;6124;p42"/>
            <p:cNvSpPr/>
            <p:nvPr/>
          </p:nvSpPr>
          <p:spPr>
            <a:xfrm>
              <a:off x="2033303" y="1955202"/>
              <a:ext cx="126694" cy="30002"/>
            </a:xfrm>
            <a:custGeom>
              <a:rect b="b" l="l" r="r" t="t"/>
              <a:pathLst>
                <a:path extrusionOk="0" h="471" w="1989">
                  <a:moveTo>
                    <a:pt x="1898" y="189"/>
                  </a:moveTo>
                  <a:cubicBezTo>
                    <a:pt x="1799" y="281"/>
                    <a:pt x="1708" y="281"/>
                    <a:pt x="1518" y="379"/>
                  </a:cubicBezTo>
                  <a:cubicBezTo>
                    <a:pt x="1708" y="379"/>
                    <a:pt x="1898" y="281"/>
                    <a:pt x="1989" y="189"/>
                  </a:cubicBezTo>
                  <a:close/>
                  <a:moveTo>
                    <a:pt x="1" y="0"/>
                  </a:moveTo>
                  <a:cubicBezTo>
                    <a:pt x="282" y="281"/>
                    <a:pt x="661" y="470"/>
                    <a:pt x="1139" y="470"/>
                  </a:cubicBezTo>
                  <a:cubicBezTo>
                    <a:pt x="1230" y="470"/>
                    <a:pt x="1420" y="470"/>
                    <a:pt x="1518" y="379"/>
                  </a:cubicBezTo>
                  <a:lnTo>
                    <a:pt x="1518" y="379"/>
                  </a:lnTo>
                  <a:cubicBezTo>
                    <a:pt x="1385" y="400"/>
                    <a:pt x="1252" y="412"/>
                    <a:pt x="1121" y="412"/>
                  </a:cubicBezTo>
                  <a:cubicBezTo>
                    <a:pt x="693" y="412"/>
                    <a:pt x="292" y="29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5" name="Google Shape;6125;p42"/>
            <p:cNvSpPr/>
            <p:nvPr/>
          </p:nvSpPr>
          <p:spPr>
            <a:xfrm>
              <a:off x="1966613" y="1803851"/>
              <a:ext cx="42614" cy="30511"/>
            </a:xfrm>
            <a:custGeom>
              <a:rect b="b" l="l" r="r" t="t"/>
              <a:pathLst>
                <a:path extrusionOk="0" h="479" w="669">
                  <a:moveTo>
                    <a:pt x="668" y="0"/>
                  </a:moveTo>
                  <a:cubicBezTo>
                    <a:pt x="380" y="99"/>
                    <a:pt x="190" y="289"/>
                    <a:pt x="0" y="479"/>
                  </a:cubicBezTo>
                  <a:cubicBezTo>
                    <a:pt x="190" y="289"/>
                    <a:pt x="478" y="99"/>
                    <a:pt x="668" y="99"/>
                  </a:cubicBezTo>
                  <a:lnTo>
                    <a:pt x="6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6" name="Google Shape;6126;p42"/>
            <p:cNvSpPr/>
            <p:nvPr/>
          </p:nvSpPr>
          <p:spPr>
            <a:xfrm>
              <a:off x="1803677" y="1727220"/>
              <a:ext cx="223387" cy="70895"/>
            </a:xfrm>
            <a:custGeom>
              <a:rect b="b" l="l" r="r" t="t"/>
              <a:pathLst>
                <a:path extrusionOk="0" h="1113" w="3507">
                  <a:moveTo>
                    <a:pt x="2492" y="0"/>
                  </a:moveTo>
                  <a:cubicBezTo>
                    <a:pt x="1630" y="0"/>
                    <a:pt x="742" y="337"/>
                    <a:pt x="1" y="1014"/>
                  </a:cubicBezTo>
                  <a:lnTo>
                    <a:pt x="1" y="1112"/>
                  </a:lnTo>
                  <a:lnTo>
                    <a:pt x="92" y="1014"/>
                  </a:lnTo>
                  <a:cubicBezTo>
                    <a:pt x="759" y="416"/>
                    <a:pt x="1615" y="51"/>
                    <a:pt x="2460" y="51"/>
                  </a:cubicBezTo>
                  <a:cubicBezTo>
                    <a:pt x="2815" y="51"/>
                    <a:pt x="3170" y="115"/>
                    <a:pt x="3507" y="255"/>
                  </a:cubicBezTo>
                  <a:lnTo>
                    <a:pt x="3507" y="164"/>
                  </a:lnTo>
                  <a:cubicBezTo>
                    <a:pt x="3180" y="55"/>
                    <a:pt x="2838" y="0"/>
                    <a:pt x="24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7" name="Google Shape;6127;p42"/>
            <p:cNvSpPr/>
            <p:nvPr/>
          </p:nvSpPr>
          <p:spPr>
            <a:xfrm>
              <a:off x="2117892" y="1592621"/>
              <a:ext cx="102553" cy="120898"/>
            </a:xfrm>
            <a:custGeom>
              <a:rect b="b" l="l" r="r" t="t"/>
              <a:pathLst>
                <a:path extrusionOk="0" h="1898" w="1610">
                  <a:moveTo>
                    <a:pt x="1" y="0"/>
                  </a:moveTo>
                  <a:lnTo>
                    <a:pt x="1" y="91"/>
                  </a:lnTo>
                  <a:cubicBezTo>
                    <a:pt x="190" y="91"/>
                    <a:pt x="281" y="91"/>
                    <a:pt x="380" y="190"/>
                  </a:cubicBezTo>
                  <a:cubicBezTo>
                    <a:pt x="949" y="569"/>
                    <a:pt x="1420" y="1230"/>
                    <a:pt x="1518" y="1897"/>
                  </a:cubicBezTo>
                  <a:lnTo>
                    <a:pt x="1609" y="1897"/>
                  </a:lnTo>
                  <a:cubicBezTo>
                    <a:pt x="1420" y="1138"/>
                    <a:pt x="1040" y="569"/>
                    <a:pt x="471" y="190"/>
                  </a:cubicBezTo>
                  <a:cubicBezTo>
                    <a:pt x="281" y="91"/>
                    <a:pt x="190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8" name="Google Shape;6128;p42"/>
            <p:cNvSpPr/>
            <p:nvPr/>
          </p:nvSpPr>
          <p:spPr>
            <a:xfrm>
              <a:off x="2311275" y="1749706"/>
              <a:ext cx="66245" cy="150899"/>
            </a:xfrm>
            <a:custGeom>
              <a:rect b="b" l="l" r="r" t="t"/>
              <a:pathLst>
                <a:path extrusionOk="0" h="2369" w="1040">
                  <a:moveTo>
                    <a:pt x="949" y="1"/>
                  </a:moveTo>
                  <a:cubicBezTo>
                    <a:pt x="1040" y="850"/>
                    <a:pt x="660" y="1708"/>
                    <a:pt x="0" y="2277"/>
                  </a:cubicBezTo>
                  <a:lnTo>
                    <a:pt x="0" y="2368"/>
                  </a:lnTo>
                  <a:cubicBezTo>
                    <a:pt x="759" y="1799"/>
                    <a:pt x="1040" y="850"/>
                    <a:pt x="1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9" name="Google Shape;6129;p42"/>
            <p:cNvSpPr/>
            <p:nvPr/>
          </p:nvSpPr>
          <p:spPr>
            <a:xfrm>
              <a:off x="2081649" y="2069735"/>
              <a:ext cx="175041" cy="30511"/>
            </a:xfrm>
            <a:custGeom>
              <a:rect b="b" l="l" r="r" t="t"/>
              <a:pathLst>
                <a:path extrusionOk="0" h="479" w="2748">
                  <a:moveTo>
                    <a:pt x="2748" y="0"/>
                  </a:moveTo>
                  <a:cubicBezTo>
                    <a:pt x="2298" y="253"/>
                    <a:pt x="1793" y="372"/>
                    <a:pt x="1305" y="372"/>
                  </a:cubicBezTo>
                  <a:cubicBezTo>
                    <a:pt x="871" y="372"/>
                    <a:pt x="449" y="278"/>
                    <a:pt x="92" y="99"/>
                  </a:cubicBezTo>
                  <a:lnTo>
                    <a:pt x="0" y="99"/>
                  </a:lnTo>
                  <a:cubicBezTo>
                    <a:pt x="0" y="99"/>
                    <a:pt x="0" y="190"/>
                    <a:pt x="92" y="190"/>
                  </a:cubicBezTo>
                  <a:cubicBezTo>
                    <a:pt x="471" y="380"/>
                    <a:pt x="850" y="478"/>
                    <a:pt x="1329" y="478"/>
                  </a:cubicBezTo>
                  <a:cubicBezTo>
                    <a:pt x="1799" y="478"/>
                    <a:pt x="2277" y="289"/>
                    <a:pt x="2748" y="99"/>
                  </a:cubicBezTo>
                  <a:lnTo>
                    <a:pt x="27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0" name="Google Shape;6130;p42"/>
            <p:cNvSpPr/>
            <p:nvPr/>
          </p:nvSpPr>
          <p:spPr>
            <a:xfrm>
              <a:off x="1864125" y="1967241"/>
              <a:ext cx="66309" cy="162938"/>
            </a:xfrm>
            <a:custGeom>
              <a:rect b="b" l="l" r="r" t="t"/>
              <a:pathLst>
                <a:path extrusionOk="0" h="2558" w="1041">
                  <a:moveTo>
                    <a:pt x="190" y="0"/>
                  </a:moveTo>
                  <a:cubicBezTo>
                    <a:pt x="1" y="949"/>
                    <a:pt x="380" y="1898"/>
                    <a:pt x="1040" y="2558"/>
                  </a:cubicBezTo>
                  <a:cubicBezTo>
                    <a:pt x="380" y="1898"/>
                    <a:pt x="92" y="949"/>
                    <a:pt x="190" y="92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31" name="Google Shape;6131;p42"/>
          <p:cNvSpPr txBox="1"/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SynthesizAR</a:t>
            </a:r>
            <a:endParaRPr/>
          </a:p>
        </p:txBody>
      </p:sp>
      <p:pic>
        <p:nvPicPr>
          <p:cNvPr id="6132" name="Google Shape;613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6874" y="1519638"/>
            <a:ext cx="3394625" cy="31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3" name="Google Shape;613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150" y="2135063"/>
            <a:ext cx="4682499" cy="2501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34" name="Google Shape;6134;p42"/>
          <p:cNvGrpSpPr/>
          <p:nvPr/>
        </p:nvGrpSpPr>
        <p:grpSpPr>
          <a:xfrm>
            <a:off x="1491591" y="247585"/>
            <a:ext cx="1570070" cy="1576859"/>
            <a:chOff x="392350" y="2301525"/>
            <a:chExt cx="571475" cy="573925"/>
          </a:xfrm>
        </p:grpSpPr>
        <p:sp>
          <p:nvSpPr>
            <p:cNvPr id="6135" name="Google Shape;6135;p42"/>
            <p:cNvSpPr/>
            <p:nvPr/>
          </p:nvSpPr>
          <p:spPr>
            <a:xfrm>
              <a:off x="392350" y="2301525"/>
              <a:ext cx="571475" cy="573925"/>
            </a:xfrm>
            <a:custGeom>
              <a:rect b="b" l="l" r="r" t="t"/>
              <a:pathLst>
                <a:path extrusionOk="0" h="22957" w="22859">
                  <a:moveTo>
                    <a:pt x="11384" y="0"/>
                  </a:moveTo>
                  <a:cubicBezTo>
                    <a:pt x="5123" y="0"/>
                    <a:pt x="1" y="5221"/>
                    <a:pt x="1" y="11482"/>
                  </a:cubicBezTo>
                  <a:cubicBezTo>
                    <a:pt x="1" y="17834"/>
                    <a:pt x="5123" y="22956"/>
                    <a:pt x="11384" y="22956"/>
                  </a:cubicBezTo>
                  <a:cubicBezTo>
                    <a:pt x="17736" y="22956"/>
                    <a:pt x="22858" y="17834"/>
                    <a:pt x="22858" y="11482"/>
                  </a:cubicBezTo>
                  <a:cubicBezTo>
                    <a:pt x="22858" y="5221"/>
                    <a:pt x="17736" y="0"/>
                    <a:pt x="113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6" name="Google Shape;6136;p42"/>
            <p:cNvSpPr/>
            <p:nvPr/>
          </p:nvSpPr>
          <p:spPr>
            <a:xfrm>
              <a:off x="418350" y="2329975"/>
              <a:ext cx="517000" cy="517000"/>
            </a:xfrm>
            <a:custGeom>
              <a:rect b="b" l="l" r="r" t="t"/>
              <a:pathLst>
                <a:path extrusionOk="0" h="20680" w="20680">
                  <a:moveTo>
                    <a:pt x="10344" y="0"/>
                  </a:moveTo>
                  <a:cubicBezTo>
                    <a:pt x="4652" y="0"/>
                    <a:pt x="0" y="4652"/>
                    <a:pt x="0" y="10344"/>
                  </a:cubicBezTo>
                  <a:cubicBezTo>
                    <a:pt x="0" y="16035"/>
                    <a:pt x="4652" y="20680"/>
                    <a:pt x="10344" y="20680"/>
                  </a:cubicBezTo>
                  <a:cubicBezTo>
                    <a:pt x="16036" y="20680"/>
                    <a:pt x="20680" y="16035"/>
                    <a:pt x="20680" y="10344"/>
                  </a:cubicBezTo>
                  <a:cubicBezTo>
                    <a:pt x="20680" y="4652"/>
                    <a:pt x="16036" y="0"/>
                    <a:pt x="10344" y="0"/>
                  </a:cubicBezTo>
                  <a:close/>
                </a:path>
              </a:pathLst>
            </a:custGeom>
            <a:solidFill>
              <a:srgbClr val="FBA4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7" name="Google Shape;6137;p42"/>
            <p:cNvSpPr/>
            <p:nvPr/>
          </p:nvSpPr>
          <p:spPr>
            <a:xfrm>
              <a:off x="418350" y="2329975"/>
              <a:ext cx="517000" cy="517000"/>
            </a:xfrm>
            <a:custGeom>
              <a:rect b="b" l="l" r="r" t="t"/>
              <a:pathLst>
                <a:path extrusionOk="0" h="20680" w="20680">
                  <a:moveTo>
                    <a:pt x="10344" y="0"/>
                  </a:moveTo>
                  <a:cubicBezTo>
                    <a:pt x="4652" y="0"/>
                    <a:pt x="0" y="4652"/>
                    <a:pt x="0" y="10344"/>
                  </a:cubicBezTo>
                  <a:cubicBezTo>
                    <a:pt x="0" y="16035"/>
                    <a:pt x="4652" y="20680"/>
                    <a:pt x="10344" y="20680"/>
                  </a:cubicBezTo>
                  <a:cubicBezTo>
                    <a:pt x="16036" y="20680"/>
                    <a:pt x="20680" y="16035"/>
                    <a:pt x="20680" y="10344"/>
                  </a:cubicBezTo>
                  <a:cubicBezTo>
                    <a:pt x="20680" y="4652"/>
                    <a:pt x="16036" y="0"/>
                    <a:pt x="10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8" name="Google Shape;6138;p42"/>
            <p:cNvSpPr/>
            <p:nvPr/>
          </p:nvSpPr>
          <p:spPr>
            <a:xfrm>
              <a:off x="472975" y="2384600"/>
              <a:ext cx="410225" cy="410200"/>
            </a:xfrm>
            <a:custGeom>
              <a:rect b="b" l="l" r="r" t="t"/>
              <a:pathLst>
                <a:path extrusionOk="0" h="16408" w="16409">
                  <a:moveTo>
                    <a:pt x="8159" y="1"/>
                  </a:moveTo>
                  <a:cubicBezTo>
                    <a:pt x="3697" y="1"/>
                    <a:pt x="1" y="3606"/>
                    <a:pt x="1" y="8159"/>
                  </a:cubicBezTo>
                  <a:cubicBezTo>
                    <a:pt x="1" y="12712"/>
                    <a:pt x="3697" y="16408"/>
                    <a:pt x="8159" y="16408"/>
                  </a:cubicBezTo>
                  <a:cubicBezTo>
                    <a:pt x="12712" y="16408"/>
                    <a:pt x="16408" y="12712"/>
                    <a:pt x="16408" y="8159"/>
                  </a:cubicBezTo>
                  <a:cubicBezTo>
                    <a:pt x="16408" y="3606"/>
                    <a:pt x="12712" y="1"/>
                    <a:pt x="81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9" name="Google Shape;6139;p42"/>
            <p:cNvSpPr/>
            <p:nvPr/>
          </p:nvSpPr>
          <p:spPr>
            <a:xfrm>
              <a:off x="560650" y="2472250"/>
              <a:ext cx="234875" cy="234900"/>
            </a:xfrm>
            <a:custGeom>
              <a:rect b="b" l="l" r="r" t="t"/>
              <a:pathLst>
                <a:path extrusionOk="0" h="9396" w="9395">
                  <a:moveTo>
                    <a:pt x="4652" y="1"/>
                  </a:moveTo>
                  <a:cubicBezTo>
                    <a:pt x="2087" y="1"/>
                    <a:pt x="0" y="2088"/>
                    <a:pt x="0" y="4653"/>
                  </a:cubicBezTo>
                  <a:cubicBezTo>
                    <a:pt x="0" y="7210"/>
                    <a:pt x="2087" y="9396"/>
                    <a:pt x="4652" y="9396"/>
                  </a:cubicBezTo>
                  <a:cubicBezTo>
                    <a:pt x="7308" y="9396"/>
                    <a:pt x="9395" y="7210"/>
                    <a:pt x="9395" y="4653"/>
                  </a:cubicBezTo>
                  <a:cubicBezTo>
                    <a:pt x="9395" y="2088"/>
                    <a:pt x="7308" y="1"/>
                    <a:pt x="46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40" name="Google Shape;6140;p42"/>
          <p:cNvSpPr txBox="1"/>
          <p:nvPr/>
        </p:nvSpPr>
        <p:spPr>
          <a:xfrm>
            <a:off x="-31475" y="4794325"/>
            <a:ext cx="192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(Barnes et al., 2019)</a:t>
            </a:r>
            <a:endParaRPr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4" name="Shape 6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oogle Shape;6145;p43"/>
          <p:cNvGrpSpPr/>
          <p:nvPr/>
        </p:nvGrpSpPr>
        <p:grpSpPr>
          <a:xfrm>
            <a:off x="357850" y="311660"/>
            <a:ext cx="8409438" cy="4409079"/>
            <a:chOff x="357850" y="311660"/>
            <a:chExt cx="8409438" cy="4409079"/>
          </a:xfrm>
        </p:grpSpPr>
        <p:grpSp>
          <p:nvGrpSpPr>
            <p:cNvPr id="6146" name="Google Shape;6146;p43"/>
            <p:cNvGrpSpPr/>
            <p:nvPr/>
          </p:nvGrpSpPr>
          <p:grpSpPr>
            <a:xfrm>
              <a:off x="4305534" y="311660"/>
              <a:ext cx="4139945" cy="4051164"/>
              <a:chOff x="3892890" y="149086"/>
              <a:chExt cx="4453470" cy="4357965"/>
            </a:xfrm>
          </p:grpSpPr>
          <p:sp>
            <p:nvSpPr>
              <p:cNvPr id="6147" name="Google Shape;6147;p43"/>
              <p:cNvSpPr/>
              <p:nvPr/>
            </p:nvSpPr>
            <p:spPr>
              <a:xfrm rot="-5400000">
                <a:off x="4102976" y="3971420"/>
                <a:ext cx="535374" cy="535888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8" name="Google Shape;6148;p43"/>
              <p:cNvSpPr/>
              <p:nvPr/>
            </p:nvSpPr>
            <p:spPr>
              <a:xfrm rot="-5400000">
                <a:off x="4927590" y="4031829"/>
                <a:ext cx="295569" cy="295805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9" name="Google Shape;6149;p43"/>
              <p:cNvSpPr/>
              <p:nvPr/>
            </p:nvSpPr>
            <p:spPr>
              <a:xfrm rot="-5400000">
                <a:off x="3893008" y="590889"/>
                <a:ext cx="295569" cy="295805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0" name="Google Shape;6150;p43"/>
              <p:cNvSpPr/>
              <p:nvPr/>
            </p:nvSpPr>
            <p:spPr>
              <a:xfrm rot="10800000">
                <a:off x="7810985" y="817549"/>
                <a:ext cx="535374" cy="535888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1" name="Google Shape;6151;p43"/>
              <p:cNvSpPr/>
              <p:nvPr/>
            </p:nvSpPr>
            <p:spPr>
              <a:xfrm rot="10800000">
                <a:off x="7055005" y="787129"/>
                <a:ext cx="295569" cy="295805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2" name="Google Shape;6152;p43"/>
              <p:cNvSpPr/>
              <p:nvPr/>
            </p:nvSpPr>
            <p:spPr>
              <a:xfrm rot="10800000">
                <a:off x="7269065" y="149086"/>
                <a:ext cx="295569" cy="295805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53" name="Google Shape;6153;p43"/>
            <p:cNvGrpSpPr/>
            <p:nvPr/>
          </p:nvGrpSpPr>
          <p:grpSpPr>
            <a:xfrm>
              <a:off x="4572000" y="583244"/>
              <a:ext cx="1374060" cy="570913"/>
              <a:chOff x="219125" y="484675"/>
              <a:chExt cx="1622650" cy="674200"/>
            </a:xfrm>
          </p:grpSpPr>
          <p:sp>
            <p:nvSpPr>
              <p:cNvPr id="6154" name="Google Shape;6154;p43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rect b="b" l="l" r="r" t="t"/>
                <a:pathLst>
                  <a:path extrusionOk="0" h="25195" w="63504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6155" name="Google Shape;6155;p43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6156" name="Google Shape;6156;p43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57" name="Google Shape;6157;p43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58" name="Google Shape;6158;p43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159" name="Google Shape;6159;p43"/>
            <p:cNvGrpSpPr/>
            <p:nvPr/>
          </p:nvGrpSpPr>
          <p:grpSpPr>
            <a:xfrm rot="-5400000">
              <a:off x="5220781" y="4238436"/>
              <a:ext cx="394094" cy="569717"/>
              <a:chOff x="8233275" y="1900925"/>
              <a:chExt cx="753525" cy="1089325"/>
            </a:xfrm>
          </p:grpSpPr>
          <p:sp>
            <p:nvSpPr>
              <p:cNvPr id="6160" name="Google Shape;6160;p43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rect b="b" l="l" r="r" t="t"/>
                <a:pathLst>
                  <a:path extrusionOk="0" h="42094" w="28851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6161" name="Google Shape;6161;p43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2" name="Google Shape;6162;p43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3" name="Google Shape;6163;p43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64" name="Google Shape;6164;p43"/>
            <p:cNvGrpSpPr/>
            <p:nvPr/>
          </p:nvGrpSpPr>
          <p:grpSpPr>
            <a:xfrm rot="10800000">
              <a:off x="3677828" y="3566948"/>
              <a:ext cx="688052" cy="759072"/>
              <a:chOff x="6715777" y="3950739"/>
              <a:chExt cx="586325" cy="646900"/>
            </a:xfrm>
          </p:grpSpPr>
          <p:sp>
            <p:nvSpPr>
              <p:cNvPr id="6165" name="Google Shape;6165;p43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rect b="b" l="l" r="r" t="t"/>
                <a:pathLst>
                  <a:path extrusionOk="0" h="14662" w="19392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6166" name="Google Shape;6166;p43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rect b="b" l="l" r="r" t="t"/>
                <a:pathLst>
                  <a:path extrusionOk="0" h="12297" w="7094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6167" name="Google Shape;6167;p43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8" name="Google Shape;6168;p43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9" name="Google Shape;6169;p43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0" name="Google Shape;6170;p43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1" name="Google Shape;6171;p43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72" name="Google Shape;6172;p43"/>
            <p:cNvGrpSpPr/>
            <p:nvPr/>
          </p:nvGrpSpPr>
          <p:grpSpPr>
            <a:xfrm rot="10800000">
              <a:off x="7572233" y="3744120"/>
              <a:ext cx="688080" cy="976619"/>
              <a:chOff x="8082452" y="285774"/>
              <a:chExt cx="498898" cy="708105"/>
            </a:xfrm>
          </p:grpSpPr>
          <p:grpSp>
            <p:nvGrpSpPr>
              <p:cNvPr id="6173" name="Google Shape;6173;p43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6174" name="Google Shape;6174;p43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rect b="b" l="l" r="r" t="t"/>
                  <a:pathLst>
                    <a:path extrusionOk="0" h="38783" w="27432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6175" name="Google Shape;6175;p43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76" name="Google Shape;6176;p43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77" name="Google Shape;6177;p43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78" name="Google Shape;6178;p43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179" name="Google Shape;6179;p43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80" name="Google Shape;6180;p43"/>
            <p:cNvGrpSpPr/>
            <p:nvPr/>
          </p:nvGrpSpPr>
          <p:grpSpPr>
            <a:xfrm>
              <a:off x="357850" y="958425"/>
              <a:ext cx="8409438" cy="3705001"/>
              <a:chOff x="357850" y="958425"/>
              <a:chExt cx="8409438" cy="3705001"/>
            </a:xfrm>
          </p:grpSpPr>
          <p:sp>
            <p:nvSpPr>
              <p:cNvPr id="6181" name="Google Shape;6181;p43"/>
              <p:cNvSpPr/>
              <p:nvPr/>
            </p:nvSpPr>
            <p:spPr>
              <a:xfrm>
                <a:off x="357850" y="3882700"/>
                <a:ext cx="272051" cy="272301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2" name="Google Shape;6182;p43"/>
              <p:cNvSpPr/>
              <p:nvPr/>
            </p:nvSpPr>
            <p:spPr>
              <a:xfrm>
                <a:off x="3929963" y="4391125"/>
                <a:ext cx="272051" cy="272301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3" name="Google Shape;6183;p43"/>
              <p:cNvSpPr/>
              <p:nvPr/>
            </p:nvSpPr>
            <p:spPr>
              <a:xfrm>
                <a:off x="4609238" y="1477300"/>
                <a:ext cx="272051" cy="272301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4" name="Google Shape;6184;p43"/>
              <p:cNvSpPr/>
              <p:nvPr/>
            </p:nvSpPr>
            <p:spPr>
              <a:xfrm>
                <a:off x="8495238" y="958425"/>
                <a:ext cx="272051" cy="272301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185" name="Google Shape;6185;p43"/>
          <p:cNvGrpSpPr/>
          <p:nvPr/>
        </p:nvGrpSpPr>
        <p:grpSpPr>
          <a:xfrm>
            <a:off x="509266" y="367235"/>
            <a:ext cx="4409035" cy="4409035"/>
            <a:chOff x="4973775" y="711725"/>
            <a:chExt cx="3166500" cy="3166500"/>
          </a:xfrm>
        </p:grpSpPr>
        <p:sp>
          <p:nvSpPr>
            <p:cNvPr id="6186" name="Google Shape;6186;p43"/>
            <p:cNvSpPr/>
            <p:nvPr/>
          </p:nvSpPr>
          <p:spPr>
            <a:xfrm>
              <a:off x="4973775" y="711725"/>
              <a:ext cx="3166500" cy="3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7" name="Google Shape;6187;p43"/>
            <p:cNvSpPr/>
            <p:nvPr/>
          </p:nvSpPr>
          <p:spPr>
            <a:xfrm>
              <a:off x="5068400" y="806225"/>
              <a:ext cx="2977500" cy="2977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8" name="Google Shape;6188;p43"/>
            <p:cNvSpPr/>
            <p:nvPr/>
          </p:nvSpPr>
          <p:spPr>
            <a:xfrm>
              <a:off x="5161170" y="898981"/>
              <a:ext cx="2791800" cy="27918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9" name="Google Shape;6189;p43"/>
            <p:cNvSpPr/>
            <p:nvPr/>
          </p:nvSpPr>
          <p:spPr>
            <a:xfrm>
              <a:off x="5144750" y="882576"/>
              <a:ext cx="2824800" cy="2824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0" name="Google Shape;6190;p43"/>
            <p:cNvSpPr/>
            <p:nvPr/>
          </p:nvSpPr>
          <p:spPr>
            <a:xfrm>
              <a:off x="5232774" y="970525"/>
              <a:ext cx="2648700" cy="2648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1" name="Google Shape;6191;p43"/>
            <p:cNvSpPr/>
            <p:nvPr/>
          </p:nvSpPr>
          <p:spPr>
            <a:xfrm>
              <a:off x="5314225" y="1052050"/>
              <a:ext cx="2485800" cy="24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92" name="Google Shape;6192;p43"/>
          <p:cNvSpPr txBox="1"/>
          <p:nvPr>
            <p:ph idx="1" type="subTitle"/>
          </p:nvPr>
        </p:nvSpPr>
        <p:spPr>
          <a:xfrm>
            <a:off x="5734600" y="2738650"/>
            <a:ext cx="3032700" cy="12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Modification to Python standards plus adaptation to arbitrary numbers of loops.</a:t>
            </a:r>
            <a:endParaRPr sz="2000"/>
          </a:p>
        </p:txBody>
      </p:sp>
      <p:sp>
        <p:nvSpPr>
          <p:cNvPr id="6193" name="Google Shape;6193;p43"/>
          <p:cNvSpPr txBox="1"/>
          <p:nvPr>
            <p:ph type="ctrTitle"/>
          </p:nvPr>
        </p:nvSpPr>
        <p:spPr>
          <a:xfrm>
            <a:off x="5568400" y="1445350"/>
            <a:ext cx="3198900" cy="12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RANDOM LOOPS</a:t>
            </a:r>
            <a:endParaRPr sz="4000"/>
          </a:p>
        </p:txBody>
      </p:sp>
      <p:pic>
        <p:nvPicPr>
          <p:cNvPr id="6194" name="Google Shape;6194;p43"/>
          <p:cNvPicPr preferRelativeResize="0"/>
          <p:nvPr/>
        </p:nvPicPr>
        <p:blipFill rotWithShape="1">
          <a:blip r:embed="rId3">
            <a:alphaModFix/>
          </a:blip>
          <a:srcRect b="8246" l="21574" r="25688" t="23321"/>
          <a:stretch/>
        </p:blipFill>
        <p:spPr>
          <a:xfrm>
            <a:off x="1089425" y="947413"/>
            <a:ext cx="3248700" cy="3248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95" name="Google Shape;6195;p43"/>
          <p:cNvSpPr/>
          <p:nvPr/>
        </p:nvSpPr>
        <p:spPr>
          <a:xfrm>
            <a:off x="8679538" y="4325883"/>
            <a:ext cx="201200" cy="201382"/>
          </a:xfrm>
          <a:custGeom>
            <a:rect b="b" l="l" r="r" t="t"/>
            <a:pathLst>
              <a:path extrusionOk="0" h="2086" w="2084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9" name="Shape 6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0" name="Google Shape;6200;p44"/>
          <p:cNvSpPr txBox="1"/>
          <p:nvPr>
            <p:ph idx="1" type="subTitle"/>
          </p:nvPr>
        </p:nvSpPr>
        <p:spPr>
          <a:xfrm>
            <a:off x="713225" y="2571750"/>
            <a:ext cx="2779200" cy="12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Modifying loop coordinates to be processed by SynthesizAR.</a:t>
            </a:r>
            <a:endParaRPr sz="1600"/>
          </a:p>
        </p:txBody>
      </p:sp>
      <p:sp>
        <p:nvSpPr>
          <p:cNvPr id="6201" name="Google Shape;6201;p44"/>
          <p:cNvSpPr txBox="1"/>
          <p:nvPr>
            <p:ph type="ctrTitle"/>
          </p:nvPr>
        </p:nvSpPr>
        <p:spPr>
          <a:xfrm>
            <a:off x="713375" y="1445350"/>
            <a:ext cx="2646600" cy="12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IMPORTING LOOPS</a:t>
            </a:r>
            <a:endParaRPr sz="4000"/>
          </a:p>
        </p:txBody>
      </p:sp>
      <p:pic>
        <p:nvPicPr>
          <p:cNvPr id="6202" name="Google Shape;620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7350" y="478875"/>
            <a:ext cx="4609900" cy="41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3" name="Google Shape;620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8913" y="478875"/>
            <a:ext cx="4386784" cy="418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7" name="Shape 6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8" name="Google Shape;6208;p45"/>
          <p:cNvSpPr txBox="1"/>
          <p:nvPr>
            <p:ph idx="1" type="subTitle"/>
          </p:nvPr>
        </p:nvSpPr>
        <p:spPr>
          <a:xfrm>
            <a:off x="2733150" y="4522150"/>
            <a:ext cx="3677700" cy="7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Modifying loop coordinates to be processed by SynthesizAR.</a:t>
            </a:r>
            <a:endParaRPr sz="1600"/>
          </a:p>
        </p:txBody>
      </p:sp>
      <p:sp>
        <p:nvSpPr>
          <p:cNvPr id="6209" name="Google Shape;6209;p45"/>
          <p:cNvSpPr txBox="1"/>
          <p:nvPr>
            <p:ph type="ctrTitle"/>
          </p:nvPr>
        </p:nvSpPr>
        <p:spPr>
          <a:xfrm>
            <a:off x="2634600" y="3957850"/>
            <a:ext cx="38748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IMPORTING LOOPS</a:t>
            </a:r>
            <a:endParaRPr/>
          </a:p>
        </p:txBody>
      </p:sp>
      <p:pic>
        <p:nvPicPr>
          <p:cNvPr id="6210" name="Google Shape;621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1438" y="149475"/>
            <a:ext cx="4341124" cy="365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14" name="Shape 6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5" name="Google Shape;6215;p46"/>
          <p:cNvGrpSpPr/>
          <p:nvPr/>
        </p:nvGrpSpPr>
        <p:grpSpPr>
          <a:xfrm>
            <a:off x="407650" y="440920"/>
            <a:ext cx="5683533" cy="4193640"/>
            <a:chOff x="407650" y="440920"/>
            <a:chExt cx="5683533" cy="4193640"/>
          </a:xfrm>
        </p:grpSpPr>
        <p:grpSp>
          <p:nvGrpSpPr>
            <p:cNvPr id="6216" name="Google Shape;6216;p46"/>
            <p:cNvGrpSpPr/>
            <p:nvPr/>
          </p:nvGrpSpPr>
          <p:grpSpPr>
            <a:xfrm>
              <a:off x="407650" y="444900"/>
              <a:ext cx="5040660" cy="3978725"/>
              <a:chOff x="407650" y="444900"/>
              <a:chExt cx="5040660" cy="3978725"/>
            </a:xfrm>
          </p:grpSpPr>
          <p:sp>
            <p:nvSpPr>
              <p:cNvPr id="6217" name="Google Shape;6217;p46"/>
              <p:cNvSpPr/>
              <p:nvPr/>
            </p:nvSpPr>
            <p:spPr>
              <a:xfrm>
                <a:off x="407650" y="2571748"/>
                <a:ext cx="611149" cy="611699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8" name="Google Shape;6218;p46"/>
              <p:cNvSpPr/>
              <p:nvPr/>
            </p:nvSpPr>
            <p:spPr>
              <a:xfrm>
                <a:off x="4907887" y="3882699"/>
                <a:ext cx="540423" cy="540926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9" name="Google Shape;6219;p46"/>
              <p:cNvSpPr/>
              <p:nvPr/>
            </p:nvSpPr>
            <p:spPr>
              <a:xfrm>
                <a:off x="1624738" y="1045500"/>
                <a:ext cx="272051" cy="272301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0" name="Google Shape;6220;p46"/>
              <p:cNvSpPr/>
              <p:nvPr/>
            </p:nvSpPr>
            <p:spPr>
              <a:xfrm>
                <a:off x="3580360" y="444900"/>
                <a:ext cx="483650" cy="484098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21" name="Google Shape;6221;p46"/>
            <p:cNvGrpSpPr/>
            <p:nvPr/>
          </p:nvGrpSpPr>
          <p:grpSpPr>
            <a:xfrm>
              <a:off x="1209981" y="697964"/>
              <a:ext cx="858544" cy="356719"/>
              <a:chOff x="219125" y="484675"/>
              <a:chExt cx="1622650" cy="674200"/>
            </a:xfrm>
          </p:grpSpPr>
          <p:sp>
            <p:nvSpPr>
              <p:cNvPr id="6222" name="Google Shape;6222;p46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rect b="b" l="l" r="r" t="t"/>
                <a:pathLst>
                  <a:path extrusionOk="0" h="25195" w="63504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6223" name="Google Shape;6223;p46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6224" name="Google Shape;6224;p46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25" name="Google Shape;6225;p46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26" name="Google Shape;6226;p46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227" name="Google Shape;6227;p46"/>
            <p:cNvGrpSpPr/>
            <p:nvPr/>
          </p:nvGrpSpPr>
          <p:grpSpPr>
            <a:xfrm>
              <a:off x="5372097" y="3613933"/>
              <a:ext cx="719087" cy="1020627"/>
              <a:chOff x="7865075" y="285763"/>
              <a:chExt cx="716293" cy="1016662"/>
            </a:xfrm>
          </p:grpSpPr>
          <p:sp>
            <p:nvSpPr>
              <p:cNvPr id="6228" name="Google Shape;6228;p46"/>
              <p:cNvSpPr/>
              <p:nvPr/>
            </p:nvSpPr>
            <p:spPr>
              <a:xfrm>
                <a:off x="7886700" y="307425"/>
                <a:ext cx="685800" cy="969575"/>
              </a:xfrm>
              <a:custGeom>
                <a:rect b="b" l="l" r="r" t="t"/>
                <a:pathLst>
                  <a:path extrusionOk="0" h="38783" w="27432">
                    <a:moveTo>
                      <a:pt x="946" y="9932"/>
                    </a:moveTo>
                    <a:lnTo>
                      <a:pt x="27432" y="24594"/>
                    </a:lnTo>
                    <a:lnTo>
                      <a:pt x="26959" y="0"/>
                    </a:lnTo>
                    <a:lnTo>
                      <a:pt x="0" y="3878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6229" name="Google Shape;6229;p46"/>
              <p:cNvSpPr/>
              <p:nvPr/>
            </p:nvSpPr>
            <p:spPr>
              <a:xfrm>
                <a:off x="7865075" y="12583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0" name="Google Shape;6230;p46"/>
              <p:cNvSpPr/>
              <p:nvPr/>
            </p:nvSpPr>
            <p:spPr>
              <a:xfrm>
                <a:off x="7877817" y="523927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1" name="Google Shape;6231;p46"/>
              <p:cNvSpPr/>
              <p:nvPr/>
            </p:nvSpPr>
            <p:spPr>
              <a:xfrm>
                <a:off x="8537268" y="285763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2" name="Google Shape;6232;p46"/>
              <p:cNvSpPr/>
              <p:nvPr/>
            </p:nvSpPr>
            <p:spPr>
              <a:xfrm>
                <a:off x="8537268" y="897663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33" name="Google Shape;6233;p46"/>
            <p:cNvGrpSpPr/>
            <p:nvPr/>
          </p:nvGrpSpPr>
          <p:grpSpPr>
            <a:xfrm rot="2465502">
              <a:off x="4244898" y="535674"/>
              <a:ext cx="629288" cy="909724"/>
              <a:chOff x="8233275" y="1900925"/>
              <a:chExt cx="753525" cy="1089325"/>
            </a:xfrm>
          </p:grpSpPr>
          <p:sp>
            <p:nvSpPr>
              <p:cNvPr id="6234" name="Google Shape;6234;p46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rect b="b" l="l" r="r" t="t"/>
                <a:pathLst>
                  <a:path extrusionOk="0" h="42094" w="28851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6235" name="Google Shape;6235;p46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6" name="Google Shape;6236;p46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7" name="Google Shape;6237;p46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38" name="Google Shape;6238;p46"/>
            <p:cNvGrpSpPr/>
            <p:nvPr/>
          </p:nvGrpSpPr>
          <p:grpSpPr>
            <a:xfrm>
              <a:off x="2068525" y="601800"/>
              <a:ext cx="3299163" cy="2877572"/>
              <a:chOff x="5001275" y="1024425"/>
              <a:chExt cx="3299163" cy="2877572"/>
            </a:xfrm>
          </p:grpSpPr>
          <p:grpSp>
            <p:nvGrpSpPr>
              <p:cNvPr id="6239" name="Google Shape;6239;p46"/>
              <p:cNvGrpSpPr/>
              <p:nvPr/>
            </p:nvGrpSpPr>
            <p:grpSpPr>
              <a:xfrm>
                <a:off x="5659387" y="1024425"/>
                <a:ext cx="2641051" cy="938351"/>
                <a:chOff x="5659388" y="1024425"/>
                <a:chExt cx="2641051" cy="938351"/>
              </a:xfrm>
            </p:grpSpPr>
            <p:sp>
              <p:nvSpPr>
                <p:cNvPr id="6240" name="Google Shape;6240;p46"/>
                <p:cNvSpPr/>
                <p:nvPr/>
              </p:nvSpPr>
              <p:spPr>
                <a:xfrm>
                  <a:off x="5659388" y="1690475"/>
                  <a:ext cx="272051" cy="272301"/>
                </a:xfrm>
                <a:custGeom>
                  <a:rect b="b" l="l" r="r" t="t"/>
                  <a:pathLst>
                    <a:path extrusionOk="0" h="2086" w="2084">
                      <a:moveTo>
                        <a:pt x="1314" y="1"/>
                      </a:moveTo>
                      <a:lnTo>
                        <a:pt x="1314" y="1"/>
                      </a:lnTo>
                      <a:cubicBezTo>
                        <a:pt x="1137" y="666"/>
                        <a:pt x="1027" y="902"/>
                        <a:pt x="673" y="902"/>
                      </a:cubicBezTo>
                      <a:cubicBezTo>
                        <a:pt x="510" y="902"/>
                        <a:pt x="296" y="853"/>
                        <a:pt x="1" y="773"/>
                      </a:cubicBezTo>
                      <a:lnTo>
                        <a:pt x="1" y="773"/>
                      </a:lnTo>
                      <a:cubicBezTo>
                        <a:pt x="942" y="1028"/>
                        <a:pt x="999" y="1115"/>
                        <a:pt x="770" y="2086"/>
                      </a:cubicBezTo>
                      <a:cubicBezTo>
                        <a:pt x="927" y="1420"/>
                        <a:pt x="1030" y="1184"/>
                        <a:pt x="1392" y="1184"/>
                      </a:cubicBezTo>
                      <a:cubicBezTo>
                        <a:pt x="1558" y="1184"/>
                        <a:pt x="1779" y="1233"/>
                        <a:pt x="2084" y="1314"/>
                      </a:cubicBezTo>
                      <a:cubicBezTo>
                        <a:pt x="1113" y="1058"/>
                        <a:pt x="1056" y="971"/>
                        <a:pt x="131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41" name="Google Shape;6241;p46"/>
                <p:cNvSpPr/>
                <p:nvPr/>
              </p:nvSpPr>
              <p:spPr>
                <a:xfrm>
                  <a:off x="8028388" y="1024425"/>
                  <a:ext cx="272051" cy="272301"/>
                </a:xfrm>
                <a:custGeom>
                  <a:rect b="b" l="l" r="r" t="t"/>
                  <a:pathLst>
                    <a:path extrusionOk="0" h="2086" w="2084">
                      <a:moveTo>
                        <a:pt x="1314" y="1"/>
                      </a:moveTo>
                      <a:lnTo>
                        <a:pt x="1314" y="1"/>
                      </a:lnTo>
                      <a:cubicBezTo>
                        <a:pt x="1137" y="666"/>
                        <a:pt x="1027" y="902"/>
                        <a:pt x="673" y="902"/>
                      </a:cubicBezTo>
                      <a:cubicBezTo>
                        <a:pt x="510" y="902"/>
                        <a:pt x="296" y="853"/>
                        <a:pt x="1" y="773"/>
                      </a:cubicBezTo>
                      <a:lnTo>
                        <a:pt x="1" y="773"/>
                      </a:lnTo>
                      <a:cubicBezTo>
                        <a:pt x="942" y="1028"/>
                        <a:pt x="999" y="1115"/>
                        <a:pt x="770" y="2086"/>
                      </a:cubicBezTo>
                      <a:cubicBezTo>
                        <a:pt x="927" y="1420"/>
                        <a:pt x="1030" y="1184"/>
                        <a:pt x="1392" y="1184"/>
                      </a:cubicBezTo>
                      <a:cubicBezTo>
                        <a:pt x="1558" y="1184"/>
                        <a:pt x="1779" y="1233"/>
                        <a:pt x="2084" y="1314"/>
                      </a:cubicBezTo>
                      <a:cubicBezTo>
                        <a:pt x="1113" y="1058"/>
                        <a:pt x="1056" y="971"/>
                        <a:pt x="131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242" name="Google Shape;6242;p46"/>
              <p:cNvSpPr/>
              <p:nvPr/>
            </p:nvSpPr>
            <p:spPr>
              <a:xfrm>
                <a:off x="5001275" y="3402604"/>
                <a:ext cx="498899" cy="499394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43" name="Google Shape;6243;p46"/>
            <p:cNvGrpSpPr/>
            <p:nvPr/>
          </p:nvGrpSpPr>
          <p:grpSpPr>
            <a:xfrm>
              <a:off x="1210045" y="1459969"/>
              <a:ext cx="858556" cy="947256"/>
              <a:chOff x="6715777" y="3950739"/>
              <a:chExt cx="586325" cy="646900"/>
            </a:xfrm>
          </p:grpSpPr>
          <p:sp>
            <p:nvSpPr>
              <p:cNvPr id="6244" name="Google Shape;6244;p46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rect b="b" l="l" r="r" t="t"/>
                <a:pathLst>
                  <a:path extrusionOk="0" h="14662" w="19392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6245" name="Google Shape;6245;p46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rect b="b" l="l" r="r" t="t"/>
                <a:pathLst>
                  <a:path extrusionOk="0" h="12297" w="7094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6246" name="Google Shape;6246;p46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7" name="Google Shape;6247;p46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8" name="Google Shape;6248;p46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9" name="Google Shape;6249;p46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0" name="Google Shape;6250;p46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6251" name="Google Shape;625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0877" y="368200"/>
            <a:ext cx="4337674" cy="38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6252" name="Google Shape;6252;p46"/>
          <p:cNvSpPr txBox="1"/>
          <p:nvPr>
            <p:ph type="title"/>
          </p:nvPr>
        </p:nvSpPr>
        <p:spPr>
          <a:xfrm>
            <a:off x="713225" y="3683000"/>
            <a:ext cx="3858900" cy="10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SYNTHETIC LOOPS</a:t>
            </a:r>
            <a:endParaRPr/>
          </a:p>
        </p:txBody>
      </p:sp>
      <p:pic>
        <p:nvPicPr>
          <p:cNvPr id="6253" name="Google Shape;6253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5902" y="241650"/>
            <a:ext cx="4138098" cy="331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4" name="Google Shape;6254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4600" y="241650"/>
            <a:ext cx="4161749" cy="331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509" name="Shape 5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0" name="Google Shape;5510;p29"/>
          <p:cNvGrpSpPr/>
          <p:nvPr/>
        </p:nvGrpSpPr>
        <p:grpSpPr>
          <a:xfrm>
            <a:off x="5016025" y="3123175"/>
            <a:ext cx="721200" cy="721200"/>
            <a:chOff x="637025" y="1546150"/>
            <a:chExt cx="721200" cy="721200"/>
          </a:xfrm>
        </p:grpSpPr>
        <p:grpSp>
          <p:nvGrpSpPr>
            <p:cNvPr id="5511" name="Google Shape;5511;p29"/>
            <p:cNvGrpSpPr/>
            <p:nvPr/>
          </p:nvGrpSpPr>
          <p:grpSpPr>
            <a:xfrm>
              <a:off x="637025" y="1546150"/>
              <a:ext cx="721200" cy="721200"/>
              <a:chOff x="271975" y="1017725"/>
              <a:chExt cx="721200" cy="721200"/>
            </a:xfrm>
          </p:grpSpPr>
          <p:sp>
            <p:nvSpPr>
              <p:cNvPr id="5512" name="Google Shape;5512;p29"/>
              <p:cNvSpPr/>
              <p:nvPr/>
            </p:nvSpPr>
            <p:spPr>
              <a:xfrm>
                <a:off x="271975" y="1017725"/>
                <a:ext cx="721200" cy="721200"/>
              </a:xfrm>
              <a:prstGeom prst="ellipse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3" name="Google Shape;5513;p29"/>
              <p:cNvSpPr/>
              <p:nvPr/>
            </p:nvSpPr>
            <p:spPr>
              <a:xfrm>
                <a:off x="343675" y="1089425"/>
                <a:ext cx="577800" cy="57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514" name="Google Shape;5514;p29"/>
            <p:cNvSpPr/>
            <p:nvPr/>
          </p:nvSpPr>
          <p:spPr>
            <a:xfrm>
              <a:off x="1194200" y="1584375"/>
              <a:ext cx="71100" cy="7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5" name="Google Shape;5515;p29"/>
            <p:cNvSpPr/>
            <p:nvPr/>
          </p:nvSpPr>
          <p:spPr>
            <a:xfrm>
              <a:off x="713225" y="2151950"/>
              <a:ext cx="71100" cy="7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16" name="Google Shape;5516;p29"/>
          <p:cNvGrpSpPr/>
          <p:nvPr/>
        </p:nvGrpSpPr>
        <p:grpSpPr>
          <a:xfrm>
            <a:off x="1152200" y="1546150"/>
            <a:ext cx="721200" cy="721200"/>
            <a:chOff x="637025" y="1546150"/>
            <a:chExt cx="721200" cy="721200"/>
          </a:xfrm>
        </p:grpSpPr>
        <p:grpSp>
          <p:nvGrpSpPr>
            <p:cNvPr id="5517" name="Google Shape;5517;p29"/>
            <p:cNvGrpSpPr/>
            <p:nvPr/>
          </p:nvGrpSpPr>
          <p:grpSpPr>
            <a:xfrm>
              <a:off x="637025" y="1546150"/>
              <a:ext cx="721200" cy="721200"/>
              <a:chOff x="271975" y="1017725"/>
              <a:chExt cx="721200" cy="721200"/>
            </a:xfrm>
          </p:grpSpPr>
          <p:sp>
            <p:nvSpPr>
              <p:cNvPr id="5518" name="Google Shape;5518;p29"/>
              <p:cNvSpPr/>
              <p:nvPr/>
            </p:nvSpPr>
            <p:spPr>
              <a:xfrm>
                <a:off x="271975" y="1017725"/>
                <a:ext cx="721200" cy="721200"/>
              </a:xfrm>
              <a:prstGeom prst="ellipse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9" name="Google Shape;5519;p29"/>
              <p:cNvSpPr/>
              <p:nvPr/>
            </p:nvSpPr>
            <p:spPr>
              <a:xfrm>
                <a:off x="343675" y="1089425"/>
                <a:ext cx="577800" cy="57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520" name="Google Shape;5520;p29"/>
            <p:cNvSpPr/>
            <p:nvPr/>
          </p:nvSpPr>
          <p:spPr>
            <a:xfrm>
              <a:off x="1194200" y="1584375"/>
              <a:ext cx="71100" cy="7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1" name="Google Shape;5521;p29"/>
            <p:cNvSpPr/>
            <p:nvPr/>
          </p:nvSpPr>
          <p:spPr>
            <a:xfrm>
              <a:off x="713225" y="2151950"/>
              <a:ext cx="71100" cy="7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22" name="Google Shape;5522;p29"/>
          <p:cNvGrpSpPr/>
          <p:nvPr/>
        </p:nvGrpSpPr>
        <p:grpSpPr>
          <a:xfrm>
            <a:off x="5016025" y="1546150"/>
            <a:ext cx="721200" cy="721200"/>
            <a:chOff x="637025" y="1546150"/>
            <a:chExt cx="721200" cy="721200"/>
          </a:xfrm>
        </p:grpSpPr>
        <p:grpSp>
          <p:nvGrpSpPr>
            <p:cNvPr id="5523" name="Google Shape;5523;p29"/>
            <p:cNvGrpSpPr/>
            <p:nvPr/>
          </p:nvGrpSpPr>
          <p:grpSpPr>
            <a:xfrm>
              <a:off x="637025" y="1546150"/>
              <a:ext cx="721200" cy="721200"/>
              <a:chOff x="271975" y="1017725"/>
              <a:chExt cx="721200" cy="721200"/>
            </a:xfrm>
          </p:grpSpPr>
          <p:sp>
            <p:nvSpPr>
              <p:cNvPr id="5524" name="Google Shape;5524;p29"/>
              <p:cNvSpPr/>
              <p:nvPr/>
            </p:nvSpPr>
            <p:spPr>
              <a:xfrm>
                <a:off x="271975" y="1017725"/>
                <a:ext cx="721200" cy="721200"/>
              </a:xfrm>
              <a:prstGeom prst="ellipse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5" name="Google Shape;5525;p29"/>
              <p:cNvSpPr/>
              <p:nvPr/>
            </p:nvSpPr>
            <p:spPr>
              <a:xfrm>
                <a:off x="343675" y="1089425"/>
                <a:ext cx="577800" cy="57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526" name="Google Shape;5526;p29"/>
            <p:cNvSpPr/>
            <p:nvPr/>
          </p:nvSpPr>
          <p:spPr>
            <a:xfrm>
              <a:off x="1194200" y="1584375"/>
              <a:ext cx="71100" cy="7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7" name="Google Shape;5527;p29"/>
            <p:cNvSpPr/>
            <p:nvPr/>
          </p:nvSpPr>
          <p:spPr>
            <a:xfrm>
              <a:off x="713225" y="2151950"/>
              <a:ext cx="71100" cy="7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28" name="Google Shape;5528;p29"/>
          <p:cNvGrpSpPr/>
          <p:nvPr/>
        </p:nvGrpSpPr>
        <p:grpSpPr>
          <a:xfrm>
            <a:off x="1152200" y="3123175"/>
            <a:ext cx="721200" cy="721200"/>
            <a:chOff x="637025" y="1546150"/>
            <a:chExt cx="721200" cy="721200"/>
          </a:xfrm>
        </p:grpSpPr>
        <p:grpSp>
          <p:nvGrpSpPr>
            <p:cNvPr id="5529" name="Google Shape;5529;p29"/>
            <p:cNvGrpSpPr/>
            <p:nvPr/>
          </p:nvGrpSpPr>
          <p:grpSpPr>
            <a:xfrm>
              <a:off x="637025" y="1546150"/>
              <a:ext cx="721200" cy="721200"/>
              <a:chOff x="271975" y="1017725"/>
              <a:chExt cx="721200" cy="721200"/>
            </a:xfrm>
          </p:grpSpPr>
          <p:sp>
            <p:nvSpPr>
              <p:cNvPr id="5530" name="Google Shape;5530;p29"/>
              <p:cNvSpPr/>
              <p:nvPr/>
            </p:nvSpPr>
            <p:spPr>
              <a:xfrm>
                <a:off x="271975" y="1017725"/>
                <a:ext cx="721200" cy="721200"/>
              </a:xfrm>
              <a:prstGeom prst="ellipse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1" name="Google Shape;5531;p29"/>
              <p:cNvSpPr/>
              <p:nvPr/>
            </p:nvSpPr>
            <p:spPr>
              <a:xfrm>
                <a:off x="343675" y="1089425"/>
                <a:ext cx="577800" cy="57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532" name="Google Shape;5532;p29"/>
            <p:cNvSpPr/>
            <p:nvPr/>
          </p:nvSpPr>
          <p:spPr>
            <a:xfrm>
              <a:off x="1194200" y="1584375"/>
              <a:ext cx="71100" cy="7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3" name="Google Shape;5533;p29"/>
            <p:cNvSpPr/>
            <p:nvPr/>
          </p:nvSpPr>
          <p:spPr>
            <a:xfrm>
              <a:off x="713225" y="2151950"/>
              <a:ext cx="71100" cy="7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34" name="Google Shape;5534;p29"/>
          <p:cNvSpPr txBox="1"/>
          <p:nvPr>
            <p:ph idx="13" type="title"/>
          </p:nvPr>
        </p:nvSpPr>
        <p:spPr>
          <a:xfrm>
            <a:off x="5019528" y="3304650"/>
            <a:ext cx="7212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535" name="Google Shape;5535;p29"/>
          <p:cNvSpPr txBox="1"/>
          <p:nvPr>
            <p:ph idx="14" type="title"/>
          </p:nvPr>
        </p:nvSpPr>
        <p:spPr>
          <a:xfrm>
            <a:off x="1148153" y="1735350"/>
            <a:ext cx="7212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536" name="Google Shape;5536;p29"/>
          <p:cNvSpPr txBox="1"/>
          <p:nvPr>
            <p:ph idx="9" type="title"/>
          </p:nvPr>
        </p:nvSpPr>
        <p:spPr>
          <a:xfrm>
            <a:off x="5019528" y="1735350"/>
            <a:ext cx="7212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537" name="Google Shape;5537;p29"/>
          <p:cNvSpPr txBox="1"/>
          <p:nvPr>
            <p:ph idx="15" type="title"/>
          </p:nvPr>
        </p:nvSpPr>
        <p:spPr>
          <a:xfrm>
            <a:off x="1148153" y="3304650"/>
            <a:ext cx="7212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538" name="Google Shape;5538;p29"/>
          <p:cNvSpPr txBox="1"/>
          <p:nvPr>
            <p:ph idx="2" type="subTitle"/>
          </p:nvPr>
        </p:nvSpPr>
        <p:spPr>
          <a:xfrm>
            <a:off x="2017400" y="3744749"/>
            <a:ext cx="21489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Python SynthesizAR, Importing loops</a:t>
            </a:r>
            <a:endParaRPr sz="1600"/>
          </a:p>
        </p:txBody>
      </p:sp>
      <p:sp>
        <p:nvSpPr>
          <p:cNvPr id="5539" name="Google Shape;5539;p29"/>
          <p:cNvSpPr txBox="1"/>
          <p:nvPr>
            <p:ph idx="4" type="subTitle"/>
          </p:nvPr>
        </p:nvSpPr>
        <p:spPr>
          <a:xfrm>
            <a:off x="5933550" y="2186375"/>
            <a:ext cx="2247600" cy="7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Magnetic Extrapolation, UFC, Two-phase Heating</a:t>
            </a:r>
            <a:endParaRPr sz="1600"/>
          </a:p>
        </p:txBody>
      </p:sp>
      <p:sp>
        <p:nvSpPr>
          <p:cNvPr id="5540" name="Google Shape;5540;p29"/>
          <p:cNvSpPr txBox="1"/>
          <p:nvPr>
            <p:ph idx="6" type="subTitle"/>
          </p:nvPr>
        </p:nvSpPr>
        <p:spPr>
          <a:xfrm>
            <a:off x="5933550" y="3744749"/>
            <a:ext cx="21489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Importing Results, Modifications</a:t>
            </a:r>
            <a:endParaRPr sz="1600"/>
          </a:p>
        </p:txBody>
      </p:sp>
      <p:sp>
        <p:nvSpPr>
          <p:cNvPr id="5541" name="Google Shape;5541;p29"/>
          <p:cNvSpPr txBox="1"/>
          <p:nvPr>
            <p:ph idx="8" type="subTitle"/>
          </p:nvPr>
        </p:nvSpPr>
        <p:spPr>
          <a:xfrm>
            <a:off x="2017400" y="2186375"/>
            <a:ext cx="21489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Solar flares, SDO, EBTEL</a:t>
            </a:r>
            <a:endParaRPr sz="1600"/>
          </a:p>
        </p:txBody>
      </p:sp>
      <p:sp>
        <p:nvSpPr>
          <p:cNvPr id="5542" name="Google Shape;5542;p29"/>
          <p:cNvSpPr txBox="1"/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5543" name="Google Shape;5543;p29"/>
          <p:cNvSpPr txBox="1"/>
          <p:nvPr>
            <p:ph idx="1" type="subTitle"/>
          </p:nvPr>
        </p:nvSpPr>
        <p:spPr>
          <a:xfrm>
            <a:off x="2017400" y="3305425"/>
            <a:ext cx="21489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WORK</a:t>
            </a:r>
            <a:endParaRPr/>
          </a:p>
        </p:txBody>
      </p:sp>
      <p:sp>
        <p:nvSpPr>
          <p:cNvPr id="5544" name="Google Shape;5544;p29"/>
          <p:cNvSpPr txBox="1"/>
          <p:nvPr>
            <p:ph idx="3" type="subTitle"/>
          </p:nvPr>
        </p:nvSpPr>
        <p:spPr>
          <a:xfrm>
            <a:off x="5933550" y="1744625"/>
            <a:ext cx="21489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PREVIOUS WORK</a:t>
            </a:r>
            <a:endParaRPr/>
          </a:p>
        </p:txBody>
      </p:sp>
      <p:sp>
        <p:nvSpPr>
          <p:cNvPr id="5545" name="Google Shape;5545;p29"/>
          <p:cNvSpPr txBox="1"/>
          <p:nvPr>
            <p:ph idx="5" type="subTitle"/>
          </p:nvPr>
        </p:nvSpPr>
        <p:spPr>
          <a:xfrm>
            <a:off x="5933550" y="3305425"/>
            <a:ext cx="21489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</p:txBody>
      </p:sp>
      <p:sp>
        <p:nvSpPr>
          <p:cNvPr id="5546" name="Google Shape;5546;p29"/>
          <p:cNvSpPr txBox="1"/>
          <p:nvPr>
            <p:ph idx="7" type="subTitle"/>
          </p:nvPr>
        </p:nvSpPr>
        <p:spPr>
          <a:xfrm>
            <a:off x="2017400" y="1744625"/>
            <a:ext cx="21489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5547" name="Google Shape;5547;p29"/>
          <p:cNvSpPr/>
          <p:nvPr/>
        </p:nvSpPr>
        <p:spPr>
          <a:xfrm>
            <a:off x="8679538" y="4325883"/>
            <a:ext cx="201200" cy="201382"/>
          </a:xfrm>
          <a:custGeom>
            <a:rect b="b" l="l" r="r" t="t"/>
            <a:pathLst>
              <a:path extrusionOk="0" h="2086" w="2084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8" name="Shape 6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9" name="Google Shape;6259;p47"/>
          <p:cNvGrpSpPr/>
          <p:nvPr/>
        </p:nvGrpSpPr>
        <p:grpSpPr>
          <a:xfrm>
            <a:off x="4403077" y="266538"/>
            <a:ext cx="4163047" cy="4160039"/>
            <a:chOff x="4403077" y="266538"/>
            <a:chExt cx="4163047" cy="4160039"/>
          </a:xfrm>
        </p:grpSpPr>
        <p:sp>
          <p:nvSpPr>
            <p:cNvPr id="6260" name="Google Shape;6260;p47"/>
            <p:cNvSpPr/>
            <p:nvPr/>
          </p:nvSpPr>
          <p:spPr>
            <a:xfrm>
              <a:off x="7271841" y="3805575"/>
              <a:ext cx="620422" cy="62100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1" name="Google Shape;6261;p47"/>
            <p:cNvSpPr/>
            <p:nvPr/>
          </p:nvSpPr>
          <p:spPr>
            <a:xfrm>
              <a:off x="6715779" y="266538"/>
              <a:ext cx="356395" cy="356727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2" name="Google Shape;6262;p47"/>
            <p:cNvSpPr/>
            <p:nvPr/>
          </p:nvSpPr>
          <p:spPr>
            <a:xfrm>
              <a:off x="4464616" y="653025"/>
              <a:ext cx="620422" cy="62100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3" name="Google Shape;6263;p47"/>
            <p:cNvSpPr/>
            <p:nvPr/>
          </p:nvSpPr>
          <p:spPr>
            <a:xfrm>
              <a:off x="7524349" y="3053297"/>
              <a:ext cx="270175" cy="270408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4" name="Google Shape;6264;p47"/>
            <p:cNvSpPr/>
            <p:nvPr/>
          </p:nvSpPr>
          <p:spPr>
            <a:xfrm>
              <a:off x="4403077" y="2299677"/>
              <a:ext cx="270175" cy="270419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5" name="Google Shape;6265;p47"/>
            <p:cNvSpPr/>
            <p:nvPr/>
          </p:nvSpPr>
          <p:spPr>
            <a:xfrm>
              <a:off x="8295949" y="1563697"/>
              <a:ext cx="270175" cy="270408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66" name="Google Shape;6266;p47"/>
          <p:cNvGrpSpPr/>
          <p:nvPr/>
        </p:nvGrpSpPr>
        <p:grpSpPr>
          <a:xfrm>
            <a:off x="4673251" y="615500"/>
            <a:ext cx="3668096" cy="3418800"/>
            <a:chOff x="4673251" y="615500"/>
            <a:chExt cx="3668096" cy="3418800"/>
          </a:xfrm>
        </p:grpSpPr>
        <p:grpSp>
          <p:nvGrpSpPr>
            <p:cNvPr id="6267" name="Google Shape;6267;p47"/>
            <p:cNvGrpSpPr/>
            <p:nvPr/>
          </p:nvGrpSpPr>
          <p:grpSpPr>
            <a:xfrm>
              <a:off x="4922547" y="615500"/>
              <a:ext cx="3418800" cy="3418800"/>
              <a:chOff x="4922547" y="615500"/>
              <a:chExt cx="3418800" cy="3418800"/>
            </a:xfrm>
          </p:grpSpPr>
          <p:sp>
            <p:nvSpPr>
              <p:cNvPr id="6268" name="Google Shape;6268;p47"/>
              <p:cNvSpPr/>
              <p:nvPr/>
            </p:nvSpPr>
            <p:spPr>
              <a:xfrm rot="2700000">
                <a:off x="5917063" y="622329"/>
                <a:ext cx="1429770" cy="3405143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9" name="Google Shape;6269;p47"/>
              <p:cNvSpPr/>
              <p:nvPr/>
            </p:nvSpPr>
            <p:spPr>
              <a:xfrm rot="2700000">
                <a:off x="6011397" y="925555"/>
                <a:ext cx="1158665" cy="2758989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270" name="Google Shape;6270;p47"/>
              <p:cNvGrpSpPr/>
              <p:nvPr/>
            </p:nvGrpSpPr>
            <p:grpSpPr>
              <a:xfrm flipH="1">
                <a:off x="4934918" y="910475"/>
                <a:ext cx="2146916" cy="1873435"/>
                <a:chOff x="7370668" y="1170600"/>
                <a:chExt cx="2146916" cy="1873435"/>
              </a:xfrm>
            </p:grpSpPr>
            <p:sp>
              <p:nvSpPr>
                <p:cNvPr id="6271" name="Google Shape;6271;p47"/>
                <p:cNvSpPr/>
                <p:nvPr/>
              </p:nvSpPr>
              <p:spPr>
                <a:xfrm>
                  <a:off x="7644151" y="1232874"/>
                  <a:ext cx="1620711" cy="1620566"/>
                </a:xfrm>
                <a:custGeom>
                  <a:rect b="b" l="l" r="r" t="t"/>
                  <a:pathLst>
                    <a:path extrusionOk="0" h="11164" w="11165">
                      <a:moveTo>
                        <a:pt x="5569" y="1"/>
                      </a:moveTo>
                      <a:cubicBezTo>
                        <a:pt x="2513" y="1"/>
                        <a:pt x="0" y="2484"/>
                        <a:pt x="0" y="5567"/>
                      </a:cubicBezTo>
                      <a:cubicBezTo>
                        <a:pt x="0" y="8651"/>
                        <a:pt x="2513" y="11163"/>
                        <a:pt x="5569" y="11163"/>
                      </a:cubicBezTo>
                      <a:cubicBezTo>
                        <a:pt x="8653" y="11163"/>
                        <a:pt x="11165" y="8651"/>
                        <a:pt x="11165" y="5567"/>
                      </a:cubicBezTo>
                      <a:cubicBezTo>
                        <a:pt x="11165" y="2484"/>
                        <a:pt x="8653" y="1"/>
                        <a:pt x="55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33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72" name="Google Shape;6272;p47"/>
                <p:cNvSpPr/>
                <p:nvPr/>
              </p:nvSpPr>
              <p:spPr>
                <a:xfrm>
                  <a:off x="7988328" y="1232874"/>
                  <a:ext cx="1036297" cy="315433"/>
                </a:xfrm>
                <a:custGeom>
                  <a:rect b="b" l="l" r="r" t="t"/>
                  <a:pathLst>
                    <a:path extrusionOk="0" h="2173" w="7139">
                      <a:moveTo>
                        <a:pt x="3198" y="1"/>
                      </a:moveTo>
                      <a:cubicBezTo>
                        <a:pt x="2026" y="1"/>
                        <a:pt x="914" y="371"/>
                        <a:pt x="0" y="999"/>
                      </a:cubicBezTo>
                      <a:cubicBezTo>
                        <a:pt x="990" y="1824"/>
                        <a:pt x="2351" y="2172"/>
                        <a:pt x="3648" y="2172"/>
                      </a:cubicBezTo>
                      <a:cubicBezTo>
                        <a:pt x="3698" y="2172"/>
                        <a:pt x="3747" y="2172"/>
                        <a:pt x="3796" y="2171"/>
                      </a:cubicBezTo>
                      <a:cubicBezTo>
                        <a:pt x="4938" y="2141"/>
                        <a:pt x="6023" y="1798"/>
                        <a:pt x="7138" y="1600"/>
                      </a:cubicBezTo>
                      <a:cubicBezTo>
                        <a:pt x="6110" y="599"/>
                        <a:pt x="4740" y="1"/>
                        <a:pt x="31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27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73" name="Google Shape;6273;p47"/>
                <p:cNvSpPr/>
                <p:nvPr/>
              </p:nvSpPr>
              <p:spPr>
                <a:xfrm>
                  <a:off x="8124925" y="2463696"/>
                  <a:ext cx="1019604" cy="389755"/>
                </a:xfrm>
                <a:custGeom>
                  <a:rect b="b" l="l" r="r" t="t"/>
                  <a:pathLst>
                    <a:path extrusionOk="0" h="2685" w="7024">
                      <a:moveTo>
                        <a:pt x="7024" y="0"/>
                      </a:moveTo>
                      <a:lnTo>
                        <a:pt x="7024" y="0"/>
                      </a:lnTo>
                      <a:cubicBezTo>
                        <a:pt x="5768" y="229"/>
                        <a:pt x="4569" y="743"/>
                        <a:pt x="3369" y="1343"/>
                      </a:cubicBezTo>
                      <a:cubicBezTo>
                        <a:pt x="2380" y="1864"/>
                        <a:pt x="1259" y="2201"/>
                        <a:pt x="132" y="2201"/>
                      </a:cubicBezTo>
                      <a:cubicBezTo>
                        <a:pt x="88" y="2201"/>
                        <a:pt x="44" y="2201"/>
                        <a:pt x="0" y="2200"/>
                      </a:cubicBezTo>
                      <a:lnTo>
                        <a:pt x="0" y="2200"/>
                      </a:lnTo>
                      <a:cubicBezTo>
                        <a:pt x="686" y="2513"/>
                        <a:pt x="1458" y="2684"/>
                        <a:pt x="2257" y="2684"/>
                      </a:cubicBezTo>
                      <a:cubicBezTo>
                        <a:pt x="4283" y="2684"/>
                        <a:pt x="6053" y="1599"/>
                        <a:pt x="7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27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74" name="Google Shape;6274;p47"/>
                <p:cNvSpPr/>
                <p:nvPr/>
              </p:nvSpPr>
              <p:spPr>
                <a:xfrm>
                  <a:off x="7644151" y="1667922"/>
                  <a:ext cx="1620711" cy="743074"/>
                </a:xfrm>
                <a:custGeom>
                  <a:rect b="b" l="l" r="r" t="t"/>
                  <a:pathLst>
                    <a:path extrusionOk="0" h="5119" w="11165">
                      <a:moveTo>
                        <a:pt x="10537" y="0"/>
                      </a:moveTo>
                      <a:cubicBezTo>
                        <a:pt x="10194" y="430"/>
                        <a:pt x="9623" y="800"/>
                        <a:pt x="9251" y="1028"/>
                      </a:cubicBezTo>
                      <a:cubicBezTo>
                        <a:pt x="8441" y="1526"/>
                        <a:pt x="7486" y="1808"/>
                        <a:pt x="6521" y="1808"/>
                      </a:cubicBezTo>
                      <a:cubicBezTo>
                        <a:pt x="6432" y="1808"/>
                        <a:pt x="6343" y="1805"/>
                        <a:pt x="6254" y="1800"/>
                      </a:cubicBezTo>
                      <a:cubicBezTo>
                        <a:pt x="5083" y="1714"/>
                        <a:pt x="4112" y="971"/>
                        <a:pt x="2999" y="686"/>
                      </a:cubicBezTo>
                      <a:cubicBezTo>
                        <a:pt x="2650" y="598"/>
                        <a:pt x="2305" y="561"/>
                        <a:pt x="1961" y="561"/>
                      </a:cubicBezTo>
                      <a:cubicBezTo>
                        <a:pt x="1405" y="561"/>
                        <a:pt x="851" y="659"/>
                        <a:pt x="286" y="800"/>
                      </a:cubicBezTo>
                      <a:cubicBezTo>
                        <a:pt x="115" y="1344"/>
                        <a:pt x="0" y="1942"/>
                        <a:pt x="0" y="2570"/>
                      </a:cubicBezTo>
                      <a:cubicBezTo>
                        <a:pt x="0" y="3141"/>
                        <a:pt x="87" y="3712"/>
                        <a:pt x="259" y="4226"/>
                      </a:cubicBezTo>
                      <a:cubicBezTo>
                        <a:pt x="1225" y="4920"/>
                        <a:pt x="2592" y="5118"/>
                        <a:pt x="3839" y="5118"/>
                      </a:cubicBezTo>
                      <a:cubicBezTo>
                        <a:pt x="4287" y="5118"/>
                        <a:pt x="4720" y="5093"/>
                        <a:pt x="5112" y="5055"/>
                      </a:cubicBezTo>
                      <a:cubicBezTo>
                        <a:pt x="6426" y="4941"/>
                        <a:pt x="7652" y="4541"/>
                        <a:pt x="8794" y="3883"/>
                      </a:cubicBezTo>
                      <a:cubicBezTo>
                        <a:pt x="9594" y="3427"/>
                        <a:pt x="10366" y="2885"/>
                        <a:pt x="11165" y="2371"/>
                      </a:cubicBezTo>
                      <a:cubicBezTo>
                        <a:pt x="11135" y="1515"/>
                        <a:pt x="10907" y="715"/>
                        <a:pt x="105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27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75" name="Google Shape;6275;p47"/>
                <p:cNvSpPr/>
                <p:nvPr/>
              </p:nvSpPr>
              <p:spPr>
                <a:xfrm>
                  <a:off x="7370668" y="1170600"/>
                  <a:ext cx="2146916" cy="1873435"/>
                </a:xfrm>
                <a:custGeom>
                  <a:rect b="b" l="l" r="r" t="t"/>
                  <a:pathLst>
                    <a:path extrusionOk="0" h="12906" w="14790">
                      <a:moveTo>
                        <a:pt x="658" y="0"/>
                      </a:moveTo>
                      <a:cubicBezTo>
                        <a:pt x="571" y="0"/>
                        <a:pt x="429" y="30"/>
                        <a:pt x="286" y="115"/>
                      </a:cubicBezTo>
                      <a:cubicBezTo>
                        <a:pt x="171" y="201"/>
                        <a:pt x="87" y="373"/>
                        <a:pt x="57" y="514"/>
                      </a:cubicBezTo>
                      <a:cubicBezTo>
                        <a:pt x="0" y="772"/>
                        <a:pt x="57" y="944"/>
                        <a:pt x="114" y="1085"/>
                      </a:cubicBezTo>
                      <a:cubicBezTo>
                        <a:pt x="228" y="1401"/>
                        <a:pt x="372" y="1656"/>
                        <a:pt x="514" y="1914"/>
                      </a:cubicBezTo>
                      <a:cubicBezTo>
                        <a:pt x="799" y="2428"/>
                        <a:pt x="1142" y="2885"/>
                        <a:pt x="1514" y="3342"/>
                      </a:cubicBezTo>
                      <a:cubicBezTo>
                        <a:pt x="2942" y="5082"/>
                        <a:pt x="4568" y="6654"/>
                        <a:pt x="6281" y="8139"/>
                      </a:cubicBezTo>
                      <a:cubicBezTo>
                        <a:pt x="7138" y="8851"/>
                        <a:pt x="7994" y="9566"/>
                        <a:pt x="8908" y="10222"/>
                      </a:cubicBezTo>
                      <a:cubicBezTo>
                        <a:pt x="9822" y="10879"/>
                        <a:pt x="10765" y="11535"/>
                        <a:pt x="11763" y="12079"/>
                      </a:cubicBezTo>
                      <a:cubicBezTo>
                        <a:pt x="12277" y="12334"/>
                        <a:pt x="12791" y="12620"/>
                        <a:pt x="13362" y="12791"/>
                      </a:cubicBezTo>
                      <a:cubicBezTo>
                        <a:pt x="13506" y="12848"/>
                        <a:pt x="13677" y="12878"/>
                        <a:pt x="13848" y="12905"/>
                      </a:cubicBezTo>
                      <a:lnTo>
                        <a:pt x="14134" y="12905"/>
                      </a:lnTo>
                      <a:cubicBezTo>
                        <a:pt x="14248" y="12878"/>
                        <a:pt x="14362" y="12878"/>
                        <a:pt x="14504" y="12764"/>
                      </a:cubicBezTo>
                      <a:cubicBezTo>
                        <a:pt x="14648" y="12677"/>
                        <a:pt x="14732" y="12535"/>
                        <a:pt x="14762" y="12392"/>
                      </a:cubicBezTo>
                      <a:cubicBezTo>
                        <a:pt x="14789" y="12250"/>
                        <a:pt x="14762" y="12163"/>
                        <a:pt x="14762" y="12049"/>
                      </a:cubicBezTo>
                      <a:cubicBezTo>
                        <a:pt x="14732" y="11850"/>
                        <a:pt x="14648" y="11706"/>
                        <a:pt x="14591" y="11565"/>
                      </a:cubicBezTo>
                      <a:cubicBezTo>
                        <a:pt x="14447" y="11307"/>
                        <a:pt x="14276" y="11051"/>
                        <a:pt x="14104" y="10822"/>
                      </a:cubicBezTo>
                      <a:cubicBezTo>
                        <a:pt x="13933" y="10594"/>
                        <a:pt x="13762" y="10366"/>
                        <a:pt x="13563" y="10165"/>
                      </a:cubicBezTo>
                      <a:cubicBezTo>
                        <a:pt x="13191" y="9737"/>
                        <a:pt x="12791" y="9338"/>
                        <a:pt x="12391" y="8965"/>
                      </a:cubicBezTo>
                      <a:cubicBezTo>
                        <a:pt x="12358" y="8932"/>
                        <a:pt x="12325" y="8918"/>
                        <a:pt x="12292" y="8918"/>
                      </a:cubicBezTo>
                      <a:cubicBezTo>
                        <a:pt x="12268" y="8918"/>
                        <a:pt x="12244" y="8926"/>
                        <a:pt x="12220" y="8938"/>
                      </a:cubicBezTo>
                      <a:cubicBezTo>
                        <a:pt x="12163" y="8995"/>
                        <a:pt x="12163" y="9080"/>
                        <a:pt x="12192" y="9109"/>
                      </a:cubicBezTo>
                      <a:cubicBezTo>
                        <a:pt x="12535" y="9566"/>
                        <a:pt x="12878" y="9993"/>
                        <a:pt x="13191" y="10450"/>
                      </a:cubicBezTo>
                      <a:cubicBezTo>
                        <a:pt x="13506" y="10907"/>
                        <a:pt x="13819" y="11364"/>
                        <a:pt x="13990" y="11820"/>
                      </a:cubicBezTo>
                      <a:cubicBezTo>
                        <a:pt x="14047" y="11935"/>
                        <a:pt x="14077" y="12049"/>
                        <a:pt x="14077" y="12136"/>
                      </a:cubicBezTo>
                      <a:lnTo>
                        <a:pt x="14077" y="12178"/>
                      </a:lnTo>
                      <a:lnTo>
                        <a:pt x="14077" y="12178"/>
                      </a:lnTo>
                      <a:cubicBezTo>
                        <a:pt x="14075" y="12178"/>
                        <a:pt x="14074" y="12178"/>
                        <a:pt x="14073" y="12178"/>
                      </a:cubicBezTo>
                      <a:cubicBezTo>
                        <a:pt x="14040" y="12178"/>
                        <a:pt x="13990" y="12178"/>
                        <a:pt x="13933" y="12163"/>
                      </a:cubicBezTo>
                      <a:cubicBezTo>
                        <a:pt x="13848" y="12136"/>
                        <a:pt x="13734" y="12106"/>
                        <a:pt x="13620" y="12049"/>
                      </a:cubicBezTo>
                      <a:cubicBezTo>
                        <a:pt x="13134" y="11878"/>
                        <a:pt x="12677" y="11592"/>
                        <a:pt x="12220" y="11307"/>
                      </a:cubicBezTo>
                      <a:cubicBezTo>
                        <a:pt x="11279" y="10736"/>
                        <a:pt x="10393" y="10080"/>
                        <a:pt x="9536" y="9422"/>
                      </a:cubicBezTo>
                      <a:cubicBezTo>
                        <a:pt x="8652" y="8737"/>
                        <a:pt x="7796" y="8052"/>
                        <a:pt x="6967" y="7309"/>
                      </a:cubicBezTo>
                      <a:cubicBezTo>
                        <a:pt x="6110" y="6597"/>
                        <a:pt x="5311" y="5854"/>
                        <a:pt x="4511" y="5112"/>
                      </a:cubicBezTo>
                      <a:cubicBezTo>
                        <a:pt x="3684" y="4370"/>
                        <a:pt x="2912" y="3570"/>
                        <a:pt x="2200" y="2771"/>
                      </a:cubicBezTo>
                      <a:cubicBezTo>
                        <a:pt x="1827" y="2342"/>
                        <a:pt x="1485" y="1942"/>
                        <a:pt x="1172" y="1515"/>
                      </a:cubicBezTo>
                      <a:cubicBezTo>
                        <a:pt x="1028" y="1286"/>
                        <a:pt x="886" y="1058"/>
                        <a:pt x="799" y="857"/>
                      </a:cubicBezTo>
                      <a:cubicBezTo>
                        <a:pt x="759" y="777"/>
                        <a:pt x="734" y="696"/>
                        <a:pt x="722" y="656"/>
                      </a:cubicBezTo>
                      <a:lnTo>
                        <a:pt x="722" y="656"/>
                      </a:lnTo>
                      <a:cubicBezTo>
                        <a:pt x="763" y="643"/>
                        <a:pt x="810" y="636"/>
                        <a:pt x="860" y="636"/>
                      </a:cubicBezTo>
                      <a:cubicBezTo>
                        <a:pt x="914" y="636"/>
                        <a:pt x="971" y="643"/>
                        <a:pt x="1028" y="658"/>
                      </a:cubicBezTo>
                      <a:cubicBezTo>
                        <a:pt x="1142" y="686"/>
                        <a:pt x="1256" y="715"/>
                        <a:pt x="1400" y="772"/>
                      </a:cubicBezTo>
                      <a:cubicBezTo>
                        <a:pt x="1656" y="857"/>
                        <a:pt x="1884" y="971"/>
                        <a:pt x="2143" y="1058"/>
                      </a:cubicBezTo>
                      <a:cubicBezTo>
                        <a:pt x="2656" y="1286"/>
                        <a:pt x="3141" y="1542"/>
                        <a:pt x="3627" y="1828"/>
                      </a:cubicBezTo>
                      <a:cubicBezTo>
                        <a:pt x="3643" y="1836"/>
                        <a:pt x="3658" y="1839"/>
                        <a:pt x="3673" y="1839"/>
                      </a:cubicBezTo>
                      <a:cubicBezTo>
                        <a:pt x="3713" y="1839"/>
                        <a:pt x="3749" y="1812"/>
                        <a:pt x="3769" y="1771"/>
                      </a:cubicBezTo>
                      <a:cubicBezTo>
                        <a:pt x="3826" y="1743"/>
                        <a:pt x="3826" y="1656"/>
                        <a:pt x="3769" y="1599"/>
                      </a:cubicBezTo>
                      <a:cubicBezTo>
                        <a:pt x="3312" y="1257"/>
                        <a:pt x="2855" y="944"/>
                        <a:pt x="2371" y="658"/>
                      </a:cubicBezTo>
                      <a:cubicBezTo>
                        <a:pt x="2113" y="514"/>
                        <a:pt x="1857" y="373"/>
                        <a:pt x="1599" y="258"/>
                      </a:cubicBezTo>
                      <a:cubicBezTo>
                        <a:pt x="1457" y="172"/>
                        <a:pt x="1313" y="115"/>
                        <a:pt x="1172" y="87"/>
                      </a:cubicBezTo>
                      <a:cubicBezTo>
                        <a:pt x="1028" y="30"/>
                        <a:pt x="857" y="0"/>
                        <a:pt x="6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76" name="Google Shape;6276;p47"/>
                <p:cNvSpPr/>
                <p:nvPr/>
              </p:nvSpPr>
              <p:spPr>
                <a:xfrm>
                  <a:off x="7403765" y="1199777"/>
                  <a:ext cx="2080723" cy="1809419"/>
                </a:xfrm>
                <a:custGeom>
                  <a:rect b="b" l="l" r="r" t="t"/>
                  <a:pathLst>
                    <a:path extrusionOk="0" h="12465" w="14334">
                      <a:moveTo>
                        <a:pt x="457" y="0"/>
                      </a:moveTo>
                      <a:cubicBezTo>
                        <a:pt x="373" y="28"/>
                        <a:pt x="286" y="28"/>
                        <a:pt x="201" y="85"/>
                      </a:cubicBezTo>
                      <a:cubicBezTo>
                        <a:pt x="115" y="142"/>
                        <a:pt x="58" y="256"/>
                        <a:pt x="58" y="343"/>
                      </a:cubicBezTo>
                      <a:cubicBezTo>
                        <a:pt x="0" y="514"/>
                        <a:pt x="58" y="686"/>
                        <a:pt x="115" y="800"/>
                      </a:cubicBezTo>
                      <a:cubicBezTo>
                        <a:pt x="201" y="1085"/>
                        <a:pt x="343" y="1341"/>
                        <a:pt x="487" y="1570"/>
                      </a:cubicBezTo>
                      <a:cubicBezTo>
                        <a:pt x="800" y="2056"/>
                        <a:pt x="1143" y="2513"/>
                        <a:pt x="1515" y="2940"/>
                      </a:cubicBezTo>
                      <a:cubicBezTo>
                        <a:pt x="2942" y="4653"/>
                        <a:pt x="4569" y="6195"/>
                        <a:pt x="6254" y="7652"/>
                      </a:cubicBezTo>
                      <a:cubicBezTo>
                        <a:pt x="7111" y="8394"/>
                        <a:pt x="7995" y="9080"/>
                        <a:pt x="8881" y="9765"/>
                      </a:cubicBezTo>
                      <a:cubicBezTo>
                        <a:pt x="9795" y="10420"/>
                        <a:pt x="10708" y="11078"/>
                        <a:pt x="11679" y="11619"/>
                      </a:cubicBezTo>
                      <a:cubicBezTo>
                        <a:pt x="12163" y="11905"/>
                        <a:pt x="12677" y="12163"/>
                        <a:pt x="13221" y="12362"/>
                      </a:cubicBezTo>
                      <a:lnTo>
                        <a:pt x="13648" y="12449"/>
                      </a:lnTo>
                      <a:cubicBezTo>
                        <a:pt x="13700" y="12459"/>
                        <a:pt x="13756" y="12465"/>
                        <a:pt x="13814" y="12465"/>
                      </a:cubicBezTo>
                      <a:cubicBezTo>
                        <a:pt x="13916" y="12465"/>
                        <a:pt x="14025" y="12445"/>
                        <a:pt x="14134" y="12392"/>
                      </a:cubicBezTo>
                      <a:cubicBezTo>
                        <a:pt x="14219" y="12305"/>
                        <a:pt x="14276" y="12220"/>
                        <a:pt x="14306" y="12133"/>
                      </a:cubicBezTo>
                      <a:cubicBezTo>
                        <a:pt x="14333" y="12049"/>
                        <a:pt x="14333" y="11962"/>
                        <a:pt x="14306" y="11878"/>
                      </a:cubicBezTo>
                      <a:cubicBezTo>
                        <a:pt x="14276" y="11734"/>
                        <a:pt x="14219" y="11592"/>
                        <a:pt x="14162" y="11448"/>
                      </a:cubicBezTo>
                      <a:cubicBezTo>
                        <a:pt x="13906" y="10934"/>
                        <a:pt x="13563" y="10477"/>
                        <a:pt x="13221" y="10050"/>
                      </a:cubicBezTo>
                      <a:cubicBezTo>
                        <a:pt x="12848" y="9621"/>
                        <a:pt x="12478" y="9221"/>
                        <a:pt x="12106" y="8821"/>
                      </a:cubicBezTo>
                      <a:cubicBezTo>
                        <a:pt x="12079" y="8794"/>
                        <a:pt x="12049" y="8794"/>
                        <a:pt x="12022" y="8794"/>
                      </a:cubicBezTo>
                      <a:lnTo>
                        <a:pt x="12022" y="8879"/>
                      </a:lnTo>
                      <a:cubicBezTo>
                        <a:pt x="12392" y="9278"/>
                        <a:pt x="12764" y="9708"/>
                        <a:pt x="13077" y="10165"/>
                      </a:cubicBezTo>
                      <a:cubicBezTo>
                        <a:pt x="13419" y="10592"/>
                        <a:pt x="13735" y="11048"/>
                        <a:pt x="13963" y="11535"/>
                      </a:cubicBezTo>
                      <a:cubicBezTo>
                        <a:pt x="14020" y="11677"/>
                        <a:pt x="14048" y="11791"/>
                        <a:pt x="14077" y="11905"/>
                      </a:cubicBezTo>
                      <a:cubicBezTo>
                        <a:pt x="14105" y="12049"/>
                        <a:pt x="14077" y="12133"/>
                        <a:pt x="13990" y="12163"/>
                      </a:cubicBezTo>
                      <a:cubicBezTo>
                        <a:pt x="13957" y="12196"/>
                        <a:pt x="13905" y="12210"/>
                        <a:pt x="13839" y="12210"/>
                      </a:cubicBezTo>
                      <a:cubicBezTo>
                        <a:pt x="13791" y="12210"/>
                        <a:pt x="13737" y="12203"/>
                        <a:pt x="13678" y="12191"/>
                      </a:cubicBezTo>
                      <a:cubicBezTo>
                        <a:pt x="13563" y="12191"/>
                        <a:pt x="13419" y="12133"/>
                        <a:pt x="13305" y="12106"/>
                      </a:cubicBezTo>
                      <a:cubicBezTo>
                        <a:pt x="12791" y="11905"/>
                        <a:pt x="12307" y="11649"/>
                        <a:pt x="11850" y="11364"/>
                      </a:cubicBezTo>
                      <a:cubicBezTo>
                        <a:pt x="9936" y="10192"/>
                        <a:pt x="8196" y="8821"/>
                        <a:pt x="6510" y="7394"/>
                      </a:cubicBezTo>
                      <a:cubicBezTo>
                        <a:pt x="5654" y="6652"/>
                        <a:pt x="4827" y="5909"/>
                        <a:pt x="4027" y="5140"/>
                      </a:cubicBezTo>
                      <a:cubicBezTo>
                        <a:pt x="3228" y="4368"/>
                        <a:pt x="2456" y="3568"/>
                        <a:pt x="1743" y="2741"/>
                      </a:cubicBezTo>
                      <a:cubicBezTo>
                        <a:pt x="1371" y="2312"/>
                        <a:pt x="1028" y="1885"/>
                        <a:pt x="715" y="1428"/>
                      </a:cubicBezTo>
                      <a:cubicBezTo>
                        <a:pt x="571" y="1200"/>
                        <a:pt x="430" y="971"/>
                        <a:pt x="343" y="743"/>
                      </a:cubicBezTo>
                      <a:cubicBezTo>
                        <a:pt x="286" y="599"/>
                        <a:pt x="259" y="485"/>
                        <a:pt x="286" y="370"/>
                      </a:cubicBezTo>
                      <a:cubicBezTo>
                        <a:pt x="286" y="286"/>
                        <a:pt x="343" y="256"/>
                        <a:pt x="457" y="229"/>
                      </a:cubicBezTo>
                      <a:cubicBezTo>
                        <a:pt x="715" y="229"/>
                        <a:pt x="971" y="313"/>
                        <a:pt x="1229" y="400"/>
                      </a:cubicBezTo>
                      <a:cubicBezTo>
                        <a:pt x="1485" y="485"/>
                        <a:pt x="1743" y="599"/>
                        <a:pt x="1999" y="743"/>
                      </a:cubicBezTo>
                      <a:cubicBezTo>
                        <a:pt x="2486" y="971"/>
                        <a:pt x="2970" y="1257"/>
                        <a:pt x="3456" y="1542"/>
                      </a:cubicBezTo>
                      <a:cubicBezTo>
                        <a:pt x="3456" y="1551"/>
                        <a:pt x="3459" y="1554"/>
                        <a:pt x="3464" y="1554"/>
                      </a:cubicBezTo>
                      <a:cubicBezTo>
                        <a:pt x="3475" y="1554"/>
                        <a:pt x="3494" y="1542"/>
                        <a:pt x="3513" y="1542"/>
                      </a:cubicBezTo>
                      <a:cubicBezTo>
                        <a:pt x="3513" y="1512"/>
                        <a:pt x="3513" y="1485"/>
                        <a:pt x="3484" y="1485"/>
                      </a:cubicBezTo>
                      <a:cubicBezTo>
                        <a:pt x="3027" y="1170"/>
                        <a:pt x="2570" y="857"/>
                        <a:pt x="2056" y="599"/>
                      </a:cubicBezTo>
                      <a:cubicBezTo>
                        <a:pt x="1828" y="457"/>
                        <a:pt x="1572" y="313"/>
                        <a:pt x="1314" y="229"/>
                      </a:cubicBezTo>
                      <a:cubicBezTo>
                        <a:pt x="1028" y="115"/>
                        <a:pt x="772" y="0"/>
                        <a:pt x="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277" name="Google Shape;6277;p47"/>
              <p:cNvGrpSpPr/>
              <p:nvPr/>
            </p:nvGrpSpPr>
            <p:grpSpPr>
              <a:xfrm>
                <a:off x="5917972" y="2840377"/>
                <a:ext cx="1011136" cy="1014413"/>
                <a:chOff x="4353350" y="1738470"/>
                <a:chExt cx="1256069" cy="1260141"/>
              </a:xfrm>
            </p:grpSpPr>
            <p:sp>
              <p:nvSpPr>
                <p:cNvPr id="6278" name="Google Shape;6278;p47"/>
                <p:cNvSpPr/>
                <p:nvPr/>
              </p:nvSpPr>
              <p:spPr>
                <a:xfrm>
                  <a:off x="4353350" y="1738470"/>
                  <a:ext cx="1256069" cy="1260134"/>
                </a:xfrm>
                <a:custGeom>
                  <a:rect b="b" l="l" r="r" t="t"/>
                  <a:pathLst>
                    <a:path extrusionOk="0" h="8681" w="8653">
                      <a:moveTo>
                        <a:pt x="4313" y="1"/>
                      </a:moveTo>
                      <a:cubicBezTo>
                        <a:pt x="1942" y="1"/>
                        <a:pt x="1" y="1942"/>
                        <a:pt x="1" y="4341"/>
                      </a:cubicBezTo>
                      <a:cubicBezTo>
                        <a:pt x="1" y="6739"/>
                        <a:pt x="1942" y="8681"/>
                        <a:pt x="4313" y="8681"/>
                      </a:cubicBezTo>
                      <a:cubicBezTo>
                        <a:pt x="6712" y="8681"/>
                        <a:pt x="8653" y="6739"/>
                        <a:pt x="8653" y="4341"/>
                      </a:cubicBezTo>
                      <a:cubicBezTo>
                        <a:pt x="8653" y="1942"/>
                        <a:pt x="6712" y="1"/>
                        <a:pt x="43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79" name="Google Shape;6279;p47"/>
                <p:cNvSpPr/>
                <p:nvPr/>
              </p:nvSpPr>
              <p:spPr>
                <a:xfrm>
                  <a:off x="4730769" y="1738470"/>
                  <a:ext cx="468286" cy="87241"/>
                </a:xfrm>
                <a:custGeom>
                  <a:rect b="b" l="l" r="r" t="t"/>
                  <a:pathLst>
                    <a:path extrusionOk="0" h="601" w="3226">
                      <a:moveTo>
                        <a:pt x="1713" y="1"/>
                      </a:moveTo>
                      <a:cubicBezTo>
                        <a:pt x="1113" y="1"/>
                        <a:pt x="514" y="143"/>
                        <a:pt x="0" y="371"/>
                      </a:cubicBezTo>
                      <a:cubicBezTo>
                        <a:pt x="481" y="521"/>
                        <a:pt x="969" y="601"/>
                        <a:pt x="1461" y="601"/>
                      </a:cubicBezTo>
                      <a:cubicBezTo>
                        <a:pt x="1904" y="601"/>
                        <a:pt x="2351" y="536"/>
                        <a:pt x="2798" y="401"/>
                      </a:cubicBezTo>
                      <a:cubicBezTo>
                        <a:pt x="2940" y="371"/>
                        <a:pt x="3084" y="314"/>
                        <a:pt x="3225" y="287"/>
                      </a:cubicBezTo>
                      <a:cubicBezTo>
                        <a:pt x="2741" y="115"/>
                        <a:pt x="2255" y="1"/>
                        <a:pt x="17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9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80" name="Google Shape;6280;p47"/>
                <p:cNvSpPr/>
                <p:nvPr/>
              </p:nvSpPr>
              <p:spPr>
                <a:xfrm>
                  <a:off x="4353350" y="2044906"/>
                  <a:ext cx="1256069" cy="609527"/>
                </a:xfrm>
                <a:custGeom>
                  <a:rect b="b" l="l" r="r" t="t"/>
                  <a:pathLst>
                    <a:path extrusionOk="0" h="4199" w="8653">
                      <a:moveTo>
                        <a:pt x="4841" y="1"/>
                      </a:moveTo>
                      <a:cubicBezTo>
                        <a:pt x="3816" y="1"/>
                        <a:pt x="2779" y="302"/>
                        <a:pt x="1761" y="302"/>
                      </a:cubicBezTo>
                      <a:cubicBezTo>
                        <a:pt x="1352" y="302"/>
                        <a:pt x="946" y="253"/>
                        <a:pt x="545" y="117"/>
                      </a:cubicBezTo>
                      <a:cubicBezTo>
                        <a:pt x="259" y="631"/>
                        <a:pt x="58" y="1202"/>
                        <a:pt x="1" y="1830"/>
                      </a:cubicBezTo>
                      <a:cubicBezTo>
                        <a:pt x="1143" y="2744"/>
                        <a:pt x="2657" y="2744"/>
                        <a:pt x="4142" y="2744"/>
                      </a:cubicBezTo>
                      <a:cubicBezTo>
                        <a:pt x="4941" y="2744"/>
                        <a:pt x="5654" y="2744"/>
                        <a:pt x="6396" y="3086"/>
                      </a:cubicBezTo>
                      <a:cubicBezTo>
                        <a:pt x="7024" y="3372"/>
                        <a:pt x="7595" y="3799"/>
                        <a:pt x="8167" y="4199"/>
                      </a:cubicBezTo>
                      <a:cubicBezTo>
                        <a:pt x="8482" y="3600"/>
                        <a:pt x="8653" y="2942"/>
                        <a:pt x="8653" y="2257"/>
                      </a:cubicBezTo>
                      <a:cubicBezTo>
                        <a:pt x="7881" y="1259"/>
                        <a:pt x="6997" y="345"/>
                        <a:pt x="5711" y="87"/>
                      </a:cubicBezTo>
                      <a:cubicBezTo>
                        <a:pt x="5422" y="25"/>
                        <a:pt x="5132" y="1"/>
                        <a:pt x="48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9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81" name="Google Shape;6281;p47"/>
                <p:cNvSpPr/>
                <p:nvPr/>
              </p:nvSpPr>
              <p:spPr>
                <a:xfrm>
                  <a:off x="4523479" y="2603486"/>
                  <a:ext cx="932508" cy="395126"/>
                </a:xfrm>
                <a:custGeom>
                  <a:rect b="b" l="l" r="r" t="t"/>
                  <a:pathLst>
                    <a:path extrusionOk="0" h="2722" w="6424">
                      <a:moveTo>
                        <a:pt x="3727" y="0"/>
                      </a:moveTo>
                      <a:cubicBezTo>
                        <a:pt x="3656" y="0"/>
                        <a:pt x="3584" y="3"/>
                        <a:pt x="3511" y="8"/>
                      </a:cubicBezTo>
                      <a:cubicBezTo>
                        <a:pt x="2228" y="95"/>
                        <a:pt x="1200" y="922"/>
                        <a:pt x="1" y="1351"/>
                      </a:cubicBezTo>
                      <a:cubicBezTo>
                        <a:pt x="770" y="2178"/>
                        <a:pt x="1912" y="2722"/>
                        <a:pt x="3141" y="2722"/>
                      </a:cubicBezTo>
                      <a:cubicBezTo>
                        <a:pt x="4455" y="2722"/>
                        <a:pt x="5624" y="2121"/>
                        <a:pt x="6423" y="1207"/>
                      </a:cubicBezTo>
                      <a:cubicBezTo>
                        <a:pt x="5621" y="566"/>
                        <a:pt x="4769" y="0"/>
                        <a:pt x="37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9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282" name="Google Shape;6282;p47"/>
              <p:cNvGrpSpPr/>
              <p:nvPr/>
            </p:nvGrpSpPr>
            <p:grpSpPr>
              <a:xfrm>
                <a:off x="7524360" y="1017713"/>
                <a:ext cx="561021" cy="545994"/>
                <a:chOff x="6135492" y="1597374"/>
                <a:chExt cx="758751" cy="738429"/>
              </a:xfrm>
            </p:grpSpPr>
            <p:sp>
              <p:nvSpPr>
                <p:cNvPr id="6283" name="Google Shape;6283;p47"/>
                <p:cNvSpPr/>
                <p:nvPr/>
              </p:nvSpPr>
              <p:spPr>
                <a:xfrm>
                  <a:off x="6135492" y="1597374"/>
                  <a:ext cx="758751" cy="738429"/>
                </a:xfrm>
                <a:custGeom>
                  <a:rect b="b" l="l" r="r" t="t"/>
                  <a:pathLst>
                    <a:path extrusionOk="0" h="5087" w="5227">
                      <a:moveTo>
                        <a:pt x="2591" y="0"/>
                      </a:moveTo>
                      <a:cubicBezTo>
                        <a:pt x="2556" y="0"/>
                        <a:pt x="2521" y="1"/>
                        <a:pt x="2486" y="2"/>
                      </a:cubicBezTo>
                      <a:cubicBezTo>
                        <a:pt x="1086" y="87"/>
                        <a:pt x="1" y="1286"/>
                        <a:pt x="88" y="2686"/>
                      </a:cubicBezTo>
                      <a:cubicBezTo>
                        <a:pt x="143" y="4048"/>
                        <a:pt x="1283" y="5087"/>
                        <a:pt x="2634" y="5087"/>
                      </a:cubicBezTo>
                      <a:cubicBezTo>
                        <a:pt x="2670" y="5087"/>
                        <a:pt x="2706" y="5086"/>
                        <a:pt x="2742" y="5084"/>
                      </a:cubicBezTo>
                      <a:cubicBezTo>
                        <a:pt x="4142" y="4998"/>
                        <a:pt x="5227" y="3828"/>
                        <a:pt x="5140" y="2428"/>
                      </a:cubicBezTo>
                      <a:cubicBezTo>
                        <a:pt x="5084" y="1065"/>
                        <a:pt x="3944" y="0"/>
                        <a:pt x="25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84" name="Google Shape;6284;p47"/>
                <p:cNvSpPr/>
                <p:nvPr/>
              </p:nvSpPr>
              <p:spPr>
                <a:xfrm>
                  <a:off x="6313895" y="1597664"/>
                  <a:ext cx="435190" cy="112644"/>
                </a:xfrm>
                <a:custGeom>
                  <a:rect b="b" l="l" r="r" t="t"/>
                  <a:pathLst>
                    <a:path extrusionOk="0" h="776" w="2998">
                      <a:moveTo>
                        <a:pt x="1399" y="0"/>
                      </a:moveTo>
                      <a:cubicBezTo>
                        <a:pt x="885" y="0"/>
                        <a:pt x="400" y="172"/>
                        <a:pt x="1" y="427"/>
                      </a:cubicBezTo>
                      <a:cubicBezTo>
                        <a:pt x="85" y="457"/>
                        <a:pt x="172" y="484"/>
                        <a:pt x="257" y="542"/>
                      </a:cubicBezTo>
                      <a:cubicBezTo>
                        <a:pt x="572" y="685"/>
                        <a:pt x="885" y="743"/>
                        <a:pt x="1257" y="770"/>
                      </a:cubicBezTo>
                      <a:cubicBezTo>
                        <a:pt x="1337" y="774"/>
                        <a:pt x="1417" y="776"/>
                        <a:pt x="1497" y="776"/>
                      </a:cubicBezTo>
                      <a:cubicBezTo>
                        <a:pt x="2009" y="776"/>
                        <a:pt x="2503" y="698"/>
                        <a:pt x="2997" y="599"/>
                      </a:cubicBezTo>
                      <a:cubicBezTo>
                        <a:pt x="2570" y="229"/>
                        <a:pt x="1999" y="0"/>
                        <a:pt x="139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7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85" name="Google Shape;6285;p47"/>
                <p:cNvSpPr/>
                <p:nvPr/>
              </p:nvSpPr>
              <p:spPr>
                <a:xfrm>
                  <a:off x="6148121" y="1755164"/>
                  <a:ext cx="733639" cy="391206"/>
                </a:xfrm>
                <a:custGeom>
                  <a:rect b="b" l="l" r="r" t="t"/>
                  <a:pathLst>
                    <a:path extrusionOk="0" h="2695" w="5054">
                      <a:moveTo>
                        <a:pt x="4596" y="0"/>
                      </a:moveTo>
                      <a:cubicBezTo>
                        <a:pt x="4197" y="0"/>
                        <a:pt x="3769" y="172"/>
                        <a:pt x="3397" y="256"/>
                      </a:cubicBezTo>
                      <a:cubicBezTo>
                        <a:pt x="2997" y="370"/>
                        <a:pt x="2570" y="457"/>
                        <a:pt x="2141" y="484"/>
                      </a:cubicBezTo>
                      <a:cubicBezTo>
                        <a:pt x="1962" y="497"/>
                        <a:pt x="1778" y="504"/>
                        <a:pt x="1593" y="504"/>
                      </a:cubicBezTo>
                      <a:cubicBezTo>
                        <a:pt x="1336" y="504"/>
                        <a:pt x="1077" y="490"/>
                        <a:pt x="827" y="457"/>
                      </a:cubicBezTo>
                      <a:cubicBezTo>
                        <a:pt x="629" y="427"/>
                        <a:pt x="428" y="400"/>
                        <a:pt x="229" y="400"/>
                      </a:cubicBezTo>
                      <a:cubicBezTo>
                        <a:pt x="85" y="713"/>
                        <a:pt x="1" y="1085"/>
                        <a:pt x="1" y="1455"/>
                      </a:cubicBezTo>
                      <a:cubicBezTo>
                        <a:pt x="1" y="1912"/>
                        <a:pt x="115" y="2312"/>
                        <a:pt x="314" y="2684"/>
                      </a:cubicBezTo>
                      <a:cubicBezTo>
                        <a:pt x="384" y="2691"/>
                        <a:pt x="455" y="2694"/>
                        <a:pt x="526" y="2694"/>
                      </a:cubicBezTo>
                      <a:cubicBezTo>
                        <a:pt x="742" y="2694"/>
                        <a:pt x="963" y="2663"/>
                        <a:pt x="1200" y="2597"/>
                      </a:cubicBezTo>
                      <a:cubicBezTo>
                        <a:pt x="1714" y="2426"/>
                        <a:pt x="2171" y="2140"/>
                        <a:pt x="2684" y="1912"/>
                      </a:cubicBezTo>
                      <a:cubicBezTo>
                        <a:pt x="3454" y="1599"/>
                        <a:pt x="4254" y="1341"/>
                        <a:pt x="5053" y="1113"/>
                      </a:cubicBezTo>
                      <a:cubicBezTo>
                        <a:pt x="4996" y="685"/>
                        <a:pt x="4825" y="313"/>
                        <a:pt x="45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7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86" name="Google Shape;6286;p47"/>
                <p:cNvSpPr/>
                <p:nvPr/>
              </p:nvSpPr>
              <p:spPr>
                <a:xfrm>
                  <a:off x="6405056" y="2077857"/>
                  <a:ext cx="460012" cy="257659"/>
                </a:xfrm>
                <a:custGeom>
                  <a:rect b="b" l="l" r="r" t="t"/>
                  <a:pathLst>
                    <a:path extrusionOk="0" h="1775" w="3169">
                      <a:moveTo>
                        <a:pt x="2840" y="1"/>
                      </a:moveTo>
                      <a:cubicBezTo>
                        <a:pt x="2625" y="1"/>
                        <a:pt x="2405" y="14"/>
                        <a:pt x="2198" y="89"/>
                      </a:cubicBezTo>
                      <a:cubicBezTo>
                        <a:pt x="1771" y="203"/>
                        <a:pt x="1399" y="461"/>
                        <a:pt x="1029" y="717"/>
                      </a:cubicBezTo>
                      <a:cubicBezTo>
                        <a:pt x="656" y="975"/>
                        <a:pt x="286" y="1288"/>
                        <a:pt x="1" y="1660"/>
                      </a:cubicBezTo>
                      <a:cubicBezTo>
                        <a:pt x="229" y="1745"/>
                        <a:pt x="485" y="1774"/>
                        <a:pt x="771" y="1774"/>
                      </a:cubicBezTo>
                      <a:cubicBezTo>
                        <a:pt x="1885" y="1774"/>
                        <a:pt x="2856" y="1032"/>
                        <a:pt x="3169" y="4"/>
                      </a:cubicBezTo>
                      <a:cubicBezTo>
                        <a:pt x="3062" y="4"/>
                        <a:pt x="2951" y="1"/>
                        <a:pt x="28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7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287" name="Google Shape;6287;p47"/>
              <p:cNvGrpSpPr/>
              <p:nvPr/>
            </p:nvGrpSpPr>
            <p:grpSpPr>
              <a:xfrm>
                <a:off x="7975817" y="2571751"/>
                <a:ext cx="270184" cy="270184"/>
                <a:chOff x="8736342" y="1127801"/>
                <a:chExt cx="270184" cy="270184"/>
              </a:xfrm>
            </p:grpSpPr>
            <p:sp>
              <p:nvSpPr>
                <p:cNvPr id="6288" name="Google Shape;6288;p47"/>
                <p:cNvSpPr/>
                <p:nvPr/>
              </p:nvSpPr>
              <p:spPr>
                <a:xfrm>
                  <a:off x="8736342" y="1127801"/>
                  <a:ext cx="270184" cy="270184"/>
                </a:xfrm>
                <a:custGeom>
                  <a:rect b="b" l="l" r="r" t="t"/>
                  <a:pathLst>
                    <a:path extrusionOk="0" h="2429" w="2429">
                      <a:moveTo>
                        <a:pt x="1199" y="0"/>
                      </a:moveTo>
                      <a:cubicBezTo>
                        <a:pt x="544" y="0"/>
                        <a:pt x="0" y="544"/>
                        <a:pt x="0" y="1229"/>
                      </a:cubicBezTo>
                      <a:cubicBezTo>
                        <a:pt x="0" y="1457"/>
                        <a:pt x="57" y="1686"/>
                        <a:pt x="172" y="1884"/>
                      </a:cubicBezTo>
                      <a:cubicBezTo>
                        <a:pt x="400" y="2200"/>
                        <a:pt x="772" y="2428"/>
                        <a:pt x="1199" y="2428"/>
                      </a:cubicBezTo>
                      <a:cubicBezTo>
                        <a:pt x="1857" y="2428"/>
                        <a:pt x="2428" y="1884"/>
                        <a:pt x="2428" y="1229"/>
                      </a:cubicBezTo>
                      <a:cubicBezTo>
                        <a:pt x="2428" y="1000"/>
                        <a:pt x="2341" y="772"/>
                        <a:pt x="2227" y="571"/>
                      </a:cubicBezTo>
                      <a:cubicBezTo>
                        <a:pt x="2029" y="228"/>
                        <a:pt x="1629" y="0"/>
                        <a:pt x="119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89" name="Google Shape;6289;p47"/>
                <p:cNvSpPr/>
                <p:nvPr/>
              </p:nvSpPr>
              <p:spPr>
                <a:xfrm>
                  <a:off x="8869709" y="1191314"/>
                  <a:ext cx="41490" cy="41490"/>
                </a:xfrm>
                <a:custGeom>
                  <a:rect b="b" l="l" r="r" t="t"/>
                  <a:pathLst>
                    <a:path extrusionOk="0" h="373" w="373">
                      <a:moveTo>
                        <a:pt x="0" y="201"/>
                      </a:moveTo>
                      <a:cubicBezTo>
                        <a:pt x="8" y="221"/>
                        <a:pt x="16" y="242"/>
                        <a:pt x="27" y="261"/>
                      </a:cubicBezTo>
                      <a:lnTo>
                        <a:pt x="27" y="261"/>
                      </a:lnTo>
                      <a:cubicBezTo>
                        <a:pt x="20" y="245"/>
                        <a:pt x="13" y="226"/>
                        <a:pt x="0" y="201"/>
                      </a:cubicBezTo>
                      <a:close/>
                      <a:moveTo>
                        <a:pt x="201" y="0"/>
                      </a:moveTo>
                      <a:cubicBezTo>
                        <a:pt x="245" y="15"/>
                        <a:pt x="289" y="38"/>
                        <a:pt x="321" y="71"/>
                      </a:cubicBezTo>
                      <a:lnTo>
                        <a:pt x="321" y="71"/>
                      </a:lnTo>
                      <a:cubicBezTo>
                        <a:pt x="292" y="57"/>
                        <a:pt x="252" y="57"/>
                        <a:pt x="229" y="57"/>
                      </a:cubicBezTo>
                      <a:cubicBezTo>
                        <a:pt x="115" y="57"/>
                        <a:pt x="58" y="114"/>
                        <a:pt x="58" y="228"/>
                      </a:cubicBezTo>
                      <a:lnTo>
                        <a:pt x="58" y="306"/>
                      </a:lnTo>
                      <a:lnTo>
                        <a:pt x="58" y="306"/>
                      </a:lnTo>
                      <a:cubicBezTo>
                        <a:pt x="46" y="292"/>
                        <a:pt x="36" y="277"/>
                        <a:pt x="27" y="261"/>
                      </a:cubicBezTo>
                      <a:lnTo>
                        <a:pt x="27" y="261"/>
                      </a:lnTo>
                      <a:cubicBezTo>
                        <a:pt x="35" y="282"/>
                        <a:pt x="42" y="298"/>
                        <a:pt x="58" y="315"/>
                      </a:cubicBezTo>
                      <a:lnTo>
                        <a:pt x="58" y="306"/>
                      </a:lnTo>
                      <a:lnTo>
                        <a:pt x="58" y="306"/>
                      </a:lnTo>
                      <a:cubicBezTo>
                        <a:pt x="91" y="345"/>
                        <a:pt x="137" y="372"/>
                        <a:pt x="201" y="372"/>
                      </a:cubicBezTo>
                      <a:cubicBezTo>
                        <a:pt x="286" y="372"/>
                        <a:pt x="373" y="286"/>
                        <a:pt x="373" y="201"/>
                      </a:cubicBezTo>
                      <a:cubicBezTo>
                        <a:pt x="373" y="145"/>
                        <a:pt x="352" y="103"/>
                        <a:pt x="321" y="71"/>
                      </a:cubicBezTo>
                      <a:lnTo>
                        <a:pt x="321" y="71"/>
                      </a:lnTo>
                      <a:cubicBezTo>
                        <a:pt x="329" y="75"/>
                        <a:pt x="337" y="80"/>
                        <a:pt x="343" y="87"/>
                      </a:cubicBezTo>
                      <a:cubicBezTo>
                        <a:pt x="316" y="57"/>
                        <a:pt x="259" y="0"/>
                        <a:pt x="2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0" name="Google Shape;6290;p47"/>
                <p:cNvSpPr/>
                <p:nvPr/>
              </p:nvSpPr>
              <p:spPr>
                <a:xfrm>
                  <a:off x="8869709" y="1191314"/>
                  <a:ext cx="38264" cy="35149"/>
                </a:xfrm>
                <a:custGeom>
                  <a:rect b="b" l="l" r="r" t="t"/>
                  <a:pathLst>
                    <a:path extrusionOk="0" h="316" w="344">
                      <a:moveTo>
                        <a:pt x="201" y="0"/>
                      </a:moveTo>
                      <a:cubicBezTo>
                        <a:pt x="87" y="0"/>
                        <a:pt x="0" y="87"/>
                        <a:pt x="0" y="201"/>
                      </a:cubicBezTo>
                      <a:cubicBezTo>
                        <a:pt x="30" y="258"/>
                        <a:pt x="30" y="286"/>
                        <a:pt x="58" y="315"/>
                      </a:cubicBezTo>
                      <a:lnTo>
                        <a:pt x="58" y="228"/>
                      </a:lnTo>
                      <a:cubicBezTo>
                        <a:pt x="58" y="114"/>
                        <a:pt x="115" y="57"/>
                        <a:pt x="229" y="57"/>
                      </a:cubicBezTo>
                      <a:cubicBezTo>
                        <a:pt x="259" y="57"/>
                        <a:pt x="316" y="57"/>
                        <a:pt x="343" y="87"/>
                      </a:cubicBezTo>
                      <a:cubicBezTo>
                        <a:pt x="316" y="57"/>
                        <a:pt x="259" y="0"/>
                        <a:pt x="2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1" name="Google Shape;6291;p47"/>
                <p:cNvSpPr/>
                <p:nvPr/>
              </p:nvSpPr>
              <p:spPr>
                <a:xfrm>
                  <a:off x="8911088" y="1321567"/>
                  <a:ext cx="41267" cy="38264"/>
                </a:xfrm>
                <a:custGeom>
                  <a:rect b="b" l="l" r="r" t="t"/>
                  <a:pathLst>
                    <a:path extrusionOk="0" h="344" w="371">
                      <a:moveTo>
                        <a:pt x="1" y="200"/>
                      </a:moveTo>
                      <a:cubicBezTo>
                        <a:pt x="1" y="234"/>
                        <a:pt x="14" y="263"/>
                        <a:pt x="35" y="287"/>
                      </a:cubicBezTo>
                      <a:lnTo>
                        <a:pt x="35" y="287"/>
                      </a:lnTo>
                      <a:cubicBezTo>
                        <a:pt x="16" y="258"/>
                        <a:pt x="1" y="221"/>
                        <a:pt x="1" y="200"/>
                      </a:cubicBezTo>
                      <a:close/>
                      <a:moveTo>
                        <a:pt x="199" y="1"/>
                      </a:moveTo>
                      <a:lnTo>
                        <a:pt x="199" y="1"/>
                      </a:lnTo>
                      <a:cubicBezTo>
                        <a:pt x="256" y="1"/>
                        <a:pt x="311" y="36"/>
                        <a:pt x="343" y="85"/>
                      </a:cubicBezTo>
                      <a:lnTo>
                        <a:pt x="343" y="85"/>
                      </a:lnTo>
                      <a:cubicBezTo>
                        <a:pt x="313" y="58"/>
                        <a:pt x="256" y="28"/>
                        <a:pt x="229" y="28"/>
                      </a:cubicBezTo>
                      <a:cubicBezTo>
                        <a:pt x="115" y="28"/>
                        <a:pt x="28" y="115"/>
                        <a:pt x="28" y="200"/>
                      </a:cubicBezTo>
                      <a:cubicBezTo>
                        <a:pt x="28" y="252"/>
                        <a:pt x="53" y="281"/>
                        <a:pt x="57" y="307"/>
                      </a:cubicBezTo>
                      <a:lnTo>
                        <a:pt x="57" y="307"/>
                      </a:lnTo>
                      <a:cubicBezTo>
                        <a:pt x="49" y="301"/>
                        <a:pt x="42" y="294"/>
                        <a:pt x="35" y="287"/>
                      </a:cubicBezTo>
                      <a:lnTo>
                        <a:pt x="35" y="287"/>
                      </a:lnTo>
                      <a:cubicBezTo>
                        <a:pt x="42" y="297"/>
                        <a:pt x="50" y="306"/>
                        <a:pt x="58" y="314"/>
                      </a:cubicBezTo>
                      <a:cubicBezTo>
                        <a:pt x="58" y="311"/>
                        <a:pt x="58" y="309"/>
                        <a:pt x="57" y="307"/>
                      </a:cubicBezTo>
                      <a:lnTo>
                        <a:pt x="57" y="307"/>
                      </a:lnTo>
                      <a:cubicBezTo>
                        <a:pt x="89" y="330"/>
                        <a:pt x="130" y="343"/>
                        <a:pt x="172" y="343"/>
                      </a:cubicBezTo>
                      <a:cubicBezTo>
                        <a:pt x="286" y="343"/>
                        <a:pt x="371" y="286"/>
                        <a:pt x="371" y="172"/>
                      </a:cubicBezTo>
                      <a:cubicBezTo>
                        <a:pt x="371" y="142"/>
                        <a:pt x="360" y="111"/>
                        <a:pt x="343" y="85"/>
                      </a:cubicBezTo>
                      <a:lnTo>
                        <a:pt x="343" y="85"/>
                      </a:lnTo>
                      <a:cubicBezTo>
                        <a:pt x="343" y="85"/>
                        <a:pt x="343" y="85"/>
                        <a:pt x="343" y="85"/>
                      </a:cubicBezTo>
                      <a:cubicBezTo>
                        <a:pt x="314" y="28"/>
                        <a:pt x="257" y="1"/>
                        <a:pt x="19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2" name="Google Shape;6292;p47"/>
                <p:cNvSpPr/>
                <p:nvPr/>
              </p:nvSpPr>
              <p:spPr>
                <a:xfrm>
                  <a:off x="8911088" y="1321567"/>
                  <a:ext cx="38264" cy="34927"/>
                </a:xfrm>
                <a:custGeom>
                  <a:rect b="b" l="l" r="r" t="t"/>
                  <a:pathLst>
                    <a:path extrusionOk="0" h="314" w="344">
                      <a:moveTo>
                        <a:pt x="172" y="1"/>
                      </a:moveTo>
                      <a:cubicBezTo>
                        <a:pt x="85" y="1"/>
                        <a:pt x="1" y="85"/>
                        <a:pt x="1" y="172"/>
                      </a:cubicBezTo>
                      <a:lnTo>
                        <a:pt x="1" y="200"/>
                      </a:lnTo>
                      <a:cubicBezTo>
                        <a:pt x="1" y="229"/>
                        <a:pt x="28" y="286"/>
                        <a:pt x="58" y="314"/>
                      </a:cubicBezTo>
                      <a:cubicBezTo>
                        <a:pt x="58" y="286"/>
                        <a:pt x="28" y="257"/>
                        <a:pt x="28" y="200"/>
                      </a:cubicBezTo>
                      <a:cubicBezTo>
                        <a:pt x="28" y="115"/>
                        <a:pt x="115" y="28"/>
                        <a:pt x="229" y="28"/>
                      </a:cubicBezTo>
                      <a:cubicBezTo>
                        <a:pt x="257" y="28"/>
                        <a:pt x="314" y="58"/>
                        <a:pt x="343" y="85"/>
                      </a:cubicBezTo>
                      <a:cubicBezTo>
                        <a:pt x="314" y="28"/>
                        <a:pt x="257" y="1"/>
                        <a:pt x="19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3" name="Google Shape;6293;p47"/>
                <p:cNvSpPr/>
                <p:nvPr/>
              </p:nvSpPr>
              <p:spPr>
                <a:xfrm>
                  <a:off x="8844348" y="1347040"/>
                  <a:ext cx="22469" cy="19132"/>
                </a:xfrm>
                <a:custGeom>
                  <a:rect b="b" l="l" r="r" t="t"/>
                  <a:pathLst>
                    <a:path extrusionOk="0" h="172" w="202">
                      <a:moveTo>
                        <a:pt x="114" y="0"/>
                      </a:moveTo>
                      <a:cubicBezTo>
                        <a:pt x="87" y="0"/>
                        <a:pt x="30" y="0"/>
                        <a:pt x="30" y="28"/>
                      </a:cubicBezTo>
                      <a:cubicBezTo>
                        <a:pt x="12" y="45"/>
                        <a:pt x="5" y="62"/>
                        <a:pt x="2" y="72"/>
                      </a:cubicBezTo>
                      <a:lnTo>
                        <a:pt x="2" y="72"/>
                      </a:lnTo>
                      <a:cubicBezTo>
                        <a:pt x="1" y="67"/>
                        <a:pt x="0" y="62"/>
                        <a:pt x="0" y="57"/>
                      </a:cubicBezTo>
                      <a:lnTo>
                        <a:pt x="0" y="85"/>
                      </a:lnTo>
                      <a:cubicBezTo>
                        <a:pt x="0" y="85"/>
                        <a:pt x="0" y="80"/>
                        <a:pt x="2" y="72"/>
                      </a:cubicBezTo>
                      <a:lnTo>
                        <a:pt x="2" y="72"/>
                      </a:lnTo>
                      <a:cubicBezTo>
                        <a:pt x="9" y="101"/>
                        <a:pt x="34" y="142"/>
                        <a:pt x="57" y="142"/>
                      </a:cubicBezTo>
                      <a:cubicBezTo>
                        <a:pt x="57" y="172"/>
                        <a:pt x="87" y="172"/>
                        <a:pt x="114" y="172"/>
                      </a:cubicBezTo>
                      <a:cubicBezTo>
                        <a:pt x="144" y="172"/>
                        <a:pt x="171" y="142"/>
                        <a:pt x="201" y="114"/>
                      </a:cubicBezTo>
                      <a:lnTo>
                        <a:pt x="201" y="57"/>
                      </a:lnTo>
                      <a:cubicBezTo>
                        <a:pt x="201" y="57"/>
                        <a:pt x="171" y="28"/>
                        <a:pt x="1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4" name="Google Shape;6294;p47"/>
                <p:cNvSpPr/>
                <p:nvPr/>
              </p:nvSpPr>
              <p:spPr>
                <a:xfrm>
                  <a:off x="8844348" y="1343703"/>
                  <a:ext cx="22469" cy="12792"/>
                </a:xfrm>
                <a:custGeom>
                  <a:rect b="b" l="l" r="r" t="t"/>
                  <a:pathLst>
                    <a:path extrusionOk="0" h="115" w="202">
                      <a:moveTo>
                        <a:pt x="87" y="1"/>
                      </a:moveTo>
                      <a:cubicBezTo>
                        <a:pt x="57" y="1"/>
                        <a:pt x="30" y="1"/>
                        <a:pt x="30" y="30"/>
                      </a:cubicBezTo>
                      <a:lnTo>
                        <a:pt x="0" y="58"/>
                      </a:lnTo>
                      <a:lnTo>
                        <a:pt x="0" y="115"/>
                      </a:lnTo>
                      <a:cubicBezTo>
                        <a:pt x="0" y="115"/>
                        <a:pt x="0" y="87"/>
                        <a:pt x="30" y="58"/>
                      </a:cubicBezTo>
                      <a:cubicBezTo>
                        <a:pt x="30" y="30"/>
                        <a:pt x="87" y="30"/>
                        <a:pt x="114" y="30"/>
                      </a:cubicBezTo>
                      <a:lnTo>
                        <a:pt x="171" y="30"/>
                      </a:lnTo>
                      <a:cubicBezTo>
                        <a:pt x="171" y="58"/>
                        <a:pt x="201" y="87"/>
                        <a:pt x="201" y="87"/>
                      </a:cubicBezTo>
                      <a:cubicBezTo>
                        <a:pt x="201" y="58"/>
                        <a:pt x="201" y="30"/>
                        <a:pt x="1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5" name="Google Shape;6295;p47"/>
                <p:cNvSpPr/>
                <p:nvPr/>
              </p:nvSpPr>
              <p:spPr>
                <a:xfrm>
                  <a:off x="8850689" y="1273849"/>
                  <a:ext cx="22469" cy="22469"/>
                </a:xfrm>
                <a:custGeom>
                  <a:rect b="b" l="l" r="r" t="t"/>
                  <a:pathLst>
                    <a:path extrusionOk="0" h="202" w="202">
                      <a:moveTo>
                        <a:pt x="144" y="0"/>
                      </a:moveTo>
                      <a:cubicBezTo>
                        <a:pt x="158" y="16"/>
                        <a:pt x="174" y="23"/>
                        <a:pt x="185" y="31"/>
                      </a:cubicBezTo>
                      <a:lnTo>
                        <a:pt x="185" y="31"/>
                      </a:lnTo>
                      <a:cubicBezTo>
                        <a:pt x="176" y="20"/>
                        <a:pt x="163" y="10"/>
                        <a:pt x="144" y="0"/>
                      </a:cubicBezTo>
                      <a:close/>
                      <a:moveTo>
                        <a:pt x="0" y="115"/>
                      </a:moveTo>
                      <a:lnTo>
                        <a:pt x="0" y="115"/>
                      </a:lnTo>
                      <a:cubicBezTo>
                        <a:pt x="0" y="123"/>
                        <a:pt x="2" y="128"/>
                        <a:pt x="5" y="133"/>
                      </a:cubicBezTo>
                      <a:lnTo>
                        <a:pt x="5" y="133"/>
                      </a:lnTo>
                      <a:cubicBezTo>
                        <a:pt x="2" y="126"/>
                        <a:pt x="0" y="120"/>
                        <a:pt x="0" y="115"/>
                      </a:cubicBezTo>
                      <a:close/>
                      <a:moveTo>
                        <a:pt x="5" y="133"/>
                      </a:moveTo>
                      <a:lnTo>
                        <a:pt x="5" y="133"/>
                      </a:lnTo>
                      <a:cubicBezTo>
                        <a:pt x="11" y="144"/>
                        <a:pt x="19" y="155"/>
                        <a:pt x="29" y="166"/>
                      </a:cubicBezTo>
                      <a:lnTo>
                        <a:pt x="29" y="166"/>
                      </a:lnTo>
                      <a:cubicBezTo>
                        <a:pt x="27" y="150"/>
                        <a:pt x="13" y="145"/>
                        <a:pt x="5" y="133"/>
                      </a:cubicBezTo>
                      <a:close/>
                      <a:moveTo>
                        <a:pt x="114" y="30"/>
                      </a:moveTo>
                      <a:cubicBezTo>
                        <a:pt x="87" y="30"/>
                        <a:pt x="30" y="58"/>
                        <a:pt x="30" y="115"/>
                      </a:cubicBezTo>
                      <a:lnTo>
                        <a:pt x="30" y="167"/>
                      </a:lnTo>
                      <a:lnTo>
                        <a:pt x="30" y="167"/>
                      </a:lnTo>
                      <a:cubicBezTo>
                        <a:pt x="30" y="166"/>
                        <a:pt x="30" y="166"/>
                        <a:pt x="29" y="166"/>
                      </a:cubicBezTo>
                      <a:lnTo>
                        <a:pt x="29" y="166"/>
                      </a:lnTo>
                      <a:cubicBezTo>
                        <a:pt x="30" y="168"/>
                        <a:pt x="30" y="170"/>
                        <a:pt x="30" y="172"/>
                      </a:cubicBezTo>
                      <a:lnTo>
                        <a:pt x="30" y="167"/>
                      </a:lnTo>
                      <a:lnTo>
                        <a:pt x="30" y="167"/>
                      </a:lnTo>
                      <a:cubicBezTo>
                        <a:pt x="48" y="186"/>
                        <a:pt x="71" y="201"/>
                        <a:pt x="87" y="201"/>
                      </a:cubicBezTo>
                      <a:lnTo>
                        <a:pt x="114" y="201"/>
                      </a:lnTo>
                      <a:cubicBezTo>
                        <a:pt x="171" y="201"/>
                        <a:pt x="201" y="172"/>
                        <a:pt x="201" y="115"/>
                      </a:cubicBezTo>
                      <a:cubicBezTo>
                        <a:pt x="201" y="89"/>
                        <a:pt x="201" y="70"/>
                        <a:pt x="196" y="53"/>
                      </a:cubicBezTo>
                      <a:lnTo>
                        <a:pt x="196" y="53"/>
                      </a:lnTo>
                      <a:cubicBezTo>
                        <a:pt x="199" y="56"/>
                        <a:pt x="201" y="58"/>
                        <a:pt x="201" y="58"/>
                      </a:cubicBezTo>
                      <a:cubicBezTo>
                        <a:pt x="201" y="45"/>
                        <a:pt x="194" y="38"/>
                        <a:pt x="185" y="31"/>
                      </a:cubicBezTo>
                      <a:lnTo>
                        <a:pt x="185" y="31"/>
                      </a:lnTo>
                      <a:cubicBezTo>
                        <a:pt x="190" y="38"/>
                        <a:pt x="194" y="45"/>
                        <a:pt x="196" y="53"/>
                      </a:cubicBezTo>
                      <a:lnTo>
                        <a:pt x="196" y="53"/>
                      </a:lnTo>
                      <a:cubicBezTo>
                        <a:pt x="187" y="46"/>
                        <a:pt x="165" y="30"/>
                        <a:pt x="144" y="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6" name="Google Shape;6296;p47"/>
                <p:cNvSpPr/>
                <p:nvPr/>
              </p:nvSpPr>
              <p:spPr>
                <a:xfrm>
                  <a:off x="8850689" y="1273849"/>
                  <a:ext cx="22469" cy="19132"/>
                </a:xfrm>
                <a:custGeom>
                  <a:rect b="b" l="l" r="r" t="t"/>
                  <a:pathLst>
                    <a:path extrusionOk="0" h="172" w="202">
                      <a:moveTo>
                        <a:pt x="114" y="0"/>
                      </a:moveTo>
                      <a:cubicBezTo>
                        <a:pt x="57" y="0"/>
                        <a:pt x="30" y="30"/>
                        <a:pt x="0" y="87"/>
                      </a:cubicBezTo>
                      <a:lnTo>
                        <a:pt x="0" y="115"/>
                      </a:lnTo>
                      <a:cubicBezTo>
                        <a:pt x="0" y="144"/>
                        <a:pt x="30" y="144"/>
                        <a:pt x="30" y="172"/>
                      </a:cubicBezTo>
                      <a:lnTo>
                        <a:pt x="30" y="115"/>
                      </a:lnTo>
                      <a:cubicBezTo>
                        <a:pt x="30" y="58"/>
                        <a:pt x="87" y="30"/>
                        <a:pt x="114" y="30"/>
                      </a:cubicBezTo>
                      <a:lnTo>
                        <a:pt x="144" y="30"/>
                      </a:lnTo>
                      <a:cubicBezTo>
                        <a:pt x="171" y="30"/>
                        <a:pt x="201" y="58"/>
                        <a:pt x="201" y="58"/>
                      </a:cubicBezTo>
                      <a:cubicBezTo>
                        <a:pt x="201" y="30"/>
                        <a:pt x="171" y="30"/>
                        <a:pt x="14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7" name="Google Shape;6297;p47"/>
                <p:cNvSpPr/>
                <p:nvPr/>
              </p:nvSpPr>
              <p:spPr>
                <a:xfrm>
                  <a:off x="8980942" y="1296206"/>
                  <a:ext cx="12903" cy="12792"/>
                </a:xfrm>
                <a:custGeom>
                  <a:rect b="b" l="l" r="r" t="t"/>
                  <a:pathLst>
                    <a:path extrusionOk="0" h="115" w="116">
                      <a:moveTo>
                        <a:pt x="58" y="0"/>
                      </a:moveTo>
                      <a:cubicBezTo>
                        <a:pt x="28" y="0"/>
                        <a:pt x="28" y="28"/>
                        <a:pt x="1" y="58"/>
                      </a:cubicBezTo>
                      <a:cubicBezTo>
                        <a:pt x="1" y="85"/>
                        <a:pt x="28" y="115"/>
                        <a:pt x="58" y="115"/>
                      </a:cubicBezTo>
                      <a:cubicBezTo>
                        <a:pt x="85" y="115"/>
                        <a:pt x="115" y="85"/>
                        <a:pt x="115" y="58"/>
                      </a:cubicBezTo>
                      <a:cubicBezTo>
                        <a:pt x="115" y="47"/>
                        <a:pt x="115" y="37"/>
                        <a:pt x="114" y="28"/>
                      </a:cubicBezTo>
                      <a:lnTo>
                        <a:pt x="114" y="28"/>
                      </a:lnTo>
                      <a:cubicBezTo>
                        <a:pt x="115" y="28"/>
                        <a:pt x="115" y="28"/>
                        <a:pt x="115" y="28"/>
                      </a:cubicBezTo>
                      <a:lnTo>
                        <a:pt x="113" y="26"/>
                      </a:lnTo>
                      <a:lnTo>
                        <a:pt x="113" y="26"/>
                      </a:lnTo>
                      <a:cubicBezTo>
                        <a:pt x="114" y="27"/>
                        <a:pt x="114" y="27"/>
                        <a:pt x="114" y="28"/>
                      </a:cubicBezTo>
                      <a:lnTo>
                        <a:pt x="114" y="28"/>
                      </a:lnTo>
                      <a:cubicBezTo>
                        <a:pt x="108" y="27"/>
                        <a:pt x="85" y="24"/>
                        <a:pt x="85" y="0"/>
                      </a:cubicBezTo>
                      <a:lnTo>
                        <a:pt x="85" y="0"/>
                      </a:lnTo>
                      <a:lnTo>
                        <a:pt x="113" y="26"/>
                      </a:lnTo>
                      <a:lnTo>
                        <a:pt x="113" y="26"/>
                      </a:lnTo>
                      <a:cubicBezTo>
                        <a:pt x="111" y="11"/>
                        <a:pt x="104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8" name="Google Shape;6298;p47"/>
                <p:cNvSpPr/>
                <p:nvPr/>
              </p:nvSpPr>
              <p:spPr>
                <a:xfrm>
                  <a:off x="8980942" y="1296206"/>
                  <a:ext cx="12903" cy="6451"/>
                </a:xfrm>
                <a:custGeom>
                  <a:rect b="b" l="l" r="r" t="t"/>
                  <a:pathLst>
                    <a:path extrusionOk="0" h="58" w="116">
                      <a:moveTo>
                        <a:pt x="85" y="0"/>
                      </a:moveTo>
                      <a:cubicBezTo>
                        <a:pt x="85" y="28"/>
                        <a:pt x="115" y="28"/>
                        <a:pt x="115" y="28"/>
                      </a:cubicBezTo>
                      <a:lnTo>
                        <a:pt x="85" y="0"/>
                      </a:lnTo>
                      <a:close/>
                      <a:moveTo>
                        <a:pt x="58" y="0"/>
                      </a:moveTo>
                      <a:cubicBezTo>
                        <a:pt x="28" y="0"/>
                        <a:pt x="1" y="28"/>
                        <a:pt x="1" y="58"/>
                      </a:cubicBezTo>
                      <a:cubicBezTo>
                        <a:pt x="28" y="28"/>
                        <a:pt x="28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9" name="Google Shape;6299;p47"/>
                <p:cNvSpPr/>
                <p:nvPr/>
              </p:nvSpPr>
              <p:spPr>
                <a:xfrm>
                  <a:off x="8761703" y="1229467"/>
                  <a:ext cx="12792" cy="12681"/>
                </a:xfrm>
                <a:custGeom>
                  <a:rect b="b" l="l" r="r" t="t"/>
                  <a:pathLst>
                    <a:path extrusionOk="0" h="114" w="115">
                      <a:moveTo>
                        <a:pt x="88" y="0"/>
                      </a:moveTo>
                      <a:cubicBezTo>
                        <a:pt x="102" y="15"/>
                        <a:pt x="108" y="22"/>
                        <a:pt x="112" y="29"/>
                      </a:cubicBezTo>
                      <a:lnTo>
                        <a:pt x="115" y="29"/>
                      </a:lnTo>
                      <a:lnTo>
                        <a:pt x="88" y="0"/>
                      </a:lnTo>
                      <a:close/>
                      <a:moveTo>
                        <a:pt x="58" y="29"/>
                      </a:moveTo>
                      <a:cubicBezTo>
                        <a:pt x="30" y="29"/>
                        <a:pt x="1" y="29"/>
                        <a:pt x="1" y="57"/>
                      </a:cubicBezTo>
                      <a:cubicBezTo>
                        <a:pt x="1" y="86"/>
                        <a:pt x="30" y="114"/>
                        <a:pt x="58" y="114"/>
                      </a:cubicBezTo>
                      <a:cubicBezTo>
                        <a:pt x="87" y="114"/>
                        <a:pt x="115" y="114"/>
                        <a:pt x="115" y="86"/>
                      </a:cubicBezTo>
                      <a:lnTo>
                        <a:pt x="115" y="57"/>
                      </a:lnTo>
                      <a:cubicBezTo>
                        <a:pt x="115" y="43"/>
                        <a:pt x="115" y="36"/>
                        <a:pt x="112" y="2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00" name="Google Shape;6300;p47"/>
                <p:cNvSpPr/>
                <p:nvPr/>
              </p:nvSpPr>
              <p:spPr>
                <a:xfrm>
                  <a:off x="8761703" y="1229356"/>
                  <a:ext cx="12792" cy="6451"/>
                </a:xfrm>
                <a:custGeom>
                  <a:rect b="b" l="l" r="r" t="t"/>
                  <a:pathLst>
                    <a:path extrusionOk="0" h="58" w="115">
                      <a:moveTo>
                        <a:pt x="58" y="1"/>
                      </a:moveTo>
                      <a:cubicBezTo>
                        <a:pt x="30" y="1"/>
                        <a:pt x="1" y="30"/>
                        <a:pt x="1" y="58"/>
                      </a:cubicBezTo>
                      <a:lnTo>
                        <a:pt x="1" y="58"/>
                      </a:lnTo>
                      <a:cubicBezTo>
                        <a:pt x="1" y="30"/>
                        <a:pt x="30" y="30"/>
                        <a:pt x="58" y="30"/>
                      </a:cubicBezTo>
                      <a:lnTo>
                        <a:pt x="115" y="30"/>
                      </a:lnTo>
                      <a:lnTo>
                        <a:pt x="8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01" name="Google Shape;6301;p47"/>
                <p:cNvSpPr/>
                <p:nvPr/>
              </p:nvSpPr>
              <p:spPr>
                <a:xfrm>
                  <a:off x="8803192" y="1150158"/>
                  <a:ext cx="38153" cy="41267"/>
                </a:xfrm>
                <a:custGeom>
                  <a:rect b="b" l="l" r="r" t="t"/>
                  <a:pathLst>
                    <a:path extrusionOk="0" h="371" w="343">
                      <a:moveTo>
                        <a:pt x="199" y="0"/>
                      </a:moveTo>
                      <a:cubicBezTo>
                        <a:pt x="224" y="8"/>
                        <a:pt x="247" y="19"/>
                        <a:pt x="267" y="32"/>
                      </a:cubicBezTo>
                      <a:lnTo>
                        <a:pt x="267" y="32"/>
                      </a:lnTo>
                      <a:cubicBezTo>
                        <a:pt x="249" y="14"/>
                        <a:pt x="227" y="0"/>
                        <a:pt x="199" y="0"/>
                      </a:cubicBezTo>
                      <a:close/>
                      <a:moveTo>
                        <a:pt x="0" y="199"/>
                      </a:moveTo>
                      <a:cubicBezTo>
                        <a:pt x="0" y="224"/>
                        <a:pt x="5" y="243"/>
                        <a:pt x="14" y="260"/>
                      </a:cubicBezTo>
                      <a:lnTo>
                        <a:pt x="14" y="260"/>
                      </a:lnTo>
                      <a:cubicBezTo>
                        <a:pt x="5" y="240"/>
                        <a:pt x="0" y="220"/>
                        <a:pt x="0" y="199"/>
                      </a:cubicBezTo>
                      <a:close/>
                      <a:moveTo>
                        <a:pt x="267" y="32"/>
                      </a:moveTo>
                      <a:cubicBezTo>
                        <a:pt x="285" y="50"/>
                        <a:pt x="299" y="71"/>
                        <a:pt x="313" y="85"/>
                      </a:cubicBezTo>
                      <a:cubicBezTo>
                        <a:pt x="286" y="57"/>
                        <a:pt x="256" y="57"/>
                        <a:pt x="199" y="57"/>
                      </a:cubicBezTo>
                      <a:cubicBezTo>
                        <a:pt x="114" y="57"/>
                        <a:pt x="27" y="114"/>
                        <a:pt x="27" y="228"/>
                      </a:cubicBezTo>
                      <a:cubicBezTo>
                        <a:pt x="27" y="256"/>
                        <a:pt x="27" y="286"/>
                        <a:pt x="57" y="313"/>
                      </a:cubicBezTo>
                      <a:cubicBezTo>
                        <a:pt x="40" y="298"/>
                        <a:pt x="24" y="281"/>
                        <a:pt x="14" y="260"/>
                      </a:cubicBezTo>
                      <a:lnTo>
                        <a:pt x="14" y="260"/>
                      </a:lnTo>
                      <a:cubicBezTo>
                        <a:pt x="41" y="321"/>
                        <a:pt x="105" y="370"/>
                        <a:pt x="171" y="370"/>
                      </a:cubicBezTo>
                      <a:cubicBezTo>
                        <a:pt x="286" y="370"/>
                        <a:pt x="343" y="286"/>
                        <a:pt x="343" y="171"/>
                      </a:cubicBezTo>
                      <a:cubicBezTo>
                        <a:pt x="343" y="110"/>
                        <a:pt x="314" y="64"/>
                        <a:pt x="267" y="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02" name="Google Shape;6302;p47"/>
                <p:cNvSpPr/>
                <p:nvPr/>
              </p:nvSpPr>
              <p:spPr>
                <a:xfrm>
                  <a:off x="8803192" y="1150158"/>
                  <a:ext cx="34816" cy="34816"/>
                </a:xfrm>
                <a:custGeom>
                  <a:rect b="b" l="l" r="r" t="t"/>
                  <a:pathLst>
                    <a:path extrusionOk="0" h="313" w="313">
                      <a:moveTo>
                        <a:pt x="171" y="0"/>
                      </a:moveTo>
                      <a:cubicBezTo>
                        <a:pt x="85" y="0"/>
                        <a:pt x="0" y="85"/>
                        <a:pt x="0" y="171"/>
                      </a:cubicBezTo>
                      <a:lnTo>
                        <a:pt x="0" y="199"/>
                      </a:lnTo>
                      <a:cubicBezTo>
                        <a:pt x="0" y="256"/>
                        <a:pt x="27" y="286"/>
                        <a:pt x="57" y="313"/>
                      </a:cubicBezTo>
                      <a:cubicBezTo>
                        <a:pt x="27" y="286"/>
                        <a:pt x="27" y="256"/>
                        <a:pt x="27" y="228"/>
                      </a:cubicBezTo>
                      <a:cubicBezTo>
                        <a:pt x="27" y="114"/>
                        <a:pt x="114" y="57"/>
                        <a:pt x="199" y="57"/>
                      </a:cubicBezTo>
                      <a:cubicBezTo>
                        <a:pt x="256" y="57"/>
                        <a:pt x="286" y="57"/>
                        <a:pt x="313" y="85"/>
                      </a:cubicBezTo>
                      <a:cubicBezTo>
                        <a:pt x="286" y="57"/>
                        <a:pt x="256" y="0"/>
                        <a:pt x="1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03" name="Google Shape;6303;p47"/>
                <p:cNvSpPr/>
                <p:nvPr/>
              </p:nvSpPr>
              <p:spPr>
                <a:xfrm>
                  <a:off x="8920542" y="1159502"/>
                  <a:ext cx="22469" cy="19132"/>
                </a:xfrm>
                <a:custGeom>
                  <a:rect b="b" l="l" r="r" t="t"/>
                  <a:pathLst>
                    <a:path extrusionOk="0" h="172" w="202">
                      <a:moveTo>
                        <a:pt x="87" y="1"/>
                      </a:moveTo>
                      <a:cubicBezTo>
                        <a:pt x="57" y="1"/>
                        <a:pt x="30" y="30"/>
                        <a:pt x="0" y="58"/>
                      </a:cubicBezTo>
                      <a:lnTo>
                        <a:pt x="0" y="87"/>
                      </a:lnTo>
                      <a:cubicBezTo>
                        <a:pt x="0" y="115"/>
                        <a:pt x="0" y="144"/>
                        <a:pt x="30" y="172"/>
                      </a:cubicBezTo>
                      <a:lnTo>
                        <a:pt x="87" y="172"/>
                      </a:lnTo>
                      <a:cubicBezTo>
                        <a:pt x="114" y="172"/>
                        <a:pt x="172" y="172"/>
                        <a:pt x="172" y="144"/>
                      </a:cubicBezTo>
                      <a:cubicBezTo>
                        <a:pt x="201" y="115"/>
                        <a:pt x="201" y="87"/>
                        <a:pt x="201" y="87"/>
                      </a:cubicBezTo>
                      <a:cubicBezTo>
                        <a:pt x="201" y="58"/>
                        <a:pt x="172" y="30"/>
                        <a:pt x="144" y="30"/>
                      </a:cubicBezTo>
                      <a:cubicBezTo>
                        <a:pt x="144" y="1"/>
                        <a:pt x="114" y="1"/>
                        <a:pt x="8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04" name="Google Shape;6304;p47"/>
                <p:cNvSpPr/>
                <p:nvPr/>
              </p:nvSpPr>
              <p:spPr>
                <a:xfrm>
                  <a:off x="8920542" y="1156499"/>
                  <a:ext cx="22469" cy="12681"/>
                </a:xfrm>
                <a:custGeom>
                  <a:rect b="b" l="l" r="r" t="t"/>
                  <a:pathLst>
                    <a:path extrusionOk="0" h="114" w="202">
                      <a:moveTo>
                        <a:pt x="87" y="0"/>
                      </a:moveTo>
                      <a:cubicBezTo>
                        <a:pt x="57" y="0"/>
                        <a:pt x="30" y="28"/>
                        <a:pt x="0" y="28"/>
                      </a:cubicBezTo>
                      <a:lnTo>
                        <a:pt x="0" y="57"/>
                      </a:lnTo>
                      <a:lnTo>
                        <a:pt x="0" y="85"/>
                      </a:lnTo>
                      <a:cubicBezTo>
                        <a:pt x="30" y="57"/>
                        <a:pt x="57" y="28"/>
                        <a:pt x="87" y="28"/>
                      </a:cubicBezTo>
                      <a:cubicBezTo>
                        <a:pt x="114" y="28"/>
                        <a:pt x="144" y="28"/>
                        <a:pt x="144" y="57"/>
                      </a:cubicBezTo>
                      <a:cubicBezTo>
                        <a:pt x="171" y="57"/>
                        <a:pt x="201" y="84"/>
                        <a:pt x="201" y="114"/>
                      </a:cubicBezTo>
                      <a:lnTo>
                        <a:pt x="201" y="114"/>
                      </a:lnTo>
                      <a:cubicBezTo>
                        <a:pt x="201" y="84"/>
                        <a:pt x="172" y="57"/>
                        <a:pt x="172" y="28"/>
                      </a:cubicBezTo>
                      <a:lnTo>
                        <a:pt x="144" y="28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05" name="Google Shape;6305;p47"/>
                <p:cNvSpPr/>
                <p:nvPr/>
              </p:nvSpPr>
              <p:spPr>
                <a:xfrm>
                  <a:off x="8952244" y="1226352"/>
                  <a:ext cx="41601" cy="41267"/>
                </a:xfrm>
                <a:custGeom>
                  <a:rect b="b" l="l" r="r" t="t"/>
                  <a:pathLst>
                    <a:path extrusionOk="0" h="371" w="374">
                      <a:moveTo>
                        <a:pt x="1" y="199"/>
                      </a:moveTo>
                      <a:cubicBezTo>
                        <a:pt x="1" y="220"/>
                        <a:pt x="5" y="237"/>
                        <a:pt x="11" y="252"/>
                      </a:cubicBezTo>
                      <a:lnTo>
                        <a:pt x="11" y="252"/>
                      </a:lnTo>
                      <a:cubicBezTo>
                        <a:pt x="5" y="235"/>
                        <a:pt x="1" y="217"/>
                        <a:pt x="1" y="199"/>
                      </a:cubicBezTo>
                      <a:close/>
                      <a:moveTo>
                        <a:pt x="202" y="0"/>
                      </a:moveTo>
                      <a:cubicBezTo>
                        <a:pt x="246" y="15"/>
                        <a:pt x="290" y="37"/>
                        <a:pt x="323" y="71"/>
                      </a:cubicBezTo>
                      <a:lnTo>
                        <a:pt x="323" y="71"/>
                      </a:lnTo>
                      <a:cubicBezTo>
                        <a:pt x="293" y="57"/>
                        <a:pt x="253" y="57"/>
                        <a:pt x="229" y="57"/>
                      </a:cubicBezTo>
                      <a:cubicBezTo>
                        <a:pt x="115" y="57"/>
                        <a:pt x="30" y="114"/>
                        <a:pt x="30" y="229"/>
                      </a:cubicBezTo>
                      <a:cubicBezTo>
                        <a:pt x="30" y="256"/>
                        <a:pt x="58" y="286"/>
                        <a:pt x="58" y="313"/>
                      </a:cubicBezTo>
                      <a:cubicBezTo>
                        <a:pt x="41" y="296"/>
                        <a:pt x="22" y="278"/>
                        <a:pt x="11" y="252"/>
                      </a:cubicBezTo>
                      <a:lnTo>
                        <a:pt x="11" y="252"/>
                      </a:lnTo>
                      <a:cubicBezTo>
                        <a:pt x="37" y="317"/>
                        <a:pt x="105" y="370"/>
                        <a:pt x="172" y="370"/>
                      </a:cubicBezTo>
                      <a:cubicBezTo>
                        <a:pt x="286" y="370"/>
                        <a:pt x="373" y="286"/>
                        <a:pt x="373" y="199"/>
                      </a:cubicBezTo>
                      <a:cubicBezTo>
                        <a:pt x="373" y="144"/>
                        <a:pt x="353" y="103"/>
                        <a:pt x="323" y="71"/>
                      </a:cubicBezTo>
                      <a:lnTo>
                        <a:pt x="323" y="71"/>
                      </a:lnTo>
                      <a:cubicBezTo>
                        <a:pt x="331" y="75"/>
                        <a:pt x="338" y="79"/>
                        <a:pt x="343" y="85"/>
                      </a:cubicBezTo>
                      <a:cubicBezTo>
                        <a:pt x="316" y="57"/>
                        <a:pt x="259" y="0"/>
                        <a:pt x="2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06" name="Google Shape;6306;p47"/>
                <p:cNvSpPr/>
                <p:nvPr/>
              </p:nvSpPr>
              <p:spPr>
                <a:xfrm>
                  <a:off x="8952244" y="1226352"/>
                  <a:ext cx="38264" cy="34927"/>
                </a:xfrm>
                <a:custGeom>
                  <a:rect b="b" l="l" r="r" t="t"/>
                  <a:pathLst>
                    <a:path extrusionOk="0" h="314" w="344">
                      <a:moveTo>
                        <a:pt x="172" y="0"/>
                      </a:moveTo>
                      <a:cubicBezTo>
                        <a:pt x="88" y="0"/>
                        <a:pt x="1" y="85"/>
                        <a:pt x="1" y="199"/>
                      </a:cubicBezTo>
                      <a:cubicBezTo>
                        <a:pt x="1" y="256"/>
                        <a:pt x="30" y="286"/>
                        <a:pt x="58" y="313"/>
                      </a:cubicBezTo>
                      <a:cubicBezTo>
                        <a:pt x="58" y="286"/>
                        <a:pt x="30" y="256"/>
                        <a:pt x="30" y="229"/>
                      </a:cubicBezTo>
                      <a:cubicBezTo>
                        <a:pt x="30" y="114"/>
                        <a:pt x="115" y="57"/>
                        <a:pt x="229" y="57"/>
                      </a:cubicBezTo>
                      <a:cubicBezTo>
                        <a:pt x="259" y="57"/>
                        <a:pt x="316" y="57"/>
                        <a:pt x="343" y="85"/>
                      </a:cubicBezTo>
                      <a:cubicBezTo>
                        <a:pt x="316" y="57"/>
                        <a:pt x="259" y="0"/>
                        <a:pt x="2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07" name="Google Shape;6307;p47"/>
                <p:cNvSpPr/>
                <p:nvPr/>
              </p:nvSpPr>
              <p:spPr>
                <a:xfrm>
                  <a:off x="8768043" y="1286529"/>
                  <a:ext cx="28809" cy="28809"/>
                </a:xfrm>
                <a:custGeom>
                  <a:rect b="b" l="l" r="r" t="t"/>
                  <a:pathLst>
                    <a:path extrusionOk="0" h="259" w="259">
                      <a:moveTo>
                        <a:pt x="172" y="1"/>
                      </a:moveTo>
                      <a:lnTo>
                        <a:pt x="172" y="1"/>
                      </a:lnTo>
                      <a:cubicBezTo>
                        <a:pt x="199" y="1"/>
                        <a:pt x="223" y="24"/>
                        <a:pt x="250" y="70"/>
                      </a:cubicBezTo>
                      <a:lnTo>
                        <a:pt x="250" y="70"/>
                      </a:lnTo>
                      <a:cubicBezTo>
                        <a:pt x="237" y="27"/>
                        <a:pt x="211" y="1"/>
                        <a:pt x="172" y="1"/>
                      </a:cubicBezTo>
                      <a:close/>
                      <a:moveTo>
                        <a:pt x="145" y="30"/>
                      </a:moveTo>
                      <a:cubicBezTo>
                        <a:pt x="88" y="30"/>
                        <a:pt x="30" y="87"/>
                        <a:pt x="30" y="145"/>
                      </a:cubicBezTo>
                      <a:cubicBezTo>
                        <a:pt x="1" y="172"/>
                        <a:pt x="30" y="202"/>
                        <a:pt x="30" y="202"/>
                      </a:cubicBezTo>
                      <a:lnTo>
                        <a:pt x="30" y="202"/>
                      </a:lnTo>
                      <a:cubicBezTo>
                        <a:pt x="1" y="172"/>
                        <a:pt x="1" y="145"/>
                        <a:pt x="1" y="115"/>
                      </a:cubicBezTo>
                      <a:lnTo>
                        <a:pt x="1" y="145"/>
                      </a:lnTo>
                      <a:cubicBezTo>
                        <a:pt x="1" y="202"/>
                        <a:pt x="30" y="259"/>
                        <a:pt x="115" y="259"/>
                      </a:cubicBezTo>
                      <a:lnTo>
                        <a:pt x="145" y="259"/>
                      </a:lnTo>
                      <a:cubicBezTo>
                        <a:pt x="202" y="259"/>
                        <a:pt x="259" y="229"/>
                        <a:pt x="259" y="145"/>
                      </a:cubicBezTo>
                      <a:cubicBezTo>
                        <a:pt x="259" y="121"/>
                        <a:pt x="257" y="100"/>
                        <a:pt x="252" y="81"/>
                      </a:cubicBezTo>
                      <a:lnTo>
                        <a:pt x="252" y="81"/>
                      </a:lnTo>
                      <a:cubicBezTo>
                        <a:pt x="255" y="83"/>
                        <a:pt x="257" y="85"/>
                        <a:pt x="259" y="87"/>
                      </a:cubicBezTo>
                      <a:cubicBezTo>
                        <a:pt x="256" y="81"/>
                        <a:pt x="253" y="76"/>
                        <a:pt x="250" y="70"/>
                      </a:cubicBezTo>
                      <a:lnTo>
                        <a:pt x="250" y="70"/>
                      </a:lnTo>
                      <a:cubicBezTo>
                        <a:pt x="251" y="74"/>
                        <a:pt x="252" y="77"/>
                        <a:pt x="252" y="81"/>
                      </a:cubicBezTo>
                      <a:lnTo>
                        <a:pt x="252" y="81"/>
                      </a:lnTo>
                      <a:cubicBezTo>
                        <a:pt x="225" y="54"/>
                        <a:pt x="200" y="30"/>
                        <a:pt x="172" y="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08" name="Google Shape;6308;p47"/>
                <p:cNvSpPr/>
                <p:nvPr/>
              </p:nvSpPr>
              <p:spPr>
                <a:xfrm>
                  <a:off x="8768043" y="1286529"/>
                  <a:ext cx="28809" cy="22469"/>
                </a:xfrm>
                <a:custGeom>
                  <a:rect b="b" l="l" r="r" t="t"/>
                  <a:pathLst>
                    <a:path extrusionOk="0" h="202" w="259">
                      <a:moveTo>
                        <a:pt x="115" y="1"/>
                      </a:moveTo>
                      <a:cubicBezTo>
                        <a:pt x="58" y="1"/>
                        <a:pt x="1" y="30"/>
                        <a:pt x="1" y="115"/>
                      </a:cubicBezTo>
                      <a:cubicBezTo>
                        <a:pt x="1" y="145"/>
                        <a:pt x="1" y="172"/>
                        <a:pt x="30" y="202"/>
                      </a:cubicBezTo>
                      <a:lnTo>
                        <a:pt x="30" y="202"/>
                      </a:lnTo>
                      <a:cubicBezTo>
                        <a:pt x="30" y="202"/>
                        <a:pt x="1" y="172"/>
                        <a:pt x="30" y="145"/>
                      </a:cubicBezTo>
                      <a:cubicBezTo>
                        <a:pt x="30" y="87"/>
                        <a:pt x="88" y="30"/>
                        <a:pt x="145" y="30"/>
                      </a:cubicBezTo>
                      <a:lnTo>
                        <a:pt x="172" y="30"/>
                      </a:lnTo>
                      <a:cubicBezTo>
                        <a:pt x="202" y="30"/>
                        <a:pt x="229" y="58"/>
                        <a:pt x="259" y="87"/>
                      </a:cubicBezTo>
                      <a:cubicBezTo>
                        <a:pt x="229" y="30"/>
                        <a:pt x="202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309" name="Google Shape;6309;p47"/>
            <p:cNvGrpSpPr/>
            <p:nvPr/>
          </p:nvGrpSpPr>
          <p:grpSpPr>
            <a:xfrm>
              <a:off x="4673251" y="3323706"/>
              <a:ext cx="438078" cy="568555"/>
              <a:chOff x="6156488" y="1968077"/>
              <a:chExt cx="665975" cy="864197"/>
            </a:xfrm>
          </p:grpSpPr>
          <p:sp>
            <p:nvSpPr>
              <p:cNvPr id="6310" name="Google Shape;6310;p47"/>
              <p:cNvSpPr/>
              <p:nvPr/>
            </p:nvSpPr>
            <p:spPr>
              <a:xfrm>
                <a:off x="6222296" y="2385897"/>
                <a:ext cx="324251" cy="428994"/>
              </a:xfrm>
              <a:custGeom>
                <a:rect b="b" l="l" r="r" t="t"/>
                <a:pathLst>
                  <a:path extrusionOk="0" h="4837" w="3656">
                    <a:moveTo>
                      <a:pt x="2625" y="1"/>
                    </a:moveTo>
                    <a:cubicBezTo>
                      <a:pt x="2510" y="1"/>
                      <a:pt x="2479" y="159"/>
                      <a:pt x="2312" y="492"/>
                    </a:cubicBezTo>
                    <a:cubicBezTo>
                      <a:pt x="2027" y="979"/>
                      <a:pt x="1" y="4718"/>
                      <a:pt x="200" y="4832"/>
                    </a:cubicBezTo>
                    <a:cubicBezTo>
                      <a:pt x="204" y="4835"/>
                      <a:pt x="209" y="4836"/>
                      <a:pt x="215" y="4836"/>
                    </a:cubicBezTo>
                    <a:cubicBezTo>
                      <a:pt x="500" y="4836"/>
                      <a:pt x="2890" y="1483"/>
                      <a:pt x="3199" y="1036"/>
                    </a:cubicBezTo>
                    <a:cubicBezTo>
                      <a:pt x="3569" y="522"/>
                      <a:pt x="3655" y="606"/>
                      <a:pt x="3084" y="236"/>
                    </a:cubicBezTo>
                    <a:cubicBezTo>
                      <a:pt x="2834" y="81"/>
                      <a:pt x="2708" y="1"/>
                      <a:pt x="26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1" name="Google Shape;6311;p47"/>
              <p:cNvSpPr/>
              <p:nvPr/>
            </p:nvSpPr>
            <p:spPr>
              <a:xfrm>
                <a:off x="6422292" y="2358580"/>
                <a:ext cx="141904" cy="124255"/>
              </a:xfrm>
              <a:custGeom>
                <a:rect b="b" l="l" r="r" t="t"/>
                <a:pathLst>
                  <a:path extrusionOk="0" h="1401" w="1600">
                    <a:moveTo>
                      <a:pt x="258" y="1"/>
                    </a:moveTo>
                    <a:lnTo>
                      <a:pt x="0" y="716"/>
                    </a:lnTo>
                    <a:cubicBezTo>
                      <a:pt x="0" y="716"/>
                      <a:pt x="201" y="743"/>
                      <a:pt x="571" y="972"/>
                    </a:cubicBezTo>
                    <a:cubicBezTo>
                      <a:pt x="887" y="1200"/>
                      <a:pt x="1058" y="1401"/>
                      <a:pt x="1058" y="1401"/>
                    </a:cubicBezTo>
                    <a:lnTo>
                      <a:pt x="1599" y="887"/>
                    </a:lnTo>
                    <a:lnTo>
                      <a:pt x="25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2" name="Google Shape;6312;p47"/>
              <p:cNvSpPr/>
              <p:nvPr/>
            </p:nvSpPr>
            <p:spPr>
              <a:xfrm>
                <a:off x="6422292" y="1968077"/>
                <a:ext cx="392631" cy="491875"/>
              </a:xfrm>
              <a:custGeom>
                <a:rect b="b" l="l" r="r" t="t"/>
                <a:pathLst>
                  <a:path extrusionOk="0" h="5546" w="4427">
                    <a:moveTo>
                      <a:pt x="3454" y="1"/>
                    </a:moveTo>
                    <a:cubicBezTo>
                      <a:pt x="3093" y="1"/>
                      <a:pt x="2720" y="136"/>
                      <a:pt x="2428" y="350"/>
                    </a:cubicBezTo>
                    <a:cubicBezTo>
                      <a:pt x="2227" y="521"/>
                      <a:pt x="1999" y="779"/>
                      <a:pt x="1828" y="1007"/>
                    </a:cubicBezTo>
                    <a:cubicBezTo>
                      <a:pt x="1400" y="1636"/>
                      <a:pt x="514" y="3063"/>
                      <a:pt x="201" y="3947"/>
                    </a:cubicBezTo>
                    <a:cubicBezTo>
                      <a:pt x="144" y="4091"/>
                      <a:pt x="87" y="4233"/>
                      <a:pt x="57" y="4404"/>
                    </a:cubicBezTo>
                    <a:cubicBezTo>
                      <a:pt x="0" y="4518"/>
                      <a:pt x="0" y="4575"/>
                      <a:pt x="0" y="4575"/>
                    </a:cubicBezTo>
                    <a:cubicBezTo>
                      <a:pt x="544" y="4833"/>
                      <a:pt x="1028" y="5146"/>
                      <a:pt x="1485" y="5546"/>
                    </a:cubicBezTo>
                    <a:lnTo>
                      <a:pt x="1629" y="5404"/>
                    </a:lnTo>
                    <a:cubicBezTo>
                      <a:pt x="1743" y="5290"/>
                      <a:pt x="1857" y="5203"/>
                      <a:pt x="1972" y="5089"/>
                    </a:cubicBezTo>
                    <a:cubicBezTo>
                      <a:pt x="2657" y="4404"/>
                      <a:pt x="3570" y="3063"/>
                      <a:pt x="3970" y="2378"/>
                    </a:cubicBezTo>
                    <a:cubicBezTo>
                      <a:pt x="4112" y="2149"/>
                      <a:pt x="4256" y="1834"/>
                      <a:pt x="4313" y="1578"/>
                    </a:cubicBezTo>
                    <a:cubicBezTo>
                      <a:pt x="4427" y="1035"/>
                      <a:pt x="4313" y="464"/>
                      <a:pt x="3940" y="94"/>
                    </a:cubicBezTo>
                    <a:cubicBezTo>
                      <a:pt x="3787" y="30"/>
                      <a:pt x="3622" y="1"/>
                      <a:pt x="3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3" name="Google Shape;6313;p47"/>
              <p:cNvSpPr/>
              <p:nvPr/>
            </p:nvSpPr>
            <p:spPr>
              <a:xfrm>
                <a:off x="6422292" y="2318138"/>
                <a:ext cx="174897" cy="141815"/>
              </a:xfrm>
              <a:custGeom>
                <a:rect b="b" l="l" r="r" t="t"/>
                <a:pathLst>
                  <a:path extrusionOk="0" h="1599" w="1972">
                    <a:moveTo>
                      <a:pt x="201" y="0"/>
                    </a:moveTo>
                    <a:cubicBezTo>
                      <a:pt x="144" y="144"/>
                      <a:pt x="87" y="286"/>
                      <a:pt x="57" y="457"/>
                    </a:cubicBezTo>
                    <a:cubicBezTo>
                      <a:pt x="0" y="571"/>
                      <a:pt x="0" y="628"/>
                      <a:pt x="0" y="628"/>
                    </a:cubicBezTo>
                    <a:cubicBezTo>
                      <a:pt x="544" y="886"/>
                      <a:pt x="1028" y="1199"/>
                      <a:pt x="1485" y="1599"/>
                    </a:cubicBezTo>
                    <a:lnTo>
                      <a:pt x="1629" y="1457"/>
                    </a:lnTo>
                    <a:cubicBezTo>
                      <a:pt x="1743" y="1343"/>
                      <a:pt x="1857" y="1256"/>
                      <a:pt x="1972" y="1142"/>
                    </a:cubicBezTo>
                    <a:cubicBezTo>
                      <a:pt x="1515" y="715"/>
                      <a:pt x="800" y="228"/>
                      <a:pt x="2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4" name="Google Shape;6314;p47"/>
              <p:cNvSpPr/>
              <p:nvPr/>
            </p:nvSpPr>
            <p:spPr>
              <a:xfrm>
                <a:off x="6637632" y="1968077"/>
                <a:ext cx="184830" cy="140042"/>
              </a:xfrm>
              <a:custGeom>
                <a:rect b="b" l="l" r="r" t="t"/>
                <a:pathLst>
                  <a:path extrusionOk="0" h="1579" w="2084">
                    <a:moveTo>
                      <a:pt x="1019" y="0"/>
                    </a:moveTo>
                    <a:cubicBezTo>
                      <a:pt x="745" y="0"/>
                      <a:pt x="383" y="79"/>
                      <a:pt x="0" y="379"/>
                    </a:cubicBezTo>
                    <a:cubicBezTo>
                      <a:pt x="1341" y="493"/>
                      <a:pt x="1855" y="1549"/>
                      <a:pt x="1885" y="1578"/>
                    </a:cubicBezTo>
                    <a:cubicBezTo>
                      <a:pt x="2083" y="608"/>
                      <a:pt x="1512" y="94"/>
                      <a:pt x="1512" y="94"/>
                    </a:cubicBezTo>
                    <a:cubicBezTo>
                      <a:pt x="1512" y="94"/>
                      <a:pt x="1318" y="0"/>
                      <a:pt x="1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5" name="Google Shape;6315;p47"/>
              <p:cNvSpPr/>
              <p:nvPr/>
            </p:nvSpPr>
            <p:spPr>
              <a:xfrm>
                <a:off x="6407126" y="2467581"/>
                <a:ext cx="243099" cy="364693"/>
              </a:xfrm>
              <a:custGeom>
                <a:rect b="b" l="l" r="r" t="t"/>
                <a:pathLst>
                  <a:path extrusionOk="0" h="4112" w="2741">
                    <a:moveTo>
                      <a:pt x="2284" y="1"/>
                    </a:moveTo>
                    <a:lnTo>
                      <a:pt x="0" y="4112"/>
                    </a:lnTo>
                    <a:lnTo>
                      <a:pt x="2741" y="286"/>
                    </a:lnTo>
                    <a:lnTo>
                      <a:pt x="22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6" name="Google Shape;6316;p47"/>
              <p:cNvSpPr/>
              <p:nvPr/>
            </p:nvSpPr>
            <p:spPr>
              <a:xfrm>
                <a:off x="6581935" y="2315654"/>
                <a:ext cx="81063" cy="134188"/>
              </a:xfrm>
              <a:custGeom>
                <a:rect b="b" l="l" r="r" t="t"/>
                <a:pathLst>
                  <a:path extrusionOk="0" h="1513" w="914">
                    <a:moveTo>
                      <a:pt x="599" y="1"/>
                    </a:moveTo>
                    <a:lnTo>
                      <a:pt x="0" y="1086"/>
                    </a:lnTo>
                    <a:lnTo>
                      <a:pt x="656" y="1513"/>
                    </a:lnTo>
                    <a:lnTo>
                      <a:pt x="914" y="1113"/>
                    </a:lnTo>
                    <a:lnTo>
                      <a:pt x="685" y="58"/>
                    </a:lnTo>
                    <a:lnTo>
                      <a:pt x="59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7" name="Google Shape;6317;p47"/>
              <p:cNvSpPr/>
              <p:nvPr/>
            </p:nvSpPr>
            <p:spPr>
              <a:xfrm>
                <a:off x="6576879" y="2315654"/>
                <a:ext cx="81063" cy="129133"/>
              </a:xfrm>
              <a:custGeom>
                <a:rect b="b" l="l" r="r" t="t"/>
                <a:pathLst>
                  <a:path extrusionOk="0" h="1456" w="914">
                    <a:moveTo>
                      <a:pt x="656" y="1"/>
                    </a:moveTo>
                    <a:lnTo>
                      <a:pt x="0" y="1028"/>
                    </a:lnTo>
                    <a:lnTo>
                      <a:pt x="656" y="1456"/>
                    </a:lnTo>
                    <a:lnTo>
                      <a:pt x="914" y="1056"/>
                    </a:lnTo>
                    <a:lnTo>
                      <a:pt x="6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8" name="Google Shape;6318;p47"/>
              <p:cNvSpPr/>
              <p:nvPr/>
            </p:nvSpPr>
            <p:spPr>
              <a:xfrm>
                <a:off x="6597101" y="2319911"/>
                <a:ext cx="146959" cy="196626"/>
              </a:xfrm>
              <a:custGeom>
                <a:rect b="b" l="l" r="r" t="t"/>
                <a:pathLst>
                  <a:path extrusionOk="0" h="2217" w="1657">
                    <a:moveTo>
                      <a:pt x="1535" y="0"/>
                    </a:moveTo>
                    <a:cubicBezTo>
                      <a:pt x="1406" y="0"/>
                      <a:pt x="996" y="199"/>
                      <a:pt x="743" y="581"/>
                    </a:cubicBezTo>
                    <a:cubicBezTo>
                      <a:pt x="599" y="809"/>
                      <a:pt x="256" y="1380"/>
                      <a:pt x="1" y="1894"/>
                    </a:cubicBezTo>
                    <a:cubicBezTo>
                      <a:pt x="1" y="2045"/>
                      <a:pt x="243" y="2217"/>
                      <a:pt x="379" y="2217"/>
                    </a:cubicBezTo>
                    <a:cubicBezTo>
                      <a:pt x="398" y="2217"/>
                      <a:pt x="414" y="2214"/>
                      <a:pt x="428" y="2207"/>
                    </a:cubicBezTo>
                    <a:cubicBezTo>
                      <a:pt x="827" y="1750"/>
                      <a:pt x="1227" y="1209"/>
                      <a:pt x="1371" y="1008"/>
                    </a:cubicBezTo>
                    <a:cubicBezTo>
                      <a:pt x="1656" y="581"/>
                      <a:pt x="1656" y="67"/>
                      <a:pt x="1570" y="10"/>
                    </a:cubicBezTo>
                    <a:cubicBezTo>
                      <a:pt x="1563" y="3"/>
                      <a:pt x="1551" y="0"/>
                      <a:pt x="15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9" name="Google Shape;6319;p47"/>
              <p:cNvSpPr/>
              <p:nvPr/>
            </p:nvSpPr>
            <p:spPr>
              <a:xfrm>
                <a:off x="6665392" y="2353525"/>
                <a:ext cx="70952" cy="48336"/>
              </a:xfrm>
              <a:custGeom>
                <a:rect b="b" l="l" r="r" t="t"/>
                <a:pathLst>
                  <a:path extrusionOk="0" h="545" w="800">
                    <a:moveTo>
                      <a:pt x="30" y="1"/>
                    </a:moveTo>
                    <a:lnTo>
                      <a:pt x="0" y="58"/>
                    </a:lnTo>
                    <a:cubicBezTo>
                      <a:pt x="57" y="202"/>
                      <a:pt x="144" y="316"/>
                      <a:pt x="286" y="400"/>
                    </a:cubicBezTo>
                    <a:cubicBezTo>
                      <a:pt x="430" y="487"/>
                      <a:pt x="601" y="544"/>
                      <a:pt x="772" y="544"/>
                    </a:cubicBezTo>
                    <a:lnTo>
                      <a:pt x="800" y="458"/>
                    </a:lnTo>
                    <a:lnTo>
                      <a:pt x="800" y="458"/>
                    </a:lnTo>
                    <a:cubicBezTo>
                      <a:pt x="766" y="465"/>
                      <a:pt x="731" y="468"/>
                      <a:pt x="694" y="468"/>
                    </a:cubicBezTo>
                    <a:cubicBezTo>
                      <a:pt x="577" y="468"/>
                      <a:pt x="446" y="430"/>
                      <a:pt x="315" y="343"/>
                    </a:cubicBezTo>
                    <a:cubicBezTo>
                      <a:pt x="201" y="259"/>
                      <a:pt x="87" y="145"/>
                      <a:pt x="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0" name="Google Shape;6320;p47"/>
              <p:cNvSpPr/>
              <p:nvPr/>
            </p:nvSpPr>
            <p:spPr>
              <a:xfrm>
                <a:off x="6589385" y="2464920"/>
                <a:ext cx="73613" cy="48336"/>
              </a:xfrm>
              <a:custGeom>
                <a:rect b="b" l="l" r="r" t="t"/>
                <a:pathLst>
                  <a:path extrusionOk="0" h="545" w="830">
                    <a:moveTo>
                      <a:pt x="58" y="1"/>
                    </a:moveTo>
                    <a:lnTo>
                      <a:pt x="1" y="88"/>
                    </a:lnTo>
                    <a:cubicBezTo>
                      <a:pt x="58" y="202"/>
                      <a:pt x="172" y="316"/>
                      <a:pt x="316" y="401"/>
                    </a:cubicBezTo>
                    <a:cubicBezTo>
                      <a:pt x="458" y="487"/>
                      <a:pt x="629" y="545"/>
                      <a:pt x="773" y="545"/>
                    </a:cubicBezTo>
                    <a:lnTo>
                      <a:pt x="830" y="458"/>
                    </a:lnTo>
                    <a:lnTo>
                      <a:pt x="830" y="458"/>
                    </a:lnTo>
                    <a:cubicBezTo>
                      <a:pt x="796" y="465"/>
                      <a:pt x="758" y="469"/>
                      <a:pt x="719" y="469"/>
                    </a:cubicBezTo>
                    <a:cubicBezTo>
                      <a:pt x="594" y="469"/>
                      <a:pt x="453" y="431"/>
                      <a:pt x="343" y="344"/>
                    </a:cubicBezTo>
                    <a:cubicBezTo>
                      <a:pt x="202" y="259"/>
                      <a:pt x="115" y="145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1" name="Google Shape;6321;p47"/>
              <p:cNvSpPr/>
              <p:nvPr/>
            </p:nvSpPr>
            <p:spPr>
              <a:xfrm>
                <a:off x="6156488" y="2295433"/>
                <a:ext cx="235472" cy="395114"/>
              </a:xfrm>
              <a:custGeom>
                <a:rect b="b" l="l" r="r" t="t"/>
                <a:pathLst>
                  <a:path extrusionOk="0" h="4455" w="2655">
                    <a:moveTo>
                      <a:pt x="2228" y="0"/>
                    </a:moveTo>
                    <a:lnTo>
                      <a:pt x="1" y="4454"/>
                    </a:lnTo>
                    <a:lnTo>
                      <a:pt x="2655" y="256"/>
                    </a:lnTo>
                    <a:lnTo>
                      <a:pt x="222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2" name="Google Shape;6322;p47"/>
              <p:cNvSpPr/>
              <p:nvPr/>
            </p:nvSpPr>
            <p:spPr>
              <a:xfrm>
                <a:off x="6394532" y="2234591"/>
                <a:ext cx="121594" cy="93745"/>
              </a:xfrm>
              <a:custGeom>
                <a:rect b="b" l="l" r="r" t="t"/>
                <a:pathLst>
                  <a:path extrusionOk="0" h="1057" w="1371">
                    <a:moveTo>
                      <a:pt x="1314" y="1"/>
                    </a:moveTo>
                    <a:lnTo>
                      <a:pt x="229" y="229"/>
                    </a:lnTo>
                    <a:lnTo>
                      <a:pt x="0" y="629"/>
                    </a:lnTo>
                    <a:lnTo>
                      <a:pt x="656" y="1056"/>
                    </a:lnTo>
                    <a:lnTo>
                      <a:pt x="1371" y="58"/>
                    </a:lnTo>
                    <a:lnTo>
                      <a:pt x="13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3" name="Google Shape;6323;p47"/>
              <p:cNvSpPr/>
              <p:nvPr/>
            </p:nvSpPr>
            <p:spPr>
              <a:xfrm>
                <a:off x="6399587" y="2239736"/>
                <a:ext cx="116539" cy="91173"/>
              </a:xfrm>
              <a:custGeom>
                <a:rect b="b" l="l" r="r" t="t"/>
                <a:pathLst>
                  <a:path extrusionOk="0" h="1028" w="1314">
                    <a:moveTo>
                      <a:pt x="1314" y="0"/>
                    </a:moveTo>
                    <a:lnTo>
                      <a:pt x="256" y="228"/>
                    </a:lnTo>
                    <a:lnTo>
                      <a:pt x="1" y="628"/>
                    </a:lnTo>
                    <a:lnTo>
                      <a:pt x="656" y="1028"/>
                    </a:lnTo>
                    <a:lnTo>
                      <a:pt x="13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4" name="Google Shape;6324;p47"/>
              <p:cNvSpPr/>
              <p:nvPr/>
            </p:nvSpPr>
            <p:spPr>
              <a:xfrm>
                <a:off x="6336174" y="2148296"/>
                <a:ext cx="141904" cy="199641"/>
              </a:xfrm>
              <a:custGeom>
                <a:rect b="b" l="l" r="r" t="t"/>
                <a:pathLst>
                  <a:path extrusionOk="0" h="2251" w="1600">
                    <a:moveTo>
                      <a:pt x="1499" y="0"/>
                    </a:moveTo>
                    <a:cubicBezTo>
                      <a:pt x="1396" y="0"/>
                      <a:pt x="953" y="202"/>
                      <a:pt x="686" y="602"/>
                    </a:cubicBezTo>
                    <a:cubicBezTo>
                      <a:pt x="572" y="830"/>
                      <a:pt x="259" y="1401"/>
                      <a:pt x="1" y="1945"/>
                    </a:cubicBezTo>
                    <a:cubicBezTo>
                      <a:pt x="1" y="2088"/>
                      <a:pt x="221" y="2250"/>
                      <a:pt x="376" y="2250"/>
                    </a:cubicBezTo>
                    <a:cubicBezTo>
                      <a:pt x="406" y="2250"/>
                      <a:pt x="434" y="2244"/>
                      <a:pt x="457" y="2230"/>
                    </a:cubicBezTo>
                    <a:cubicBezTo>
                      <a:pt x="830" y="1773"/>
                      <a:pt x="1200" y="1230"/>
                      <a:pt x="1344" y="1001"/>
                    </a:cubicBezTo>
                    <a:cubicBezTo>
                      <a:pt x="1599" y="574"/>
                      <a:pt x="1599" y="60"/>
                      <a:pt x="1515" y="3"/>
                    </a:cubicBezTo>
                    <a:cubicBezTo>
                      <a:pt x="1511" y="1"/>
                      <a:pt x="1506" y="0"/>
                      <a:pt x="1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5" name="Google Shape;6325;p47"/>
              <p:cNvSpPr/>
              <p:nvPr/>
            </p:nvSpPr>
            <p:spPr>
              <a:xfrm>
                <a:off x="6399587" y="2178894"/>
                <a:ext cx="68380" cy="53214"/>
              </a:xfrm>
              <a:custGeom>
                <a:rect b="b" l="l" r="r" t="t"/>
                <a:pathLst>
                  <a:path extrusionOk="0" h="600" w="771">
                    <a:moveTo>
                      <a:pt x="28" y="1"/>
                    </a:moveTo>
                    <a:lnTo>
                      <a:pt x="1" y="85"/>
                    </a:lnTo>
                    <a:cubicBezTo>
                      <a:pt x="58" y="229"/>
                      <a:pt x="172" y="371"/>
                      <a:pt x="313" y="458"/>
                    </a:cubicBezTo>
                    <a:cubicBezTo>
                      <a:pt x="457" y="542"/>
                      <a:pt x="599" y="599"/>
                      <a:pt x="743" y="599"/>
                    </a:cubicBezTo>
                    <a:lnTo>
                      <a:pt x="770" y="515"/>
                    </a:lnTo>
                    <a:lnTo>
                      <a:pt x="770" y="515"/>
                    </a:lnTo>
                    <a:cubicBezTo>
                      <a:pt x="751" y="519"/>
                      <a:pt x="729" y="522"/>
                      <a:pt x="707" y="522"/>
                    </a:cubicBezTo>
                    <a:cubicBezTo>
                      <a:pt x="598" y="522"/>
                      <a:pt x="460" y="471"/>
                      <a:pt x="343" y="401"/>
                    </a:cubicBezTo>
                    <a:cubicBezTo>
                      <a:pt x="199" y="314"/>
                      <a:pt x="85" y="142"/>
                      <a:pt x="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6" name="Google Shape;6326;p47"/>
              <p:cNvSpPr/>
              <p:nvPr/>
            </p:nvSpPr>
            <p:spPr>
              <a:xfrm>
                <a:off x="6328724" y="2295433"/>
                <a:ext cx="68291" cy="50731"/>
              </a:xfrm>
              <a:custGeom>
                <a:rect b="b" l="l" r="r" t="t"/>
                <a:pathLst>
                  <a:path extrusionOk="0" h="572" w="770">
                    <a:moveTo>
                      <a:pt x="57" y="0"/>
                    </a:moveTo>
                    <a:lnTo>
                      <a:pt x="0" y="57"/>
                    </a:lnTo>
                    <a:cubicBezTo>
                      <a:pt x="57" y="199"/>
                      <a:pt x="171" y="343"/>
                      <a:pt x="313" y="427"/>
                    </a:cubicBezTo>
                    <a:cubicBezTo>
                      <a:pt x="457" y="514"/>
                      <a:pt x="599" y="571"/>
                      <a:pt x="742" y="571"/>
                    </a:cubicBezTo>
                    <a:lnTo>
                      <a:pt x="770" y="484"/>
                    </a:lnTo>
                    <a:lnTo>
                      <a:pt x="770" y="484"/>
                    </a:lnTo>
                    <a:cubicBezTo>
                      <a:pt x="749" y="490"/>
                      <a:pt x="726" y="492"/>
                      <a:pt x="703" y="492"/>
                    </a:cubicBezTo>
                    <a:cubicBezTo>
                      <a:pt x="595" y="492"/>
                      <a:pt x="464" y="441"/>
                      <a:pt x="370" y="370"/>
                    </a:cubicBezTo>
                    <a:cubicBezTo>
                      <a:pt x="199" y="286"/>
                      <a:pt x="85" y="142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7" name="Google Shape;6327;p47"/>
              <p:cNvSpPr/>
              <p:nvPr/>
            </p:nvSpPr>
            <p:spPr>
              <a:xfrm>
                <a:off x="6556569" y="2081335"/>
                <a:ext cx="192546" cy="167269"/>
              </a:xfrm>
              <a:custGeom>
                <a:rect b="b" l="l" r="r" t="t"/>
                <a:pathLst>
                  <a:path extrusionOk="0" h="1886" w="2171">
                    <a:moveTo>
                      <a:pt x="1075" y="0"/>
                    </a:moveTo>
                    <a:cubicBezTo>
                      <a:pt x="768" y="0"/>
                      <a:pt x="466" y="146"/>
                      <a:pt x="286" y="416"/>
                    </a:cubicBezTo>
                    <a:cubicBezTo>
                      <a:pt x="1" y="872"/>
                      <a:pt x="142" y="1443"/>
                      <a:pt x="572" y="1729"/>
                    </a:cubicBezTo>
                    <a:cubicBezTo>
                      <a:pt x="731" y="1835"/>
                      <a:pt x="913" y="1886"/>
                      <a:pt x="1095" y="1886"/>
                    </a:cubicBezTo>
                    <a:cubicBezTo>
                      <a:pt x="1402" y="1886"/>
                      <a:pt x="1706" y="1741"/>
                      <a:pt x="1885" y="1471"/>
                    </a:cubicBezTo>
                    <a:cubicBezTo>
                      <a:pt x="2171" y="1014"/>
                      <a:pt x="2027" y="443"/>
                      <a:pt x="1600" y="158"/>
                    </a:cubicBezTo>
                    <a:cubicBezTo>
                      <a:pt x="1440" y="51"/>
                      <a:pt x="1257" y="0"/>
                      <a:pt x="1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8" name="Google Shape;6328;p47"/>
              <p:cNvSpPr/>
              <p:nvPr/>
            </p:nvSpPr>
            <p:spPr>
              <a:xfrm>
                <a:off x="6566680" y="2090559"/>
                <a:ext cx="172325" cy="148822"/>
              </a:xfrm>
              <a:custGeom>
                <a:rect b="b" l="l" r="r" t="t"/>
                <a:pathLst>
                  <a:path extrusionOk="0" h="1678" w="1943">
                    <a:moveTo>
                      <a:pt x="960" y="1"/>
                    </a:moveTo>
                    <a:cubicBezTo>
                      <a:pt x="686" y="1"/>
                      <a:pt x="420" y="133"/>
                      <a:pt x="257" y="369"/>
                    </a:cubicBezTo>
                    <a:cubicBezTo>
                      <a:pt x="1" y="768"/>
                      <a:pt x="115" y="1282"/>
                      <a:pt x="515" y="1538"/>
                    </a:cubicBezTo>
                    <a:cubicBezTo>
                      <a:pt x="651" y="1633"/>
                      <a:pt x="810" y="1678"/>
                      <a:pt x="970" y="1678"/>
                    </a:cubicBezTo>
                    <a:cubicBezTo>
                      <a:pt x="1245" y="1678"/>
                      <a:pt x="1522" y="1545"/>
                      <a:pt x="1684" y="1310"/>
                    </a:cubicBezTo>
                    <a:cubicBezTo>
                      <a:pt x="1942" y="910"/>
                      <a:pt x="1828" y="396"/>
                      <a:pt x="1428" y="140"/>
                    </a:cubicBezTo>
                    <a:cubicBezTo>
                      <a:pt x="1282" y="46"/>
                      <a:pt x="1119" y="1"/>
                      <a:pt x="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9" name="Google Shape;6329;p47"/>
              <p:cNvSpPr/>
              <p:nvPr/>
            </p:nvSpPr>
            <p:spPr>
              <a:xfrm>
                <a:off x="6586990" y="2105991"/>
                <a:ext cx="131705" cy="117958"/>
              </a:xfrm>
              <a:custGeom>
                <a:rect b="b" l="l" r="r" t="t"/>
                <a:pathLst>
                  <a:path extrusionOk="0" h="1330" w="1485">
                    <a:moveTo>
                      <a:pt x="744" y="1"/>
                    </a:moveTo>
                    <a:cubicBezTo>
                      <a:pt x="522" y="1"/>
                      <a:pt x="308" y="108"/>
                      <a:pt x="199" y="309"/>
                    </a:cubicBezTo>
                    <a:cubicBezTo>
                      <a:pt x="0" y="594"/>
                      <a:pt x="85" y="1022"/>
                      <a:pt x="370" y="1223"/>
                    </a:cubicBezTo>
                    <a:cubicBezTo>
                      <a:pt x="485" y="1295"/>
                      <a:pt x="610" y="1330"/>
                      <a:pt x="733" y="1330"/>
                    </a:cubicBezTo>
                    <a:cubicBezTo>
                      <a:pt x="949" y="1330"/>
                      <a:pt x="1157" y="1222"/>
                      <a:pt x="1284" y="1022"/>
                    </a:cubicBezTo>
                    <a:cubicBezTo>
                      <a:pt x="1485" y="736"/>
                      <a:pt x="1398" y="309"/>
                      <a:pt x="1113" y="108"/>
                    </a:cubicBezTo>
                    <a:cubicBezTo>
                      <a:pt x="999" y="36"/>
                      <a:pt x="870" y="1"/>
                      <a:pt x="7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330" name="Google Shape;6330;p47"/>
          <p:cNvSpPr txBox="1"/>
          <p:nvPr>
            <p:ph type="title"/>
          </p:nvPr>
        </p:nvSpPr>
        <p:spPr>
          <a:xfrm>
            <a:off x="711324" y="714475"/>
            <a:ext cx="1263900" cy="12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331" name="Google Shape;6331;p47"/>
          <p:cNvSpPr txBox="1"/>
          <p:nvPr>
            <p:ph idx="2" type="title"/>
          </p:nvPr>
        </p:nvSpPr>
        <p:spPr>
          <a:xfrm>
            <a:off x="711325" y="1547575"/>
            <a:ext cx="3546300" cy="199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5" name="Shape 6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6" name="Google Shape;6336;p48"/>
          <p:cNvGrpSpPr/>
          <p:nvPr/>
        </p:nvGrpSpPr>
        <p:grpSpPr>
          <a:xfrm>
            <a:off x="7176774" y="1017691"/>
            <a:ext cx="3934264" cy="3934264"/>
            <a:chOff x="2910175" y="1323050"/>
            <a:chExt cx="3323700" cy="3323700"/>
          </a:xfrm>
        </p:grpSpPr>
        <p:sp>
          <p:nvSpPr>
            <p:cNvPr id="6337" name="Google Shape;6337;p48"/>
            <p:cNvSpPr/>
            <p:nvPr/>
          </p:nvSpPr>
          <p:spPr>
            <a:xfrm>
              <a:off x="2910175" y="1323050"/>
              <a:ext cx="3323700" cy="3323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6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8" name="Google Shape;6338;p48"/>
            <p:cNvSpPr/>
            <p:nvPr/>
          </p:nvSpPr>
          <p:spPr>
            <a:xfrm>
              <a:off x="3060950" y="1473725"/>
              <a:ext cx="3022500" cy="302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6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9" name="Google Shape;6339;p48"/>
            <p:cNvSpPr/>
            <p:nvPr/>
          </p:nvSpPr>
          <p:spPr>
            <a:xfrm>
              <a:off x="3200675" y="1613511"/>
              <a:ext cx="2742900" cy="274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6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40" name="Google Shape;6340;p48"/>
          <p:cNvSpPr txBox="1"/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6341" name="Google Shape;6341;p48"/>
          <p:cNvSpPr txBox="1"/>
          <p:nvPr/>
        </p:nvSpPr>
        <p:spPr>
          <a:xfrm>
            <a:off x="2313425" y="2158048"/>
            <a:ext cx="2019300" cy="531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Accurately import loop </a:t>
            </a: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coordinates</a:t>
            </a: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in Stonyhurst frame.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42" name="Google Shape;6342;p48"/>
          <p:cNvSpPr txBox="1"/>
          <p:nvPr/>
        </p:nvSpPr>
        <p:spPr>
          <a:xfrm>
            <a:off x="2313425" y="3849399"/>
            <a:ext cx="2019300" cy="531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Iterate synthetic observations over actual time evolution.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43" name="Google Shape;6343;p48"/>
          <p:cNvSpPr txBox="1"/>
          <p:nvPr/>
        </p:nvSpPr>
        <p:spPr>
          <a:xfrm>
            <a:off x="4811524" y="2158055"/>
            <a:ext cx="2019300" cy="398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Read in EBTEL results for each loop.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44" name="Google Shape;6344;p48"/>
          <p:cNvSpPr txBox="1"/>
          <p:nvPr/>
        </p:nvSpPr>
        <p:spPr>
          <a:xfrm>
            <a:off x="4811524" y="3849405"/>
            <a:ext cx="2019300" cy="398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Compare synthetic images to actual data.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45" name="Google Shape;6345;p48"/>
          <p:cNvSpPr txBox="1"/>
          <p:nvPr/>
        </p:nvSpPr>
        <p:spPr>
          <a:xfrm>
            <a:off x="2513225" y="1666867"/>
            <a:ext cx="1619700" cy="356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COORDINATES</a:t>
            </a:r>
            <a:endParaRPr sz="20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346" name="Google Shape;6346;p48"/>
          <p:cNvSpPr txBox="1"/>
          <p:nvPr/>
        </p:nvSpPr>
        <p:spPr>
          <a:xfrm>
            <a:off x="5011324" y="3358217"/>
            <a:ext cx="1619700" cy="35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COMPARE</a:t>
            </a:r>
            <a:endParaRPr sz="20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347" name="Google Shape;6347;p48"/>
          <p:cNvSpPr txBox="1"/>
          <p:nvPr/>
        </p:nvSpPr>
        <p:spPr>
          <a:xfrm>
            <a:off x="5011324" y="1666880"/>
            <a:ext cx="1619700" cy="35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EBTEL</a:t>
            </a:r>
            <a:endParaRPr sz="20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348" name="Google Shape;6348;p48"/>
          <p:cNvSpPr txBox="1"/>
          <p:nvPr/>
        </p:nvSpPr>
        <p:spPr>
          <a:xfrm>
            <a:off x="2513225" y="3358230"/>
            <a:ext cx="16197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TIME</a:t>
            </a:r>
            <a:endParaRPr sz="20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6349" name="Google Shape;6349;p48"/>
          <p:cNvGrpSpPr/>
          <p:nvPr/>
        </p:nvGrpSpPr>
        <p:grpSpPr>
          <a:xfrm>
            <a:off x="-1971826" y="1017691"/>
            <a:ext cx="3934264" cy="3934264"/>
            <a:chOff x="2910175" y="1323050"/>
            <a:chExt cx="3323700" cy="3323700"/>
          </a:xfrm>
        </p:grpSpPr>
        <p:sp>
          <p:nvSpPr>
            <p:cNvPr id="6350" name="Google Shape;6350;p48"/>
            <p:cNvSpPr/>
            <p:nvPr/>
          </p:nvSpPr>
          <p:spPr>
            <a:xfrm>
              <a:off x="2910175" y="1323050"/>
              <a:ext cx="3323700" cy="3323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6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1" name="Google Shape;6351;p48"/>
            <p:cNvSpPr/>
            <p:nvPr/>
          </p:nvSpPr>
          <p:spPr>
            <a:xfrm>
              <a:off x="3060950" y="1473725"/>
              <a:ext cx="3022500" cy="302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6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2" name="Google Shape;6352;p48"/>
            <p:cNvSpPr/>
            <p:nvPr/>
          </p:nvSpPr>
          <p:spPr>
            <a:xfrm>
              <a:off x="3200675" y="1613511"/>
              <a:ext cx="2742900" cy="274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6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353" name="Google Shape;6353;p48"/>
          <p:cNvPicPr preferRelativeResize="0"/>
          <p:nvPr/>
        </p:nvPicPr>
        <p:blipFill rotWithShape="1">
          <a:blip r:embed="rId3">
            <a:alphaModFix/>
          </a:blip>
          <a:srcRect b="13148" l="-20267" r="30030" t="15853"/>
          <a:stretch/>
        </p:blipFill>
        <p:spPr>
          <a:xfrm>
            <a:off x="-1493750" y="1495750"/>
            <a:ext cx="2978100" cy="2978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354" name="Google Shape;6354;p48"/>
          <p:cNvPicPr preferRelativeResize="0"/>
          <p:nvPr/>
        </p:nvPicPr>
        <p:blipFill rotWithShape="1">
          <a:blip r:embed="rId4">
            <a:alphaModFix/>
          </a:blip>
          <a:srcRect b="0" l="2140" r="28573" t="0"/>
          <a:stretch/>
        </p:blipFill>
        <p:spPr>
          <a:xfrm>
            <a:off x="7654863" y="1495775"/>
            <a:ext cx="2978100" cy="2978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8" name="Shape 6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" name="Google Shape;6359;p49"/>
          <p:cNvSpPr txBox="1"/>
          <p:nvPr>
            <p:ph idx="1" type="body"/>
          </p:nvPr>
        </p:nvSpPr>
        <p:spPr>
          <a:xfrm>
            <a:off x="713225" y="789125"/>
            <a:ext cx="4154100" cy="40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J. A. Klimchuk, </a:t>
            </a:r>
            <a:r>
              <a:rPr b="1" i="1" lang="en"/>
              <a:t>et al.</a:t>
            </a:r>
            <a:r>
              <a:rPr b="1" lang="en"/>
              <a:t> 2008, </a:t>
            </a:r>
            <a:r>
              <a:rPr b="1" i="1" lang="en"/>
              <a:t>ApJ</a:t>
            </a:r>
            <a:r>
              <a:rPr b="1" lang="en"/>
              <a:t>, 682, 1351.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Highly Efficient Modeling of Dynamic Coronal Loops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Jiong Qiu, </a:t>
            </a:r>
            <a:r>
              <a:rPr b="1" i="1" lang="en"/>
              <a:t>et al.</a:t>
            </a:r>
            <a:r>
              <a:rPr b="1" lang="en"/>
              <a:t> 2012, </a:t>
            </a:r>
            <a:r>
              <a:rPr b="1" i="1" lang="en"/>
              <a:t>ApJ,</a:t>
            </a:r>
            <a:r>
              <a:rPr b="1" lang="en"/>
              <a:t> 752, 124.</a:t>
            </a:r>
            <a:r>
              <a:rPr b="1" lang="en"/>
              <a:t>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Heating of Flare Loops with Observationally Constrained Heating Functions (UFC or UV Footprint Calorimeter Method)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Jiong Qiu and Longcope, Dana 2016, </a:t>
            </a:r>
            <a:r>
              <a:rPr b="1" i="1" lang="en"/>
              <a:t>ApJ,</a:t>
            </a:r>
            <a:r>
              <a:rPr b="1" lang="en"/>
              <a:t> 820, 14.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Long Duration Flare Emission: Impulsive Heating or Gradual Heating?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Chunming Zhu, </a:t>
            </a:r>
            <a:r>
              <a:rPr b="1" i="1" lang="en"/>
              <a:t>et al.</a:t>
            </a:r>
            <a:r>
              <a:rPr b="1" lang="en"/>
              <a:t> 2018, </a:t>
            </a:r>
            <a:r>
              <a:rPr b="1" i="1" lang="en"/>
              <a:t>ApJ</a:t>
            </a:r>
            <a:r>
              <a:rPr b="1" lang="en"/>
              <a:t>, 856, 27.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Two-Phase Heating in Flaring Loops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W. T. Barnes, </a:t>
            </a:r>
            <a:r>
              <a:rPr b="1" i="1" lang="en"/>
              <a:t>et al. </a:t>
            </a:r>
            <a:r>
              <a:rPr b="1" lang="en"/>
              <a:t>2019, </a:t>
            </a:r>
            <a:r>
              <a:rPr b="1" i="1" lang="en"/>
              <a:t>ApJ,</a:t>
            </a:r>
            <a:r>
              <a:rPr b="1" lang="en"/>
              <a:t> 880, 56.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Understanding Heating in Active Region Cores through Machine Learning. I. Numerical Modeling and Predicted Observables</a:t>
            </a:r>
            <a:endParaRPr/>
          </a:p>
        </p:txBody>
      </p:sp>
      <p:grpSp>
        <p:nvGrpSpPr>
          <p:cNvPr id="6360" name="Google Shape;6360;p49"/>
          <p:cNvGrpSpPr/>
          <p:nvPr/>
        </p:nvGrpSpPr>
        <p:grpSpPr>
          <a:xfrm>
            <a:off x="4727763" y="3278283"/>
            <a:ext cx="1299841" cy="1223669"/>
            <a:chOff x="4572000" y="2888833"/>
            <a:chExt cx="1299841" cy="1223669"/>
          </a:xfrm>
        </p:grpSpPr>
        <p:sp>
          <p:nvSpPr>
            <p:cNvPr id="6361" name="Google Shape;6361;p49"/>
            <p:cNvSpPr/>
            <p:nvPr/>
          </p:nvSpPr>
          <p:spPr>
            <a:xfrm>
              <a:off x="4708154" y="2943294"/>
              <a:ext cx="228510" cy="250218"/>
            </a:xfrm>
            <a:custGeom>
              <a:rect b="b" l="l" r="r" t="t"/>
              <a:pathLst>
                <a:path extrusionOk="0" h="1314" w="1200">
                  <a:moveTo>
                    <a:pt x="115" y="0"/>
                  </a:moveTo>
                  <a:lnTo>
                    <a:pt x="1" y="87"/>
                  </a:lnTo>
                  <a:lnTo>
                    <a:pt x="1086" y="1313"/>
                  </a:lnTo>
                  <a:lnTo>
                    <a:pt x="1200" y="119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2" name="Google Shape;6362;p49"/>
            <p:cNvSpPr/>
            <p:nvPr/>
          </p:nvSpPr>
          <p:spPr>
            <a:xfrm>
              <a:off x="5284570" y="3606542"/>
              <a:ext cx="358951" cy="342955"/>
            </a:xfrm>
            <a:custGeom>
              <a:rect b="b" l="l" r="r" t="t"/>
              <a:pathLst>
                <a:path extrusionOk="0" h="1801" w="1885">
                  <a:moveTo>
                    <a:pt x="941" y="0"/>
                  </a:moveTo>
                  <a:lnTo>
                    <a:pt x="0" y="829"/>
                  </a:lnTo>
                  <a:lnTo>
                    <a:pt x="370" y="1800"/>
                  </a:lnTo>
                  <a:lnTo>
                    <a:pt x="1885" y="487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3" name="Google Shape;6363;p49"/>
            <p:cNvSpPr/>
            <p:nvPr/>
          </p:nvSpPr>
          <p:spPr>
            <a:xfrm>
              <a:off x="5284570" y="3606542"/>
              <a:ext cx="271927" cy="255931"/>
            </a:xfrm>
            <a:custGeom>
              <a:rect b="b" l="l" r="r" t="t"/>
              <a:pathLst>
                <a:path extrusionOk="0" h="1344" w="1428">
                  <a:moveTo>
                    <a:pt x="941" y="0"/>
                  </a:moveTo>
                  <a:lnTo>
                    <a:pt x="0" y="829"/>
                  </a:lnTo>
                  <a:lnTo>
                    <a:pt x="199" y="1343"/>
                  </a:lnTo>
                  <a:lnTo>
                    <a:pt x="1428" y="258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4" name="Google Shape;6364;p49"/>
            <p:cNvSpPr/>
            <p:nvPr/>
          </p:nvSpPr>
          <p:spPr>
            <a:xfrm>
              <a:off x="5333128" y="3671667"/>
              <a:ext cx="310393" cy="277830"/>
            </a:xfrm>
            <a:custGeom>
              <a:rect b="b" l="l" r="r" t="t"/>
              <a:pathLst>
                <a:path extrusionOk="0" h="1459" w="1630">
                  <a:moveTo>
                    <a:pt x="1314" y="1"/>
                  </a:moveTo>
                  <a:lnTo>
                    <a:pt x="1" y="1143"/>
                  </a:lnTo>
                  <a:lnTo>
                    <a:pt x="115" y="1458"/>
                  </a:lnTo>
                  <a:lnTo>
                    <a:pt x="1630" y="145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5" name="Google Shape;6365;p49"/>
            <p:cNvSpPr/>
            <p:nvPr/>
          </p:nvSpPr>
          <p:spPr>
            <a:xfrm>
              <a:off x="4996076" y="3579502"/>
              <a:ext cx="147199" cy="135963"/>
            </a:xfrm>
            <a:custGeom>
              <a:rect b="b" l="l" r="r" t="t"/>
              <a:pathLst>
                <a:path extrusionOk="0" h="714" w="773">
                  <a:moveTo>
                    <a:pt x="629" y="1"/>
                  </a:moveTo>
                  <a:lnTo>
                    <a:pt x="1" y="542"/>
                  </a:lnTo>
                  <a:lnTo>
                    <a:pt x="172" y="713"/>
                  </a:lnTo>
                  <a:lnTo>
                    <a:pt x="773" y="172"/>
                  </a:lnTo>
                  <a:lnTo>
                    <a:pt x="6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6" name="Google Shape;6366;p49"/>
            <p:cNvSpPr/>
            <p:nvPr/>
          </p:nvSpPr>
          <p:spPr>
            <a:xfrm>
              <a:off x="4572000" y="3579502"/>
              <a:ext cx="554898" cy="533000"/>
            </a:xfrm>
            <a:custGeom>
              <a:rect b="b" l="l" r="r" t="t"/>
              <a:pathLst>
                <a:path extrusionOk="0" h="2799" w="2914">
                  <a:moveTo>
                    <a:pt x="1942" y="1"/>
                  </a:moveTo>
                  <a:lnTo>
                    <a:pt x="1" y="1714"/>
                  </a:lnTo>
                  <a:lnTo>
                    <a:pt x="972" y="2799"/>
                  </a:lnTo>
                  <a:lnTo>
                    <a:pt x="2913" y="1086"/>
                  </a:lnTo>
                  <a:lnTo>
                    <a:pt x="19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7" name="Google Shape;6367;p49"/>
            <p:cNvSpPr/>
            <p:nvPr/>
          </p:nvSpPr>
          <p:spPr>
            <a:xfrm>
              <a:off x="4632174" y="3851428"/>
              <a:ext cx="114065" cy="119777"/>
            </a:xfrm>
            <a:custGeom>
              <a:rect b="b" l="l" r="r" t="t"/>
              <a:pathLst>
                <a:path extrusionOk="0" h="629" w="599">
                  <a:moveTo>
                    <a:pt x="313" y="0"/>
                  </a:moveTo>
                  <a:lnTo>
                    <a:pt x="0" y="286"/>
                  </a:lnTo>
                  <a:lnTo>
                    <a:pt x="286" y="628"/>
                  </a:lnTo>
                  <a:lnTo>
                    <a:pt x="598" y="34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8" name="Google Shape;6368;p49"/>
            <p:cNvSpPr/>
            <p:nvPr/>
          </p:nvSpPr>
          <p:spPr>
            <a:xfrm>
              <a:off x="4713486" y="3780400"/>
              <a:ext cx="114445" cy="114636"/>
            </a:xfrm>
            <a:custGeom>
              <a:rect b="b" l="l" r="r" t="t"/>
              <a:pathLst>
                <a:path extrusionOk="0" h="602" w="601">
                  <a:moveTo>
                    <a:pt x="315" y="1"/>
                  </a:moveTo>
                  <a:lnTo>
                    <a:pt x="0" y="287"/>
                  </a:lnTo>
                  <a:lnTo>
                    <a:pt x="286" y="602"/>
                  </a:lnTo>
                  <a:lnTo>
                    <a:pt x="601" y="316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9" name="Google Shape;6369;p49"/>
            <p:cNvSpPr/>
            <p:nvPr/>
          </p:nvSpPr>
          <p:spPr>
            <a:xfrm>
              <a:off x="4795178" y="3709943"/>
              <a:ext cx="114065" cy="114255"/>
            </a:xfrm>
            <a:custGeom>
              <a:rect b="b" l="l" r="r" t="t"/>
              <a:pathLst>
                <a:path extrusionOk="0" h="600" w="599">
                  <a:moveTo>
                    <a:pt x="313" y="1"/>
                  </a:moveTo>
                  <a:lnTo>
                    <a:pt x="1" y="286"/>
                  </a:lnTo>
                  <a:lnTo>
                    <a:pt x="286" y="599"/>
                  </a:lnTo>
                  <a:lnTo>
                    <a:pt x="599" y="31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0" name="Google Shape;6370;p49"/>
            <p:cNvSpPr/>
            <p:nvPr/>
          </p:nvSpPr>
          <p:spPr>
            <a:xfrm>
              <a:off x="4876489" y="3639105"/>
              <a:ext cx="114636" cy="114636"/>
            </a:xfrm>
            <a:custGeom>
              <a:rect b="b" l="l" r="r" t="t"/>
              <a:pathLst>
                <a:path extrusionOk="0" h="602" w="602">
                  <a:moveTo>
                    <a:pt x="316" y="1"/>
                  </a:moveTo>
                  <a:lnTo>
                    <a:pt x="1" y="286"/>
                  </a:lnTo>
                  <a:lnTo>
                    <a:pt x="286" y="601"/>
                  </a:lnTo>
                  <a:lnTo>
                    <a:pt x="601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1" name="Google Shape;6371;p49"/>
            <p:cNvSpPr/>
            <p:nvPr/>
          </p:nvSpPr>
          <p:spPr>
            <a:xfrm>
              <a:off x="4702631" y="3932739"/>
              <a:ext cx="119777" cy="119777"/>
            </a:xfrm>
            <a:custGeom>
              <a:rect b="b" l="l" r="r" t="t"/>
              <a:pathLst>
                <a:path extrusionOk="0" h="629" w="629">
                  <a:moveTo>
                    <a:pt x="343" y="0"/>
                  </a:moveTo>
                  <a:lnTo>
                    <a:pt x="0" y="286"/>
                  </a:lnTo>
                  <a:lnTo>
                    <a:pt x="286" y="629"/>
                  </a:lnTo>
                  <a:lnTo>
                    <a:pt x="628" y="316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2" name="Google Shape;6372;p49"/>
            <p:cNvSpPr/>
            <p:nvPr/>
          </p:nvSpPr>
          <p:spPr>
            <a:xfrm>
              <a:off x="4784324" y="3862282"/>
              <a:ext cx="114065" cy="114065"/>
            </a:xfrm>
            <a:custGeom>
              <a:rect b="b" l="l" r="r" t="t"/>
              <a:pathLst>
                <a:path extrusionOk="0" h="599" w="599">
                  <a:moveTo>
                    <a:pt x="313" y="0"/>
                  </a:moveTo>
                  <a:lnTo>
                    <a:pt x="0" y="286"/>
                  </a:lnTo>
                  <a:lnTo>
                    <a:pt x="286" y="599"/>
                  </a:lnTo>
                  <a:lnTo>
                    <a:pt x="599" y="31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3" name="Google Shape;6373;p49"/>
            <p:cNvSpPr/>
            <p:nvPr/>
          </p:nvSpPr>
          <p:spPr>
            <a:xfrm>
              <a:off x="4865635" y="3791444"/>
              <a:ext cx="114636" cy="114445"/>
            </a:xfrm>
            <a:custGeom>
              <a:rect b="b" l="l" r="r" t="t"/>
              <a:pathLst>
                <a:path extrusionOk="0" h="601" w="602">
                  <a:moveTo>
                    <a:pt x="316" y="0"/>
                  </a:moveTo>
                  <a:lnTo>
                    <a:pt x="1" y="286"/>
                  </a:lnTo>
                  <a:lnTo>
                    <a:pt x="286" y="601"/>
                  </a:lnTo>
                  <a:lnTo>
                    <a:pt x="601" y="315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4" name="Google Shape;6374;p49"/>
            <p:cNvSpPr/>
            <p:nvPr/>
          </p:nvSpPr>
          <p:spPr>
            <a:xfrm>
              <a:off x="4947327" y="3720987"/>
              <a:ext cx="114255" cy="114065"/>
            </a:xfrm>
            <a:custGeom>
              <a:rect b="b" l="l" r="r" t="t"/>
              <a:pathLst>
                <a:path extrusionOk="0" h="599" w="600">
                  <a:moveTo>
                    <a:pt x="314" y="0"/>
                  </a:moveTo>
                  <a:lnTo>
                    <a:pt x="1" y="286"/>
                  </a:lnTo>
                  <a:lnTo>
                    <a:pt x="286" y="599"/>
                  </a:lnTo>
                  <a:lnTo>
                    <a:pt x="599" y="313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5" name="Google Shape;6375;p49"/>
            <p:cNvSpPr/>
            <p:nvPr/>
          </p:nvSpPr>
          <p:spPr>
            <a:xfrm>
              <a:off x="5300566" y="3307766"/>
              <a:ext cx="147199" cy="141486"/>
            </a:xfrm>
            <a:custGeom>
              <a:rect b="b" l="l" r="r" t="t"/>
              <a:pathLst>
                <a:path extrusionOk="0" h="743" w="773">
                  <a:moveTo>
                    <a:pt x="601" y="0"/>
                  </a:moveTo>
                  <a:lnTo>
                    <a:pt x="1" y="571"/>
                  </a:lnTo>
                  <a:lnTo>
                    <a:pt x="172" y="743"/>
                  </a:lnTo>
                  <a:lnTo>
                    <a:pt x="773" y="199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6" name="Google Shape;6376;p49"/>
            <p:cNvSpPr/>
            <p:nvPr/>
          </p:nvSpPr>
          <p:spPr>
            <a:xfrm>
              <a:off x="5317133" y="2916254"/>
              <a:ext cx="554708" cy="533000"/>
            </a:xfrm>
            <a:custGeom>
              <a:rect b="b" l="l" r="r" t="t"/>
              <a:pathLst>
                <a:path extrusionOk="0" h="2799" w="2913">
                  <a:moveTo>
                    <a:pt x="1942" y="1"/>
                  </a:moveTo>
                  <a:lnTo>
                    <a:pt x="0" y="1714"/>
                  </a:lnTo>
                  <a:lnTo>
                    <a:pt x="999" y="2799"/>
                  </a:lnTo>
                  <a:lnTo>
                    <a:pt x="2913" y="1085"/>
                  </a:lnTo>
                  <a:lnTo>
                    <a:pt x="19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7" name="Google Shape;6377;p49"/>
            <p:cNvSpPr/>
            <p:nvPr/>
          </p:nvSpPr>
          <p:spPr>
            <a:xfrm>
              <a:off x="5621622" y="2975857"/>
              <a:ext cx="114065" cy="114636"/>
            </a:xfrm>
            <a:custGeom>
              <a:rect b="b" l="l" r="r" t="t"/>
              <a:pathLst>
                <a:path extrusionOk="0" h="602" w="599">
                  <a:moveTo>
                    <a:pt x="313" y="0"/>
                  </a:moveTo>
                  <a:lnTo>
                    <a:pt x="0" y="286"/>
                  </a:lnTo>
                  <a:lnTo>
                    <a:pt x="286" y="601"/>
                  </a:lnTo>
                  <a:lnTo>
                    <a:pt x="599" y="316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8" name="Google Shape;6378;p49"/>
            <p:cNvSpPr/>
            <p:nvPr/>
          </p:nvSpPr>
          <p:spPr>
            <a:xfrm>
              <a:off x="5539739" y="3046695"/>
              <a:ext cx="114636" cy="114255"/>
            </a:xfrm>
            <a:custGeom>
              <a:rect b="b" l="l" r="r" t="t"/>
              <a:pathLst>
                <a:path extrusionOk="0" h="600" w="602">
                  <a:moveTo>
                    <a:pt x="316" y="1"/>
                  </a:moveTo>
                  <a:lnTo>
                    <a:pt x="1" y="286"/>
                  </a:lnTo>
                  <a:lnTo>
                    <a:pt x="286" y="599"/>
                  </a:lnTo>
                  <a:lnTo>
                    <a:pt x="602" y="314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9" name="Google Shape;6379;p49"/>
            <p:cNvSpPr/>
            <p:nvPr/>
          </p:nvSpPr>
          <p:spPr>
            <a:xfrm>
              <a:off x="5458428" y="3117152"/>
              <a:ext cx="119777" cy="114636"/>
            </a:xfrm>
            <a:custGeom>
              <a:rect b="b" l="l" r="r" t="t"/>
              <a:pathLst>
                <a:path extrusionOk="0" h="602" w="629">
                  <a:moveTo>
                    <a:pt x="343" y="1"/>
                  </a:moveTo>
                  <a:lnTo>
                    <a:pt x="1" y="286"/>
                  </a:lnTo>
                  <a:lnTo>
                    <a:pt x="286" y="601"/>
                  </a:lnTo>
                  <a:lnTo>
                    <a:pt x="629" y="316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0" name="Google Shape;6380;p49"/>
            <p:cNvSpPr/>
            <p:nvPr/>
          </p:nvSpPr>
          <p:spPr>
            <a:xfrm>
              <a:off x="5376736" y="3188180"/>
              <a:ext cx="119777" cy="119777"/>
            </a:xfrm>
            <a:custGeom>
              <a:rect b="b" l="l" r="r" t="t"/>
              <a:pathLst>
                <a:path extrusionOk="0" h="629" w="629">
                  <a:moveTo>
                    <a:pt x="343" y="0"/>
                  </a:moveTo>
                  <a:lnTo>
                    <a:pt x="0" y="286"/>
                  </a:lnTo>
                  <a:lnTo>
                    <a:pt x="286" y="628"/>
                  </a:lnTo>
                  <a:lnTo>
                    <a:pt x="628" y="343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1" name="Google Shape;6381;p49"/>
            <p:cNvSpPr/>
            <p:nvPr/>
          </p:nvSpPr>
          <p:spPr>
            <a:xfrm>
              <a:off x="5692079" y="3057549"/>
              <a:ext cx="114636" cy="114255"/>
            </a:xfrm>
            <a:custGeom>
              <a:rect b="b" l="l" r="r" t="t"/>
              <a:pathLst>
                <a:path extrusionOk="0" h="600" w="602">
                  <a:moveTo>
                    <a:pt x="316" y="1"/>
                  </a:moveTo>
                  <a:lnTo>
                    <a:pt x="0" y="286"/>
                  </a:lnTo>
                  <a:lnTo>
                    <a:pt x="286" y="599"/>
                  </a:lnTo>
                  <a:lnTo>
                    <a:pt x="601" y="314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2" name="Google Shape;6382;p49"/>
            <p:cNvSpPr/>
            <p:nvPr/>
          </p:nvSpPr>
          <p:spPr>
            <a:xfrm>
              <a:off x="5610768" y="3128006"/>
              <a:ext cx="119777" cy="114636"/>
            </a:xfrm>
            <a:custGeom>
              <a:rect b="b" l="l" r="r" t="t"/>
              <a:pathLst>
                <a:path extrusionOk="0" h="602" w="629">
                  <a:moveTo>
                    <a:pt x="343" y="1"/>
                  </a:moveTo>
                  <a:lnTo>
                    <a:pt x="0" y="286"/>
                  </a:lnTo>
                  <a:lnTo>
                    <a:pt x="286" y="602"/>
                  </a:lnTo>
                  <a:lnTo>
                    <a:pt x="628" y="316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3" name="Google Shape;6383;p49"/>
            <p:cNvSpPr/>
            <p:nvPr/>
          </p:nvSpPr>
          <p:spPr>
            <a:xfrm>
              <a:off x="5528885" y="3199034"/>
              <a:ext cx="119777" cy="114065"/>
            </a:xfrm>
            <a:custGeom>
              <a:rect b="b" l="l" r="r" t="t"/>
              <a:pathLst>
                <a:path extrusionOk="0" h="599" w="629">
                  <a:moveTo>
                    <a:pt x="343" y="0"/>
                  </a:moveTo>
                  <a:lnTo>
                    <a:pt x="1" y="286"/>
                  </a:lnTo>
                  <a:lnTo>
                    <a:pt x="286" y="599"/>
                  </a:lnTo>
                  <a:lnTo>
                    <a:pt x="629" y="313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4" name="Google Shape;6384;p49"/>
            <p:cNvSpPr/>
            <p:nvPr/>
          </p:nvSpPr>
          <p:spPr>
            <a:xfrm>
              <a:off x="5452906" y="3269491"/>
              <a:ext cx="114445" cy="114445"/>
            </a:xfrm>
            <a:custGeom>
              <a:rect b="b" l="l" r="r" t="t"/>
              <a:pathLst>
                <a:path extrusionOk="0" h="601" w="601">
                  <a:moveTo>
                    <a:pt x="315" y="0"/>
                  </a:moveTo>
                  <a:lnTo>
                    <a:pt x="0" y="286"/>
                  </a:lnTo>
                  <a:lnTo>
                    <a:pt x="286" y="601"/>
                  </a:lnTo>
                  <a:lnTo>
                    <a:pt x="601" y="315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5" name="Google Shape;6385;p49"/>
            <p:cNvSpPr/>
            <p:nvPr/>
          </p:nvSpPr>
          <p:spPr>
            <a:xfrm>
              <a:off x="4854781" y="3138860"/>
              <a:ext cx="674295" cy="685340"/>
            </a:xfrm>
            <a:custGeom>
              <a:rect b="b" l="l" r="r" t="t"/>
              <a:pathLst>
                <a:path extrusionOk="0" h="3599" w="3541">
                  <a:moveTo>
                    <a:pt x="1515" y="1"/>
                  </a:moveTo>
                  <a:lnTo>
                    <a:pt x="0" y="1314"/>
                  </a:lnTo>
                  <a:lnTo>
                    <a:pt x="2029" y="3598"/>
                  </a:lnTo>
                  <a:lnTo>
                    <a:pt x="3541" y="2258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6" name="Google Shape;6386;p49"/>
            <p:cNvSpPr/>
            <p:nvPr/>
          </p:nvSpPr>
          <p:spPr>
            <a:xfrm>
              <a:off x="4854781" y="3138860"/>
              <a:ext cx="358951" cy="326579"/>
            </a:xfrm>
            <a:custGeom>
              <a:rect b="b" l="l" r="r" t="t"/>
              <a:pathLst>
                <a:path extrusionOk="0" h="1715" w="1885">
                  <a:moveTo>
                    <a:pt x="1515" y="1"/>
                  </a:moveTo>
                  <a:lnTo>
                    <a:pt x="0" y="1314"/>
                  </a:lnTo>
                  <a:lnTo>
                    <a:pt x="373" y="1714"/>
                  </a:lnTo>
                  <a:lnTo>
                    <a:pt x="1885" y="401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7" name="Google Shape;6387;p49"/>
            <p:cNvSpPr/>
            <p:nvPr/>
          </p:nvSpPr>
          <p:spPr>
            <a:xfrm>
              <a:off x="4784324" y="3041172"/>
              <a:ext cx="358951" cy="348097"/>
            </a:xfrm>
            <a:custGeom>
              <a:rect b="b" l="l" r="r" t="t"/>
              <a:pathLst>
                <a:path extrusionOk="0" h="1828" w="1885">
                  <a:moveTo>
                    <a:pt x="941" y="0"/>
                  </a:moveTo>
                  <a:lnTo>
                    <a:pt x="0" y="829"/>
                  </a:lnTo>
                  <a:lnTo>
                    <a:pt x="370" y="1827"/>
                  </a:lnTo>
                  <a:lnTo>
                    <a:pt x="1885" y="514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8" name="Google Shape;6388;p49"/>
            <p:cNvSpPr/>
            <p:nvPr/>
          </p:nvSpPr>
          <p:spPr>
            <a:xfrm>
              <a:off x="4643028" y="2888833"/>
              <a:ext cx="222797" cy="201660"/>
            </a:xfrm>
            <a:custGeom>
              <a:rect b="b" l="l" r="r" t="t"/>
              <a:pathLst>
                <a:path extrusionOk="0" h="1059" w="1170">
                  <a:moveTo>
                    <a:pt x="1170" y="1"/>
                  </a:moveTo>
                  <a:lnTo>
                    <a:pt x="0" y="1058"/>
                  </a:lnTo>
                  <a:lnTo>
                    <a:pt x="0" y="1058"/>
                  </a:lnTo>
                  <a:lnTo>
                    <a:pt x="884" y="971"/>
                  </a:lnTo>
                  <a:lnTo>
                    <a:pt x="998" y="887"/>
                  </a:lnTo>
                  <a:lnTo>
                    <a:pt x="11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9" name="Google Shape;6389;p49"/>
            <p:cNvSpPr/>
            <p:nvPr/>
          </p:nvSpPr>
          <p:spPr>
            <a:xfrm>
              <a:off x="4675591" y="2909399"/>
              <a:ext cx="81502" cy="73504"/>
            </a:xfrm>
            <a:custGeom>
              <a:rect b="b" l="l" r="r" t="t"/>
              <a:pathLst>
                <a:path extrusionOk="0" h="386" w="428">
                  <a:moveTo>
                    <a:pt x="214" y="1"/>
                  </a:moveTo>
                  <a:cubicBezTo>
                    <a:pt x="164" y="1"/>
                    <a:pt x="113" y="22"/>
                    <a:pt x="85" y="64"/>
                  </a:cubicBezTo>
                  <a:cubicBezTo>
                    <a:pt x="0" y="121"/>
                    <a:pt x="0" y="235"/>
                    <a:pt x="58" y="322"/>
                  </a:cubicBezTo>
                  <a:cubicBezTo>
                    <a:pt x="100" y="364"/>
                    <a:pt x="149" y="385"/>
                    <a:pt x="199" y="385"/>
                  </a:cubicBezTo>
                  <a:cubicBezTo>
                    <a:pt x="249" y="385"/>
                    <a:pt x="300" y="364"/>
                    <a:pt x="343" y="322"/>
                  </a:cubicBezTo>
                  <a:cubicBezTo>
                    <a:pt x="400" y="265"/>
                    <a:pt x="428" y="151"/>
                    <a:pt x="343" y="64"/>
                  </a:cubicBezTo>
                  <a:cubicBezTo>
                    <a:pt x="314" y="22"/>
                    <a:pt x="264" y="1"/>
                    <a:pt x="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90" name="Google Shape;6390;p49"/>
          <p:cNvGrpSpPr/>
          <p:nvPr/>
        </p:nvGrpSpPr>
        <p:grpSpPr>
          <a:xfrm>
            <a:off x="6103812" y="1467375"/>
            <a:ext cx="2251013" cy="1872446"/>
            <a:chOff x="6502337" y="1581950"/>
            <a:chExt cx="2251013" cy="1872446"/>
          </a:xfrm>
        </p:grpSpPr>
        <p:sp>
          <p:nvSpPr>
            <p:cNvPr id="6391" name="Google Shape;6391;p49"/>
            <p:cNvSpPr/>
            <p:nvPr/>
          </p:nvSpPr>
          <p:spPr>
            <a:xfrm>
              <a:off x="7953756" y="1638316"/>
              <a:ext cx="288494" cy="446166"/>
            </a:xfrm>
            <a:custGeom>
              <a:rect b="b" l="l" r="r" t="t"/>
              <a:pathLst>
                <a:path extrusionOk="0" h="2343" w="1515">
                  <a:moveTo>
                    <a:pt x="1286" y="1"/>
                  </a:moveTo>
                  <a:lnTo>
                    <a:pt x="1" y="2228"/>
                  </a:lnTo>
                  <a:lnTo>
                    <a:pt x="229" y="2342"/>
                  </a:lnTo>
                  <a:lnTo>
                    <a:pt x="1515" y="115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2" name="Google Shape;6392;p49"/>
            <p:cNvSpPr/>
            <p:nvPr/>
          </p:nvSpPr>
          <p:spPr>
            <a:xfrm>
              <a:off x="7040288" y="2899687"/>
              <a:ext cx="571275" cy="500437"/>
            </a:xfrm>
            <a:custGeom>
              <a:rect b="b" l="l" r="r" t="t"/>
              <a:pathLst>
                <a:path extrusionOk="0" h="2628" w="3000">
                  <a:moveTo>
                    <a:pt x="1314" y="1"/>
                  </a:moveTo>
                  <a:lnTo>
                    <a:pt x="1" y="1029"/>
                  </a:lnTo>
                  <a:lnTo>
                    <a:pt x="2742" y="2627"/>
                  </a:lnTo>
                  <a:lnTo>
                    <a:pt x="3000" y="971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3" name="Google Shape;6393;p49"/>
            <p:cNvSpPr/>
            <p:nvPr/>
          </p:nvSpPr>
          <p:spPr>
            <a:xfrm>
              <a:off x="7154733" y="2899687"/>
              <a:ext cx="456830" cy="353810"/>
            </a:xfrm>
            <a:custGeom>
              <a:rect b="b" l="l" r="r" t="t"/>
              <a:pathLst>
                <a:path extrusionOk="0" h="1858" w="2399">
                  <a:moveTo>
                    <a:pt x="713" y="1"/>
                  </a:moveTo>
                  <a:lnTo>
                    <a:pt x="1" y="544"/>
                  </a:lnTo>
                  <a:lnTo>
                    <a:pt x="2255" y="1858"/>
                  </a:lnTo>
                  <a:lnTo>
                    <a:pt x="2399" y="971"/>
                  </a:lnTo>
                  <a:lnTo>
                    <a:pt x="7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4" name="Google Shape;6394;p49"/>
            <p:cNvSpPr/>
            <p:nvPr/>
          </p:nvSpPr>
          <p:spPr>
            <a:xfrm>
              <a:off x="7040288" y="3035840"/>
              <a:ext cx="533000" cy="364283"/>
            </a:xfrm>
            <a:custGeom>
              <a:rect b="b" l="l" r="r" t="t"/>
              <a:pathLst>
                <a:path extrusionOk="0" h="1913" w="2799">
                  <a:moveTo>
                    <a:pt x="401" y="1"/>
                  </a:moveTo>
                  <a:lnTo>
                    <a:pt x="1" y="314"/>
                  </a:lnTo>
                  <a:lnTo>
                    <a:pt x="2742" y="1912"/>
                  </a:lnTo>
                  <a:lnTo>
                    <a:pt x="2799" y="1371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5" name="Google Shape;6395;p49"/>
            <p:cNvSpPr/>
            <p:nvPr/>
          </p:nvSpPr>
          <p:spPr>
            <a:xfrm>
              <a:off x="7225190" y="2426863"/>
              <a:ext cx="250409" cy="185093"/>
            </a:xfrm>
            <a:custGeom>
              <a:rect b="b" l="l" r="r" t="t"/>
              <a:pathLst>
                <a:path extrusionOk="0" h="972" w="1315">
                  <a:moveTo>
                    <a:pt x="202" y="1"/>
                  </a:moveTo>
                  <a:lnTo>
                    <a:pt x="1" y="344"/>
                  </a:lnTo>
                  <a:lnTo>
                    <a:pt x="1115" y="972"/>
                  </a:lnTo>
                  <a:lnTo>
                    <a:pt x="1314" y="65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6" name="Google Shape;6396;p49"/>
            <p:cNvSpPr/>
            <p:nvPr/>
          </p:nvSpPr>
          <p:spPr>
            <a:xfrm>
              <a:off x="6502337" y="1905100"/>
              <a:ext cx="891760" cy="766461"/>
            </a:xfrm>
            <a:custGeom>
              <a:rect b="b" l="l" r="r" t="t"/>
              <a:pathLst>
                <a:path extrusionOk="0" h="4025" w="4683">
                  <a:moveTo>
                    <a:pt x="1170" y="0"/>
                  </a:moveTo>
                  <a:lnTo>
                    <a:pt x="1" y="1999"/>
                  </a:lnTo>
                  <a:lnTo>
                    <a:pt x="3511" y="4025"/>
                  </a:lnTo>
                  <a:lnTo>
                    <a:pt x="4683" y="2026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7" name="Google Shape;6397;p49"/>
            <p:cNvSpPr/>
            <p:nvPr/>
          </p:nvSpPr>
          <p:spPr>
            <a:xfrm>
              <a:off x="6681527" y="1991934"/>
              <a:ext cx="179761" cy="179380"/>
            </a:xfrm>
            <a:custGeom>
              <a:rect b="b" l="l" r="r" t="t"/>
              <a:pathLst>
                <a:path extrusionOk="0" h="942" w="944">
                  <a:moveTo>
                    <a:pt x="343" y="1"/>
                  </a:moveTo>
                  <a:lnTo>
                    <a:pt x="1" y="599"/>
                  </a:lnTo>
                  <a:lnTo>
                    <a:pt x="601" y="942"/>
                  </a:lnTo>
                  <a:lnTo>
                    <a:pt x="944" y="34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8" name="Google Shape;6398;p49"/>
            <p:cNvSpPr/>
            <p:nvPr/>
          </p:nvSpPr>
          <p:spPr>
            <a:xfrm>
              <a:off x="6828535" y="2078958"/>
              <a:ext cx="179380" cy="174239"/>
            </a:xfrm>
            <a:custGeom>
              <a:rect b="b" l="l" r="r" t="t"/>
              <a:pathLst>
                <a:path extrusionOk="0" h="915" w="942">
                  <a:moveTo>
                    <a:pt x="343" y="1"/>
                  </a:moveTo>
                  <a:lnTo>
                    <a:pt x="1" y="572"/>
                  </a:lnTo>
                  <a:lnTo>
                    <a:pt x="599" y="914"/>
                  </a:lnTo>
                  <a:lnTo>
                    <a:pt x="942" y="34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9" name="Google Shape;6399;p49"/>
            <p:cNvSpPr/>
            <p:nvPr/>
          </p:nvSpPr>
          <p:spPr>
            <a:xfrm>
              <a:off x="6975162" y="2160269"/>
              <a:ext cx="179761" cy="179952"/>
            </a:xfrm>
            <a:custGeom>
              <a:rect b="b" l="l" r="r" t="t"/>
              <a:pathLst>
                <a:path extrusionOk="0" h="945" w="944">
                  <a:moveTo>
                    <a:pt x="343" y="1"/>
                  </a:moveTo>
                  <a:lnTo>
                    <a:pt x="0" y="602"/>
                  </a:lnTo>
                  <a:lnTo>
                    <a:pt x="601" y="944"/>
                  </a:lnTo>
                  <a:lnTo>
                    <a:pt x="944" y="34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0" name="Google Shape;6400;p49"/>
            <p:cNvSpPr/>
            <p:nvPr/>
          </p:nvSpPr>
          <p:spPr>
            <a:xfrm>
              <a:off x="7122170" y="2247293"/>
              <a:ext cx="179380" cy="179761"/>
            </a:xfrm>
            <a:custGeom>
              <a:rect b="b" l="l" r="r" t="t"/>
              <a:pathLst>
                <a:path extrusionOk="0" h="944" w="942">
                  <a:moveTo>
                    <a:pt x="343" y="1"/>
                  </a:moveTo>
                  <a:lnTo>
                    <a:pt x="0" y="601"/>
                  </a:lnTo>
                  <a:lnTo>
                    <a:pt x="599" y="944"/>
                  </a:lnTo>
                  <a:lnTo>
                    <a:pt x="941" y="34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1" name="Google Shape;6401;p49"/>
            <p:cNvSpPr/>
            <p:nvPr/>
          </p:nvSpPr>
          <p:spPr>
            <a:xfrm>
              <a:off x="6600216" y="2138561"/>
              <a:ext cx="174239" cy="179761"/>
            </a:xfrm>
            <a:custGeom>
              <a:rect b="b" l="l" r="r" t="t"/>
              <a:pathLst>
                <a:path extrusionOk="0" h="944" w="915">
                  <a:moveTo>
                    <a:pt x="313" y="1"/>
                  </a:moveTo>
                  <a:lnTo>
                    <a:pt x="0" y="601"/>
                  </a:lnTo>
                  <a:lnTo>
                    <a:pt x="572" y="944"/>
                  </a:lnTo>
                  <a:lnTo>
                    <a:pt x="914" y="343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2" name="Google Shape;6402;p49"/>
            <p:cNvSpPr/>
            <p:nvPr/>
          </p:nvSpPr>
          <p:spPr>
            <a:xfrm>
              <a:off x="6746843" y="2225585"/>
              <a:ext cx="174048" cy="174239"/>
            </a:xfrm>
            <a:custGeom>
              <a:rect b="b" l="l" r="r" t="t"/>
              <a:pathLst>
                <a:path extrusionOk="0" h="915" w="914">
                  <a:moveTo>
                    <a:pt x="343" y="0"/>
                  </a:moveTo>
                  <a:lnTo>
                    <a:pt x="0" y="601"/>
                  </a:lnTo>
                  <a:lnTo>
                    <a:pt x="571" y="914"/>
                  </a:lnTo>
                  <a:lnTo>
                    <a:pt x="914" y="343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3" name="Google Shape;6403;p49"/>
            <p:cNvSpPr/>
            <p:nvPr/>
          </p:nvSpPr>
          <p:spPr>
            <a:xfrm>
              <a:off x="6893851" y="2312608"/>
              <a:ext cx="174048" cy="174048"/>
            </a:xfrm>
            <a:custGeom>
              <a:rect b="b" l="l" r="r" t="t"/>
              <a:pathLst>
                <a:path extrusionOk="0" h="914" w="914">
                  <a:moveTo>
                    <a:pt x="343" y="0"/>
                  </a:moveTo>
                  <a:lnTo>
                    <a:pt x="0" y="571"/>
                  </a:lnTo>
                  <a:lnTo>
                    <a:pt x="571" y="914"/>
                  </a:lnTo>
                  <a:lnTo>
                    <a:pt x="914" y="315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4" name="Google Shape;6404;p49"/>
            <p:cNvSpPr/>
            <p:nvPr/>
          </p:nvSpPr>
          <p:spPr>
            <a:xfrm>
              <a:off x="7040288" y="2394301"/>
              <a:ext cx="174239" cy="179380"/>
            </a:xfrm>
            <a:custGeom>
              <a:rect b="b" l="l" r="r" t="t"/>
              <a:pathLst>
                <a:path extrusionOk="0" h="942" w="915">
                  <a:moveTo>
                    <a:pt x="344" y="1"/>
                  </a:moveTo>
                  <a:lnTo>
                    <a:pt x="1" y="599"/>
                  </a:lnTo>
                  <a:lnTo>
                    <a:pt x="572" y="942"/>
                  </a:lnTo>
                  <a:lnTo>
                    <a:pt x="915" y="343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5" name="Google Shape;6405;p49"/>
            <p:cNvSpPr/>
            <p:nvPr/>
          </p:nvSpPr>
          <p:spPr>
            <a:xfrm>
              <a:off x="7779707" y="2747538"/>
              <a:ext cx="250409" cy="185093"/>
            </a:xfrm>
            <a:custGeom>
              <a:rect b="b" l="l" r="r" t="t"/>
              <a:pathLst>
                <a:path extrusionOk="0" h="972" w="1315">
                  <a:moveTo>
                    <a:pt x="202" y="0"/>
                  </a:moveTo>
                  <a:lnTo>
                    <a:pt x="1" y="316"/>
                  </a:lnTo>
                  <a:lnTo>
                    <a:pt x="1116" y="971"/>
                  </a:lnTo>
                  <a:lnTo>
                    <a:pt x="1314" y="658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6" name="Google Shape;6406;p49"/>
            <p:cNvSpPr/>
            <p:nvPr/>
          </p:nvSpPr>
          <p:spPr>
            <a:xfrm>
              <a:off x="7861590" y="2693076"/>
              <a:ext cx="891760" cy="761319"/>
            </a:xfrm>
            <a:custGeom>
              <a:rect b="b" l="l" r="r" t="t"/>
              <a:pathLst>
                <a:path extrusionOk="0" h="3998" w="4683">
                  <a:moveTo>
                    <a:pt x="1170" y="1"/>
                  </a:moveTo>
                  <a:lnTo>
                    <a:pt x="0" y="1972"/>
                  </a:lnTo>
                  <a:lnTo>
                    <a:pt x="3511" y="3998"/>
                  </a:lnTo>
                  <a:lnTo>
                    <a:pt x="4683" y="2029"/>
                  </a:lnTo>
                  <a:lnTo>
                    <a:pt x="11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7" name="Google Shape;6407;p49"/>
            <p:cNvSpPr/>
            <p:nvPr/>
          </p:nvSpPr>
          <p:spPr>
            <a:xfrm>
              <a:off x="8486565" y="3035840"/>
              <a:ext cx="174239" cy="179380"/>
            </a:xfrm>
            <a:custGeom>
              <a:rect b="b" l="l" r="r" t="t"/>
              <a:pathLst>
                <a:path extrusionOk="0" h="942" w="915">
                  <a:moveTo>
                    <a:pt x="343" y="1"/>
                  </a:moveTo>
                  <a:lnTo>
                    <a:pt x="1" y="599"/>
                  </a:lnTo>
                  <a:lnTo>
                    <a:pt x="572" y="942"/>
                  </a:lnTo>
                  <a:lnTo>
                    <a:pt x="914" y="34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8" name="Google Shape;6408;p49"/>
            <p:cNvSpPr/>
            <p:nvPr/>
          </p:nvSpPr>
          <p:spPr>
            <a:xfrm>
              <a:off x="8339938" y="2948816"/>
              <a:ext cx="174239" cy="179380"/>
            </a:xfrm>
            <a:custGeom>
              <a:rect b="b" l="l" r="r" t="t"/>
              <a:pathLst>
                <a:path extrusionOk="0" h="942" w="915">
                  <a:moveTo>
                    <a:pt x="343" y="1"/>
                  </a:moveTo>
                  <a:lnTo>
                    <a:pt x="1" y="599"/>
                  </a:lnTo>
                  <a:lnTo>
                    <a:pt x="572" y="942"/>
                  </a:lnTo>
                  <a:lnTo>
                    <a:pt x="914" y="34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9" name="Google Shape;6409;p49"/>
            <p:cNvSpPr/>
            <p:nvPr/>
          </p:nvSpPr>
          <p:spPr>
            <a:xfrm>
              <a:off x="8192930" y="2867124"/>
              <a:ext cx="174239" cy="174239"/>
            </a:xfrm>
            <a:custGeom>
              <a:rect b="b" l="l" r="r" t="t"/>
              <a:pathLst>
                <a:path extrusionOk="0" h="915" w="915">
                  <a:moveTo>
                    <a:pt x="343" y="0"/>
                  </a:moveTo>
                  <a:lnTo>
                    <a:pt x="1" y="571"/>
                  </a:lnTo>
                  <a:lnTo>
                    <a:pt x="572" y="914"/>
                  </a:lnTo>
                  <a:lnTo>
                    <a:pt x="914" y="343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0" name="Google Shape;6410;p49"/>
            <p:cNvSpPr/>
            <p:nvPr/>
          </p:nvSpPr>
          <p:spPr>
            <a:xfrm>
              <a:off x="8046493" y="2780100"/>
              <a:ext cx="174048" cy="179761"/>
            </a:xfrm>
            <a:custGeom>
              <a:rect b="b" l="l" r="r" t="t"/>
              <a:pathLst>
                <a:path extrusionOk="0" h="944" w="914">
                  <a:moveTo>
                    <a:pt x="343" y="1"/>
                  </a:moveTo>
                  <a:lnTo>
                    <a:pt x="0" y="601"/>
                  </a:lnTo>
                  <a:lnTo>
                    <a:pt x="571" y="944"/>
                  </a:lnTo>
                  <a:lnTo>
                    <a:pt x="914" y="34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1" name="Google Shape;6411;p49"/>
            <p:cNvSpPr/>
            <p:nvPr/>
          </p:nvSpPr>
          <p:spPr>
            <a:xfrm>
              <a:off x="8399541" y="3182467"/>
              <a:ext cx="179952" cy="179761"/>
            </a:xfrm>
            <a:custGeom>
              <a:rect b="b" l="l" r="r" t="t"/>
              <a:pathLst>
                <a:path extrusionOk="0" h="944" w="945">
                  <a:moveTo>
                    <a:pt x="343" y="0"/>
                  </a:moveTo>
                  <a:lnTo>
                    <a:pt x="1" y="601"/>
                  </a:lnTo>
                  <a:lnTo>
                    <a:pt x="601" y="944"/>
                  </a:lnTo>
                  <a:lnTo>
                    <a:pt x="944" y="343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2" name="Google Shape;6412;p49"/>
            <p:cNvSpPr/>
            <p:nvPr/>
          </p:nvSpPr>
          <p:spPr>
            <a:xfrm>
              <a:off x="8253104" y="3095443"/>
              <a:ext cx="179380" cy="179761"/>
            </a:xfrm>
            <a:custGeom>
              <a:rect b="b" l="l" r="r" t="t"/>
              <a:pathLst>
                <a:path extrusionOk="0" h="944" w="942">
                  <a:moveTo>
                    <a:pt x="343" y="1"/>
                  </a:moveTo>
                  <a:lnTo>
                    <a:pt x="0" y="601"/>
                  </a:lnTo>
                  <a:lnTo>
                    <a:pt x="598" y="944"/>
                  </a:lnTo>
                  <a:lnTo>
                    <a:pt x="941" y="34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3" name="Google Shape;6413;p49"/>
            <p:cNvSpPr/>
            <p:nvPr/>
          </p:nvSpPr>
          <p:spPr>
            <a:xfrm>
              <a:off x="8105905" y="3014132"/>
              <a:ext cx="179952" cy="174239"/>
            </a:xfrm>
            <a:custGeom>
              <a:rect b="b" l="l" r="r" t="t"/>
              <a:pathLst>
                <a:path extrusionOk="0" h="915" w="945">
                  <a:moveTo>
                    <a:pt x="344" y="0"/>
                  </a:moveTo>
                  <a:lnTo>
                    <a:pt x="1" y="571"/>
                  </a:lnTo>
                  <a:lnTo>
                    <a:pt x="602" y="914"/>
                  </a:lnTo>
                  <a:lnTo>
                    <a:pt x="944" y="343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4" name="Google Shape;6414;p49"/>
            <p:cNvSpPr/>
            <p:nvPr/>
          </p:nvSpPr>
          <p:spPr>
            <a:xfrm>
              <a:off x="7959469" y="2927108"/>
              <a:ext cx="174048" cy="179380"/>
            </a:xfrm>
            <a:custGeom>
              <a:rect b="b" l="l" r="r" t="t"/>
              <a:pathLst>
                <a:path extrusionOk="0" h="942" w="914">
                  <a:moveTo>
                    <a:pt x="343" y="1"/>
                  </a:moveTo>
                  <a:lnTo>
                    <a:pt x="0" y="599"/>
                  </a:lnTo>
                  <a:lnTo>
                    <a:pt x="599" y="942"/>
                  </a:lnTo>
                  <a:lnTo>
                    <a:pt x="914" y="34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5" name="Google Shape;6415;p49"/>
            <p:cNvSpPr/>
            <p:nvPr/>
          </p:nvSpPr>
          <p:spPr>
            <a:xfrm>
              <a:off x="7176441" y="2073245"/>
              <a:ext cx="978975" cy="1087708"/>
            </a:xfrm>
            <a:custGeom>
              <a:rect b="b" l="l" r="r" t="t"/>
              <a:pathLst>
                <a:path extrusionOk="0" h="5712" w="5141">
                  <a:moveTo>
                    <a:pt x="2399" y="1"/>
                  </a:moveTo>
                  <a:lnTo>
                    <a:pt x="1" y="4142"/>
                  </a:lnTo>
                  <a:lnTo>
                    <a:pt x="2742" y="5711"/>
                  </a:lnTo>
                  <a:lnTo>
                    <a:pt x="5140" y="1572"/>
                  </a:lnTo>
                  <a:lnTo>
                    <a:pt x="23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6" name="Google Shape;6416;p49"/>
            <p:cNvSpPr/>
            <p:nvPr/>
          </p:nvSpPr>
          <p:spPr>
            <a:xfrm>
              <a:off x="7551388" y="2073245"/>
              <a:ext cx="604028" cy="440834"/>
            </a:xfrm>
            <a:custGeom>
              <a:rect b="b" l="l" r="r" t="t"/>
              <a:pathLst>
                <a:path extrusionOk="0" h="2315" w="3172">
                  <a:moveTo>
                    <a:pt x="430" y="1"/>
                  </a:moveTo>
                  <a:lnTo>
                    <a:pt x="1" y="743"/>
                  </a:lnTo>
                  <a:lnTo>
                    <a:pt x="2714" y="2315"/>
                  </a:lnTo>
                  <a:lnTo>
                    <a:pt x="3171" y="1572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7" name="Google Shape;6417;p49"/>
            <p:cNvSpPr/>
            <p:nvPr/>
          </p:nvSpPr>
          <p:spPr>
            <a:xfrm>
              <a:off x="7633271" y="1872347"/>
              <a:ext cx="570704" cy="500437"/>
            </a:xfrm>
            <a:custGeom>
              <a:rect b="b" l="l" r="r" t="t"/>
              <a:pathLst>
                <a:path extrusionOk="0" h="2628" w="2997">
                  <a:moveTo>
                    <a:pt x="1314" y="1"/>
                  </a:moveTo>
                  <a:lnTo>
                    <a:pt x="0" y="1056"/>
                  </a:lnTo>
                  <a:lnTo>
                    <a:pt x="2741" y="2627"/>
                  </a:lnTo>
                  <a:lnTo>
                    <a:pt x="2997" y="971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8" name="Google Shape;6418;p49"/>
            <p:cNvSpPr/>
            <p:nvPr/>
          </p:nvSpPr>
          <p:spPr>
            <a:xfrm>
              <a:off x="7975464" y="1600612"/>
              <a:ext cx="408271" cy="271927"/>
            </a:xfrm>
            <a:custGeom>
              <a:rect b="b" l="l" r="r" t="t"/>
              <a:pathLst>
                <a:path extrusionOk="0" h="1428" w="2144">
                  <a:moveTo>
                    <a:pt x="1" y="0"/>
                  </a:moveTo>
                  <a:lnTo>
                    <a:pt x="544" y="1314"/>
                  </a:lnTo>
                  <a:lnTo>
                    <a:pt x="743" y="1428"/>
                  </a:lnTo>
                  <a:lnTo>
                    <a:pt x="2143" y="12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9" name="Google Shape;6419;p49"/>
            <p:cNvSpPr/>
            <p:nvPr/>
          </p:nvSpPr>
          <p:spPr>
            <a:xfrm>
              <a:off x="8160367" y="1581950"/>
              <a:ext cx="130632" cy="113303"/>
            </a:xfrm>
            <a:custGeom>
              <a:rect b="b" l="l" r="r" t="t"/>
              <a:pathLst>
                <a:path extrusionOk="0" h="595" w="686">
                  <a:moveTo>
                    <a:pt x="343" y="0"/>
                  </a:moveTo>
                  <a:cubicBezTo>
                    <a:pt x="242" y="0"/>
                    <a:pt x="145" y="58"/>
                    <a:pt x="87" y="155"/>
                  </a:cubicBezTo>
                  <a:cubicBezTo>
                    <a:pt x="0" y="297"/>
                    <a:pt x="58" y="468"/>
                    <a:pt x="201" y="555"/>
                  </a:cubicBezTo>
                  <a:cubicBezTo>
                    <a:pt x="247" y="582"/>
                    <a:pt x="295" y="594"/>
                    <a:pt x="342" y="594"/>
                  </a:cubicBezTo>
                  <a:cubicBezTo>
                    <a:pt x="444" y="594"/>
                    <a:pt x="542" y="537"/>
                    <a:pt x="601" y="441"/>
                  </a:cubicBezTo>
                  <a:cubicBezTo>
                    <a:pt x="686" y="297"/>
                    <a:pt x="629" y="126"/>
                    <a:pt x="487" y="41"/>
                  </a:cubicBezTo>
                  <a:cubicBezTo>
                    <a:pt x="441" y="13"/>
                    <a:pt x="391" y="0"/>
                    <a:pt x="3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0" name="Google Shape;6420;p49"/>
          <p:cNvGrpSpPr/>
          <p:nvPr/>
        </p:nvGrpSpPr>
        <p:grpSpPr>
          <a:xfrm>
            <a:off x="5059628" y="1339805"/>
            <a:ext cx="2894473" cy="3162133"/>
            <a:chOff x="5135828" y="1339805"/>
            <a:chExt cx="2894473" cy="3162133"/>
          </a:xfrm>
        </p:grpSpPr>
        <p:sp>
          <p:nvSpPr>
            <p:cNvPr id="6421" name="Google Shape;6421;p49"/>
            <p:cNvSpPr/>
            <p:nvPr/>
          </p:nvSpPr>
          <p:spPr>
            <a:xfrm rot="10800000">
              <a:off x="5135828" y="1970561"/>
              <a:ext cx="480477" cy="480927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2" name="Google Shape;6422;p49"/>
            <p:cNvSpPr/>
            <p:nvPr/>
          </p:nvSpPr>
          <p:spPr>
            <a:xfrm rot="10800000">
              <a:off x="6180003" y="4021011"/>
              <a:ext cx="480477" cy="480927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3" name="Google Shape;6423;p49"/>
            <p:cNvSpPr/>
            <p:nvPr/>
          </p:nvSpPr>
          <p:spPr>
            <a:xfrm rot="10800000">
              <a:off x="7737953" y="3459705"/>
              <a:ext cx="292349" cy="292624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4" name="Google Shape;6424;p49"/>
            <p:cNvSpPr/>
            <p:nvPr/>
          </p:nvSpPr>
          <p:spPr>
            <a:xfrm rot="10800000">
              <a:off x="6815528" y="1339805"/>
              <a:ext cx="292349" cy="292624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5" name="Google Shape;6425;p49"/>
            <p:cNvSpPr/>
            <p:nvPr/>
          </p:nvSpPr>
          <p:spPr>
            <a:xfrm rot="10800000">
              <a:off x="6180003" y="2788930"/>
              <a:ext cx="292349" cy="292624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6" name="Google Shape;6426;p49"/>
          <p:cNvGrpSpPr/>
          <p:nvPr/>
        </p:nvGrpSpPr>
        <p:grpSpPr>
          <a:xfrm>
            <a:off x="4495806" y="1467374"/>
            <a:ext cx="4233994" cy="3154716"/>
            <a:chOff x="4572006" y="1467374"/>
            <a:chExt cx="4233994" cy="3154716"/>
          </a:xfrm>
        </p:grpSpPr>
        <p:grpSp>
          <p:nvGrpSpPr>
            <p:cNvPr id="6427" name="Google Shape;6427;p49"/>
            <p:cNvGrpSpPr/>
            <p:nvPr/>
          </p:nvGrpSpPr>
          <p:grpSpPr>
            <a:xfrm>
              <a:off x="4572006" y="1694914"/>
              <a:ext cx="858544" cy="356719"/>
              <a:chOff x="219125" y="484675"/>
              <a:chExt cx="1622650" cy="674200"/>
            </a:xfrm>
          </p:grpSpPr>
          <p:sp>
            <p:nvSpPr>
              <p:cNvPr id="6428" name="Google Shape;6428;p49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rect b="b" l="l" r="r" t="t"/>
                <a:pathLst>
                  <a:path extrusionOk="0" h="25195" w="63504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6429" name="Google Shape;6429;p49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6430" name="Google Shape;6430;p49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31" name="Google Shape;6431;p49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32" name="Google Shape;6432;p49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433" name="Google Shape;6433;p49"/>
            <p:cNvGrpSpPr/>
            <p:nvPr/>
          </p:nvGrpSpPr>
          <p:grpSpPr>
            <a:xfrm>
              <a:off x="7362938" y="3900848"/>
              <a:ext cx="498909" cy="721242"/>
              <a:chOff x="8233275" y="1900925"/>
              <a:chExt cx="753525" cy="1089325"/>
            </a:xfrm>
          </p:grpSpPr>
          <p:sp>
            <p:nvSpPr>
              <p:cNvPr id="6434" name="Google Shape;6434;p49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rect b="b" l="l" r="r" t="t"/>
                <a:pathLst>
                  <a:path extrusionOk="0" h="42094" w="28851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6435" name="Google Shape;6435;p49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6" name="Google Shape;6436;p49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7" name="Google Shape;6437;p49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438" name="Google Shape;6438;p49"/>
            <p:cNvGrpSpPr/>
            <p:nvPr/>
          </p:nvGrpSpPr>
          <p:grpSpPr>
            <a:xfrm>
              <a:off x="6552434" y="3438728"/>
              <a:ext cx="438102" cy="483364"/>
              <a:chOff x="6715777" y="3950739"/>
              <a:chExt cx="586325" cy="646900"/>
            </a:xfrm>
          </p:grpSpPr>
          <p:sp>
            <p:nvSpPr>
              <p:cNvPr id="6439" name="Google Shape;6439;p49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rect b="b" l="l" r="r" t="t"/>
                <a:pathLst>
                  <a:path extrusionOk="0" h="14662" w="19392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6440" name="Google Shape;6440;p49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rect b="b" l="l" r="r" t="t"/>
                <a:pathLst>
                  <a:path extrusionOk="0" h="12297" w="7094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6441" name="Google Shape;6441;p49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2" name="Google Shape;6442;p49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3" name="Google Shape;6443;p49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4" name="Google Shape;6444;p49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5" name="Google Shape;6445;p49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446" name="Google Shape;6446;p49"/>
            <p:cNvGrpSpPr/>
            <p:nvPr/>
          </p:nvGrpSpPr>
          <p:grpSpPr>
            <a:xfrm>
              <a:off x="8307102" y="1467374"/>
              <a:ext cx="498898" cy="708105"/>
              <a:chOff x="8082452" y="285774"/>
              <a:chExt cx="498898" cy="708105"/>
            </a:xfrm>
          </p:grpSpPr>
          <p:grpSp>
            <p:nvGrpSpPr>
              <p:cNvPr id="6447" name="Google Shape;6447;p49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6448" name="Google Shape;6448;p49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rect b="b" l="l" r="r" t="t"/>
                  <a:pathLst>
                    <a:path extrusionOk="0" h="38783" w="27432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6449" name="Google Shape;6449;p49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0" name="Google Shape;6450;p49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1" name="Google Shape;6451;p49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2" name="Google Shape;6452;p49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453" name="Google Shape;6453;p49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454" name="Google Shape;6454;p49"/>
          <p:cNvSpPr txBox="1"/>
          <p:nvPr>
            <p:ph type="title"/>
          </p:nvPr>
        </p:nvSpPr>
        <p:spPr>
          <a:xfrm>
            <a:off x="713225" y="64025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BIBLIOGRAPHICAL REFERENCES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8" name="Shape 6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9" name="Google Shape;6459;p50"/>
          <p:cNvSpPr txBox="1"/>
          <p:nvPr>
            <p:ph type="ctrTitle"/>
          </p:nvPr>
        </p:nvSpPr>
        <p:spPr>
          <a:xfrm flipH="1">
            <a:off x="3006000" y="552926"/>
            <a:ext cx="3132000" cy="98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6460" name="Google Shape;6460;p50"/>
          <p:cNvSpPr txBox="1"/>
          <p:nvPr>
            <p:ph idx="1" type="subTitle"/>
          </p:nvPr>
        </p:nvSpPr>
        <p:spPr>
          <a:xfrm flipH="1">
            <a:off x="3006000" y="1487875"/>
            <a:ext cx="3132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2C40"/>
              </a:buClr>
              <a:buSzPts val="1100"/>
              <a:buFont typeface="Arial"/>
              <a:buNone/>
            </a:pPr>
            <a:r>
              <a:rPr lang="en"/>
              <a:t>Do you have any questions?</a:t>
            </a:r>
            <a:endParaRPr/>
          </a:p>
        </p:txBody>
      </p:sp>
      <p:sp>
        <p:nvSpPr>
          <p:cNvPr id="6461" name="Google Shape;6461;p50"/>
          <p:cNvSpPr txBox="1"/>
          <p:nvPr>
            <p:ph idx="2" type="subTitle"/>
          </p:nvPr>
        </p:nvSpPr>
        <p:spPr>
          <a:xfrm flipH="1">
            <a:off x="3006000" y="2360989"/>
            <a:ext cx="3132000" cy="9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2C40"/>
              </a:buClr>
              <a:buSzPts val="1100"/>
              <a:buFont typeface="Arial"/>
              <a:buNone/>
            </a:pPr>
            <a:r>
              <a:rPr lang="en"/>
              <a:t>bparke13</a:t>
            </a:r>
            <a:r>
              <a:rPr lang="en"/>
              <a:t>@uwyo.edu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2C40"/>
              </a:buClr>
              <a:buSzPts val="1100"/>
              <a:buFont typeface="Arial"/>
              <a:buNone/>
            </a:pPr>
            <a:r>
              <a:rPr lang="en" sz="1200"/>
              <a:t>https://solar.physics.montana.edu/home/www/reu/2022/bparker/index.html</a:t>
            </a:r>
            <a:endParaRPr sz="1200"/>
          </a:p>
        </p:txBody>
      </p:sp>
      <p:sp>
        <p:nvSpPr>
          <p:cNvPr id="6462" name="Google Shape;6462;p50"/>
          <p:cNvSpPr txBox="1"/>
          <p:nvPr>
            <p:ph idx="1" type="subTitle"/>
          </p:nvPr>
        </p:nvSpPr>
        <p:spPr>
          <a:xfrm flipH="1">
            <a:off x="3006000" y="3320325"/>
            <a:ext cx="3132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2C4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2"/>
                </a:solidFill>
              </a:rPr>
              <a:t>Advisor: Dr. Chunming Zhu</a:t>
            </a:r>
            <a:endParaRPr sz="1200">
              <a:solidFill>
                <a:schemeClr val="lt2"/>
              </a:solidFill>
            </a:endParaRPr>
          </a:p>
        </p:txBody>
      </p:sp>
      <p:grpSp>
        <p:nvGrpSpPr>
          <p:cNvPr id="6463" name="Google Shape;6463;p50"/>
          <p:cNvGrpSpPr/>
          <p:nvPr/>
        </p:nvGrpSpPr>
        <p:grpSpPr>
          <a:xfrm>
            <a:off x="3729342" y="1986282"/>
            <a:ext cx="362920" cy="356865"/>
            <a:chOff x="2866317" y="3817357"/>
            <a:chExt cx="362920" cy="356865"/>
          </a:xfrm>
        </p:grpSpPr>
        <p:sp>
          <p:nvSpPr>
            <p:cNvPr id="6464" name="Google Shape;6464;p50"/>
            <p:cNvSpPr/>
            <p:nvPr/>
          </p:nvSpPr>
          <p:spPr>
            <a:xfrm>
              <a:off x="2866317" y="3817357"/>
              <a:ext cx="356865" cy="356498"/>
            </a:xfrm>
            <a:custGeom>
              <a:rect b="b" l="l" r="r" t="t"/>
              <a:pathLst>
                <a:path extrusionOk="0" h="13599" w="13613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5" name="Google Shape;6465;p50"/>
            <p:cNvSpPr/>
            <p:nvPr/>
          </p:nvSpPr>
          <p:spPr>
            <a:xfrm>
              <a:off x="3021457" y="3817357"/>
              <a:ext cx="207780" cy="356576"/>
            </a:xfrm>
            <a:custGeom>
              <a:rect b="b" l="l" r="r" t="t"/>
              <a:pathLst>
                <a:path extrusionOk="0" h="13602" w="7926">
                  <a:moveTo>
                    <a:pt x="881" y="0"/>
                  </a:moveTo>
                  <a:cubicBezTo>
                    <a:pt x="593" y="0"/>
                    <a:pt x="290" y="15"/>
                    <a:pt x="1" y="58"/>
                  </a:cubicBezTo>
                  <a:cubicBezTo>
                    <a:pt x="3379" y="505"/>
                    <a:pt x="5919" y="3378"/>
                    <a:pt x="5919" y="6799"/>
                  </a:cubicBezTo>
                  <a:cubicBezTo>
                    <a:pt x="5919" y="10220"/>
                    <a:pt x="3379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0" y="10865"/>
                    <a:pt x="7666" y="7247"/>
                  </a:cubicBezTo>
                  <a:cubicBezTo>
                    <a:pt x="7926" y="3320"/>
                    <a:pt x="4822" y="0"/>
                    <a:pt x="8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6" name="Google Shape;6466;p50"/>
            <p:cNvSpPr/>
            <p:nvPr/>
          </p:nvSpPr>
          <p:spPr>
            <a:xfrm>
              <a:off x="2928367" y="3894561"/>
              <a:ext cx="194175" cy="279662"/>
            </a:xfrm>
            <a:custGeom>
              <a:rect b="b" l="l" r="r" t="t"/>
              <a:pathLst>
                <a:path extrusionOk="0" h="10668" w="7407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67" name="Google Shape;6467;p50"/>
          <p:cNvGrpSpPr/>
          <p:nvPr/>
        </p:nvGrpSpPr>
        <p:grpSpPr>
          <a:xfrm>
            <a:off x="4177775" y="1986282"/>
            <a:ext cx="362920" cy="356865"/>
            <a:chOff x="3314750" y="3817357"/>
            <a:chExt cx="362920" cy="356865"/>
          </a:xfrm>
        </p:grpSpPr>
        <p:sp>
          <p:nvSpPr>
            <p:cNvPr id="6468" name="Google Shape;6468;p50"/>
            <p:cNvSpPr/>
            <p:nvPr/>
          </p:nvSpPr>
          <p:spPr>
            <a:xfrm>
              <a:off x="3314750" y="3817357"/>
              <a:ext cx="356865" cy="356498"/>
            </a:xfrm>
            <a:custGeom>
              <a:rect b="b" l="l" r="r" t="t"/>
              <a:pathLst>
                <a:path extrusionOk="0" h="13599" w="13613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9" name="Google Shape;6469;p50"/>
            <p:cNvSpPr/>
            <p:nvPr/>
          </p:nvSpPr>
          <p:spPr>
            <a:xfrm>
              <a:off x="3469891" y="3817357"/>
              <a:ext cx="207780" cy="356865"/>
            </a:xfrm>
            <a:custGeom>
              <a:rect b="b" l="l" r="r" t="t"/>
              <a:pathLst>
                <a:path extrusionOk="0" h="13613" w="7926">
                  <a:moveTo>
                    <a:pt x="881" y="0"/>
                  </a:moveTo>
                  <a:cubicBezTo>
                    <a:pt x="884" y="0"/>
                    <a:pt x="886" y="0"/>
                    <a:pt x="888" y="0"/>
                  </a:cubicBezTo>
                  <a:lnTo>
                    <a:pt x="888" y="0"/>
                  </a:lnTo>
                  <a:cubicBezTo>
                    <a:pt x="891" y="0"/>
                    <a:pt x="893" y="0"/>
                    <a:pt x="896" y="0"/>
                  </a:cubicBezTo>
                  <a:close/>
                  <a:moveTo>
                    <a:pt x="888" y="0"/>
                  </a:moveTo>
                  <a:lnTo>
                    <a:pt x="888" y="0"/>
                  </a:lnTo>
                  <a:cubicBezTo>
                    <a:pt x="588" y="0"/>
                    <a:pt x="301" y="15"/>
                    <a:pt x="1" y="58"/>
                  </a:cubicBezTo>
                  <a:cubicBezTo>
                    <a:pt x="3393" y="491"/>
                    <a:pt x="5934" y="3378"/>
                    <a:pt x="5934" y="6799"/>
                  </a:cubicBezTo>
                  <a:cubicBezTo>
                    <a:pt x="5934" y="10220"/>
                    <a:pt x="3393" y="13107"/>
                    <a:pt x="1" y="13555"/>
                  </a:cubicBezTo>
                  <a:cubicBezTo>
                    <a:pt x="299" y="13594"/>
                    <a:pt x="595" y="13612"/>
                    <a:pt x="887" y="13612"/>
                  </a:cubicBezTo>
                  <a:cubicBezTo>
                    <a:pt x="4418" y="13612"/>
                    <a:pt x="7441" y="10873"/>
                    <a:pt x="7680" y="7247"/>
                  </a:cubicBezTo>
                  <a:cubicBezTo>
                    <a:pt x="7926" y="3323"/>
                    <a:pt x="4826" y="4"/>
                    <a:pt x="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0" name="Google Shape;6470;p50"/>
            <p:cNvSpPr/>
            <p:nvPr/>
          </p:nvSpPr>
          <p:spPr>
            <a:xfrm>
              <a:off x="3379082" y="3881296"/>
              <a:ext cx="228595" cy="228595"/>
            </a:xfrm>
            <a:custGeom>
              <a:rect b="b" l="l" r="r" t="t"/>
              <a:pathLst>
                <a:path extrusionOk="0" h="8720" w="8720">
                  <a:moveTo>
                    <a:pt x="6886" y="448"/>
                  </a:moveTo>
                  <a:cubicBezTo>
                    <a:pt x="7651" y="448"/>
                    <a:pt x="8272" y="1069"/>
                    <a:pt x="8272" y="1834"/>
                  </a:cubicBezTo>
                  <a:lnTo>
                    <a:pt x="8272" y="6872"/>
                  </a:lnTo>
                  <a:lnTo>
                    <a:pt x="8272" y="6886"/>
                  </a:lnTo>
                  <a:cubicBezTo>
                    <a:pt x="8272" y="7652"/>
                    <a:pt x="7651" y="8272"/>
                    <a:pt x="6872" y="8272"/>
                  </a:cubicBezTo>
                  <a:lnTo>
                    <a:pt x="1848" y="8272"/>
                  </a:lnTo>
                  <a:cubicBezTo>
                    <a:pt x="1069" y="8272"/>
                    <a:pt x="448" y="7652"/>
                    <a:pt x="448" y="6886"/>
                  </a:cubicBezTo>
                  <a:lnTo>
                    <a:pt x="448" y="1834"/>
                  </a:lnTo>
                  <a:cubicBezTo>
                    <a:pt x="448" y="1069"/>
                    <a:pt x="1069" y="448"/>
                    <a:pt x="1848" y="448"/>
                  </a:cubicBezTo>
                  <a:close/>
                  <a:moveTo>
                    <a:pt x="1848" y="1"/>
                  </a:moveTo>
                  <a:cubicBezTo>
                    <a:pt x="823" y="1"/>
                    <a:pt x="0" y="824"/>
                    <a:pt x="0" y="1834"/>
                  </a:cubicBezTo>
                  <a:lnTo>
                    <a:pt x="0" y="6872"/>
                  </a:lnTo>
                  <a:cubicBezTo>
                    <a:pt x="0" y="7897"/>
                    <a:pt x="823" y="8720"/>
                    <a:pt x="1848" y="8720"/>
                  </a:cubicBezTo>
                  <a:lnTo>
                    <a:pt x="6886" y="8720"/>
                  </a:lnTo>
                  <a:cubicBezTo>
                    <a:pt x="7897" y="8720"/>
                    <a:pt x="8719" y="7897"/>
                    <a:pt x="8719" y="6886"/>
                  </a:cubicBezTo>
                  <a:lnTo>
                    <a:pt x="8719" y="1834"/>
                  </a:lnTo>
                  <a:cubicBezTo>
                    <a:pt x="8719" y="824"/>
                    <a:pt x="7897" y="1"/>
                    <a:pt x="6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1" name="Google Shape;6471;p50"/>
            <p:cNvSpPr/>
            <p:nvPr/>
          </p:nvSpPr>
          <p:spPr>
            <a:xfrm>
              <a:off x="3412768" y="3935430"/>
              <a:ext cx="140408" cy="120274"/>
            </a:xfrm>
            <a:custGeom>
              <a:rect b="b" l="l" r="r" t="t"/>
              <a:pathLst>
                <a:path extrusionOk="0" h="4588" w="5356">
                  <a:moveTo>
                    <a:pt x="3063" y="447"/>
                  </a:moveTo>
                  <a:cubicBezTo>
                    <a:pt x="4013" y="447"/>
                    <a:pt x="4923" y="1183"/>
                    <a:pt x="4923" y="2295"/>
                  </a:cubicBezTo>
                  <a:cubicBezTo>
                    <a:pt x="4908" y="3320"/>
                    <a:pt x="4085" y="4143"/>
                    <a:pt x="3075" y="4143"/>
                  </a:cubicBezTo>
                  <a:cubicBezTo>
                    <a:pt x="1429" y="4143"/>
                    <a:pt x="592" y="2151"/>
                    <a:pt x="1761" y="996"/>
                  </a:cubicBezTo>
                  <a:cubicBezTo>
                    <a:pt x="2140" y="617"/>
                    <a:pt x="2606" y="447"/>
                    <a:pt x="3063" y="447"/>
                  </a:cubicBezTo>
                  <a:close/>
                  <a:moveTo>
                    <a:pt x="3075" y="0"/>
                  </a:moveTo>
                  <a:cubicBezTo>
                    <a:pt x="1025" y="0"/>
                    <a:pt x="0" y="2468"/>
                    <a:pt x="1444" y="3912"/>
                  </a:cubicBezTo>
                  <a:cubicBezTo>
                    <a:pt x="1910" y="4379"/>
                    <a:pt x="2484" y="4587"/>
                    <a:pt x="3047" y="4587"/>
                  </a:cubicBezTo>
                  <a:cubicBezTo>
                    <a:pt x="4225" y="4587"/>
                    <a:pt x="5356" y="3673"/>
                    <a:pt x="5356" y="2295"/>
                  </a:cubicBezTo>
                  <a:cubicBezTo>
                    <a:pt x="5356" y="1025"/>
                    <a:pt x="4331" y="0"/>
                    <a:pt x="3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2" name="Google Shape;6472;p50"/>
            <p:cNvSpPr/>
            <p:nvPr/>
          </p:nvSpPr>
          <p:spPr>
            <a:xfrm>
              <a:off x="3539518" y="3910447"/>
              <a:ext cx="31065" cy="31039"/>
            </a:xfrm>
            <a:custGeom>
              <a:rect b="b" l="l" r="r" t="t"/>
              <a:pathLst>
                <a:path extrusionOk="0" h="1184" w="1185">
                  <a:moveTo>
                    <a:pt x="593" y="0"/>
                  </a:moveTo>
                  <a:cubicBezTo>
                    <a:pt x="275" y="0"/>
                    <a:pt x="1" y="260"/>
                    <a:pt x="1" y="592"/>
                  </a:cubicBezTo>
                  <a:cubicBezTo>
                    <a:pt x="1" y="910"/>
                    <a:pt x="275" y="1184"/>
                    <a:pt x="593" y="1184"/>
                  </a:cubicBezTo>
                  <a:cubicBezTo>
                    <a:pt x="925" y="1184"/>
                    <a:pt x="1185" y="910"/>
                    <a:pt x="1185" y="592"/>
                  </a:cubicBezTo>
                  <a:cubicBezTo>
                    <a:pt x="1185" y="260"/>
                    <a:pt x="925" y="0"/>
                    <a:pt x="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73" name="Google Shape;6473;p50"/>
          <p:cNvGrpSpPr/>
          <p:nvPr/>
        </p:nvGrpSpPr>
        <p:grpSpPr>
          <a:xfrm>
            <a:off x="4626209" y="1986282"/>
            <a:ext cx="363314" cy="356576"/>
            <a:chOff x="3763184" y="3817357"/>
            <a:chExt cx="363314" cy="356576"/>
          </a:xfrm>
        </p:grpSpPr>
        <p:sp>
          <p:nvSpPr>
            <p:cNvPr id="6474" name="Google Shape;6474;p50"/>
            <p:cNvSpPr/>
            <p:nvPr/>
          </p:nvSpPr>
          <p:spPr>
            <a:xfrm>
              <a:off x="3763184" y="3817357"/>
              <a:ext cx="356865" cy="356498"/>
            </a:xfrm>
            <a:custGeom>
              <a:rect b="b" l="l" r="r" t="t"/>
              <a:pathLst>
                <a:path extrusionOk="0" h="13599" w="13613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5" name="Google Shape;6475;p50"/>
            <p:cNvSpPr/>
            <p:nvPr/>
          </p:nvSpPr>
          <p:spPr>
            <a:xfrm>
              <a:off x="3918324" y="3817357"/>
              <a:ext cx="208173" cy="356576"/>
            </a:xfrm>
            <a:custGeom>
              <a:rect b="b" l="l" r="r" t="t"/>
              <a:pathLst>
                <a:path extrusionOk="0" h="13602" w="7941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6" name="Google Shape;6476;p50"/>
            <p:cNvSpPr/>
            <p:nvPr/>
          </p:nvSpPr>
          <p:spPr>
            <a:xfrm>
              <a:off x="3848330" y="3964188"/>
              <a:ext cx="39375" cy="116945"/>
            </a:xfrm>
            <a:custGeom>
              <a:rect b="b" l="l" r="r" t="t"/>
              <a:pathLst>
                <a:path extrusionOk="0" h="4461" w="1502">
                  <a:moveTo>
                    <a:pt x="58" y="0"/>
                  </a:moveTo>
                  <a:cubicBezTo>
                    <a:pt x="29" y="0"/>
                    <a:pt x="0" y="29"/>
                    <a:pt x="0" y="58"/>
                  </a:cubicBezTo>
                  <a:lnTo>
                    <a:pt x="0" y="4403"/>
                  </a:lnTo>
                  <a:cubicBezTo>
                    <a:pt x="0" y="4432"/>
                    <a:pt x="29" y="4461"/>
                    <a:pt x="58" y="4461"/>
                  </a:cubicBezTo>
                  <a:lnTo>
                    <a:pt x="1444" y="4461"/>
                  </a:lnTo>
                  <a:cubicBezTo>
                    <a:pt x="1473" y="4461"/>
                    <a:pt x="1502" y="4446"/>
                    <a:pt x="1502" y="4403"/>
                  </a:cubicBezTo>
                  <a:lnTo>
                    <a:pt x="1502" y="58"/>
                  </a:lnTo>
                  <a:cubicBezTo>
                    <a:pt x="1502" y="29"/>
                    <a:pt x="1473" y="0"/>
                    <a:pt x="1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7" name="Google Shape;6477;p50"/>
            <p:cNvSpPr/>
            <p:nvPr/>
          </p:nvSpPr>
          <p:spPr>
            <a:xfrm>
              <a:off x="3832418" y="3894403"/>
              <a:ext cx="55287" cy="47475"/>
            </a:xfrm>
            <a:custGeom>
              <a:rect b="b" l="l" r="r" t="t"/>
              <a:pathLst>
                <a:path extrusionOk="0" h="1811" w="2109">
                  <a:moveTo>
                    <a:pt x="1208" y="0"/>
                  </a:moveTo>
                  <a:cubicBezTo>
                    <a:pt x="987" y="0"/>
                    <a:pt x="761" y="83"/>
                    <a:pt x="578" y="266"/>
                  </a:cubicBezTo>
                  <a:cubicBezTo>
                    <a:pt x="1" y="829"/>
                    <a:pt x="405" y="1810"/>
                    <a:pt x="1214" y="1810"/>
                  </a:cubicBezTo>
                  <a:cubicBezTo>
                    <a:pt x="1704" y="1810"/>
                    <a:pt x="2109" y="1406"/>
                    <a:pt x="2109" y="901"/>
                  </a:cubicBezTo>
                  <a:cubicBezTo>
                    <a:pt x="2109" y="355"/>
                    <a:pt x="1668" y="0"/>
                    <a:pt x="1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8" name="Google Shape;6478;p50"/>
            <p:cNvSpPr/>
            <p:nvPr/>
          </p:nvSpPr>
          <p:spPr>
            <a:xfrm>
              <a:off x="3925901" y="3964161"/>
              <a:ext cx="124914" cy="117365"/>
            </a:xfrm>
            <a:custGeom>
              <a:rect b="b" l="l" r="r" t="t"/>
              <a:pathLst>
                <a:path extrusionOk="0" h="4477" w="4765">
                  <a:moveTo>
                    <a:pt x="2716" y="1"/>
                  </a:moveTo>
                  <a:cubicBezTo>
                    <a:pt x="2701" y="1"/>
                    <a:pt x="2686" y="1"/>
                    <a:pt x="2671" y="1"/>
                  </a:cubicBezTo>
                  <a:cubicBezTo>
                    <a:pt x="2180" y="1"/>
                    <a:pt x="1718" y="145"/>
                    <a:pt x="1314" y="434"/>
                  </a:cubicBezTo>
                  <a:cubicBezTo>
                    <a:pt x="1304" y="441"/>
                    <a:pt x="1294" y="444"/>
                    <a:pt x="1284" y="444"/>
                  </a:cubicBezTo>
                  <a:cubicBezTo>
                    <a:pt x="1248" y="444"/>
                    <a:pt x="1213" y="410"/>
                    <a:pt x="1213" y="376"/>
                  </a:cubicBezTo>
                  <a:lnTo>
                    <a:pt x="1213" y="59"/>
                  </a:lnTo>
                  <a:cubicBezTo>
                    <a:pt x="1213" y="30"/>
                    <a:pt x="1170" y="1"/>
                    <a:pt x="1141" y="1"/>
                  </a:cubicBezTo>
                  <a:lnTo>
                    <a:pt x="58" y="1"/>
                  </a:lnTo>
                  <a:cubicBezTo>
                    <a:pt x="29" y="1"/>
                    <a:pt x="1" y="30"/>
                    <a:pt x="1" y="59"/>
                  </a:cubicBezTo>
                  <a:lnTo>
                    <a:pt x="1" y="4389"/>
                  </a:lnTo>
                  <a:cubicBezTo>
                    <a:pt x="1" y="4433"/>
                    <a:pt x="29" y="4462"/>
                    <a:pt x="58" y="4462"/>
                  </a:cubicBezTo>
                  <a:lnTo>
                    <a:pt x="1430" y="4462"/>
                  </a:lnTo>
                  <a:cubicBezTo>
                    <a:pt x="1473" y="4462"/>
                    <a:pt x="1502" y="4433"/>
                    <a:pt x="1502" y="4389"/>
                  </a:cubicBezTo>
                  <a:lnTo>
                    <a:pt x="1502" y="2859"/>
                  </a:lnTo>
                  <a:cubicBezTo>
                    <a:pt x="1502" y="2354"/>
                    <a:pt x="1617" y="1502"/>
                    <a:pt x="2382" y="1502"/>
                  </a:cubicBezTo>
                  <a:cubicBezTo>
                    <a:pt x="3133" y="1502"/>
                    <a:pt x="3249" y="2354"/>
                    <a:pt x="3249" y="2859"/>
                  </a:cubicBezTo>
                  <a:lnTo>
                    <a:pt x="3249" y="4404"/>
                  </a:lnTo>
                  <a:cubicBezTo>
                    <a:pt x="3249" y="4433"/>
                    <a:pt x="3277" y="4462"/>
                    <a:pt x="3321" y="4462"/>
                  </a:cubicBezTo>
                  <a:lnTo>
                    <a:pt x="3321" y="4476"/>
                  </a:lnTo>
                  <a:lnTo>
                    <a:pt x="4692" y="4476"/>
                  </a:lnTo>
                  <a:cubicBezTo>
                    <a:pt x="4721" y="4476"/>
                    <a:pt x="4750" y="4433"/>
                    <a:pt x="4750" y="4404"/>
                  </a:cubicBezTo>
                  <a:lnTo>
                    <a:pt x="4750" y="2383"/>
                  </a:lnTo>
                  <a:cubicBezTo>
                    <a:pt x="4764" y="1806"/>
                    <a:pt x="4591" y="1243"/>
                    <a:pt x="4259" y="766"/>
                  </a:cubicBezTo>
                  <a:cubicBezTo>
                    <a:pt x="3893" y="287"/>
                    <a:pt x="3320" y="1"/>
                    <a:pt x="2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79" name="Google Shape;6479;p50"/>
          <p:cNvGrpSpPr/>
          <p:nvPr/>
        </p:nvGrpSpPr>
        <p:grpSpPr>
          <a:xfrm>
            <a:off x="5075010" y="1986282"/>
            <a:ext cx="362947" cy="356576"/>
            <a:chOff x="4211985" y="3817357"/>
            <a:chExt cx="362947" cy="356576"/>
          </a:xfrm>
        </p:grpSpPr>
        <p:sp>
          <p:nvSpPr>
            <p:cNvPr id="6480" name="Google Shape;6480;p50"/>
            <p:cNvSpPr/>
            <p:nvPr/>
          </p:nvSpPr>
          <p:spPr>
            <a:xfrm>
              <a:off x="4211985" y="3817357"/>
              <a:ext cx="356498" cy="356498"/>
            </a:xfrm>
            <a:custGeom>
              <a:rect b="b" l="l" r="r" t="t"/>
              <a:pathLst>
                <a:path extrusionOk="0" h="13599" w="13599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1" name="Google Shape;6481;p50"/>
            <p:cNvSpPr/>
            <p:nvPr/>
          </p:nvSpPr>
          <p:spPr>
            <a:xfrm>
              <a:off x="4366758" y="3817357"/>
              <a:ext cx="208173" cy="356576"/>
            </a:xfrm>
            <a:custGeom>
              <a:rect b="b" l="l" r="r" t="t"/>
              <a:pathLst>
                <a:path extrusionOk="0" h="13602" w="7941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2" name="Google Shape;6482;p50"/>
            <p:cNvSpPr/>
            <p:nvPr/>
          </p:nvSpPr>
          <p:spPr>
            <a:xfrm>
              <a:off x="4288061" y="3909555"/>
              <a:ext cx="227756" cy="187463"/>
            </a:xfrm>
            <a:custGeom>
              <a:rect b="b" l="l" r="r" t="t"/>
              <a:pathLst>
                <a:path extrusionOk="0" h="7151" w="8688">
                  <a:moveTo>
                    <a:pt x="5678" y="0"/>
                  </a:moveTo>
                  <a:cubicBezTo>
                    <a:pt x="4639" y="0"/>
                    <a:pt x="3643" y="810"/>
                    <a:pt x="3652" y="2026"/>
                  </a:cubicBezTo>
                  <a:lnTo>
                    <a:pt x="3652" y="2070"/>
                  </a:lnTo>
                  <a:lnTo>
                    <a:pt x="3551" y="2070"/>
                  </a:lnTo>
                  <a:cubicBezTo>
                    <a:pt x="3219" y="2012"/>
                    <a:pt x="2887" y="1940"/>
                    <a:pt x="2570" y="1839"/>
                  </a:cubicBezTo>
                  <a:cubicBezTo>
                    <a:pt x="1819" y="1579"/>
                    <a:pt x="1155" y="1160"/>
                    <a:pt x="592" y="612"/>
                  </a:cubicBezTo>
                  <a:lnTo>
                    <a:pt x="390" y="410"/>
                  </a:lnTo>
                  <a:cubicBezTo>
                    <a:pt x="375" y="395"/>
                    <a:pt x="358" y="388"/>
                    <a:pt x="342" y="388"/>
                  </a:cubicBezTo>
                  <a:cubicBezTo>
                    <a:pt x="312" y="388"/>
                    <a:pt x="284" y="410"/>
                    <a:pt x="275" y="438"/>
                  </a:cubicBezTo>
                  <a:lnTo>
                    <a:pt x="202" y="727"/>
                  </a:lnTo>
                  <a:cubicBezTo>
                    <a:pt x="0" y="1492"/>
                    <a:pt x="318" y="2301"/>
                    <a:pt x="982" y="2734"/>
                  </a:cubicBezTo>
                  <a:cubicBezTo>
                    <a:pt x="852" y="2734"/>
                    <a:pt x="708" y="2719"/>
                    <a:pt x="578" y="2690"/>
                  </a:cubicBezTo>
                  <a:lnTo>
                    <a:pt x="332" y="2633"/>
                  </a:lnTo>
                  <a:cubicBezTo>
                    <a:pt x="327" y="2631"/>
                    <a:pt x="321" y="2630"/>
                    <a:pt x="315" y="2630"/>
                  </a:cubicBezTo>
                  <a:cubicBezTo>
                    <a:pt x="278" y="2630"/>
                    <a:pt x="246" y="2667"/>
                    <a:pt x="246" y="2705"/>
                  </a:cubicBezTo>
                  <a:lnTo>
                    <a:pt x="289" y="2950"/>
                  </a:lnTo>
                  <a:cubicBezTo>
                    <a:pt x="390" y="3513"/>
                    <a:pt x="751" y="3990"/>
                    <a:pt x="1256" y="4221"/>
                  </a:cubicBezTo>
                  <a:cubicBezTo>
                    <a:pt x="1314" y="4249"/>
                    <a:pt x="1299" y="4336"/>
                    <a:pt x="1242" y="4350"/>
                  </a:cubicBezTo>
                  <a:lnTo>
                    <a:pt x="967" y="4350"/>
                  </a:lnTo>
                  <a:cubicBezTo>
                    <a:pt x="910" y="4365"/>
                    <a:pt x="881" y="4408"/>
                    <a:pt x="910" y="4452"/>
                  </a:cubicBezTo>
                  <a:lnTo>
                    <a:pt x="1040" y="4697"/>
                  </a:lnTo>
                  <a:cubicBezTo>
                    <a:pt x="1314" y="5173"/>
                    <a:pt x="1790" y="5491"/>
                    <a:pt x="2324" y="5563"/>
                  </a:cubicBezTo>
                  <a:cubicBezTo>
                    <a:pt x="2382" y="5577"/>
                    <a:pt x="2397" y="5650"/>
                    <a:pt x="2353" y="5693"/>
                  </a:cubicBezTo>
                  <a:cubicBezTo>
                    <a:pt x="1891" y="6025"/>
                    <a:pt x="1357" y="6256"/>
                    <a:pt x="794" y="6357"/>
                  </a:cubicBezTo>
                  <a:lnTo>
                    <a:pt x="188" y="6458"/>
                  </a:lnTo>
                  <a:cubicBezTo>
                    <a:pt x="116" y="6472"/>
                    <a:pt x="116" y="6559"/>
                    <a:pt x="174" y="6588"/>
                  </a:cubicBezTo>
                  <a:lnTo>
                    <a:pt x="751" y="6804"/>
                  </a:lnTo>
                  <a:cubicBezTo>
                    <a:pt x="1328" y="7035"/>
                    <a:pt x="1949" y="7151"/>
                    <a:pt x="2570" y="7151"/>
                  </a:cubicBezTo>
                  <a:cubicBezTo>
                    <a:pt x="5385" y="7136"/>
                    <a:pt x="7680" y="4870"/>
                    <a:pt x="7694" y="2055"/>
                  </a:cubicBezTo>
                  <a:lnTo>
                    <a:pt x="7694" y="2026"/>
                  </a:lnTo>
                  <a:lnTo>
                    <a:pt x="7694" y="1983"/>
                  </a:lnTo>
                  <a:lnTo>
                    <a:pt x="7694" y="1969"/>
                  </a:lnTo>
                  <a:cubicBezTo>
                    <a:pt x="7896" y="1839"/>
                    <a:pt x="8070" y="1680"/>
                    <a:pt x="8243" y="1507"/>
                  </a:cubicBezTo>
                  <a:lnTo>
                    <a:pt x="8647" y="1088"/>
                  </a:lnTo>
                  <a:cubicBezTo>
                    <a:pt x="8687" y="1048"/>
                    <a:pt x="8653" y="971"/>
                    <a:pt x="8591" y="971"/>
                  </a:cubicBezTo>
                  <a:cubicBezTo>
                    <a:pt x="8586" y="971"/>
                    <a:pt x="8580" y="971"/>
                    <a:pt x="8575" y="973"/>
                  </a:cubicBezTo>
                  <a:lnTo>
                    <a:pt x="8012" y="1117"/>
                  </a:lnTo>
                  <a:lnTo>
                    <a:pt x="7824" y="1146"/>
                  </a:lnTo>
                  <a:cubicBezTo>
                    <a:pt x="7820" y="1147"/>
                    <a:pt x="7816" y="1147"/>
                    <a:pt x="7812" y="1147"/>
                  </a:cubicBezTo>
                  <a:cubicBezTo>
                    <a:pt x="7761" y="1147"/>
                    <a:pt x="7728" y="1070"/>
                    <a:pt x="7781" y="1030"/>
                  </a:cubicBezTo>
                  <a:cubicBezTo>
                    <a:pt x="7839" y="973"/>
                    <a:pt x="7896" y="915"/>
                    <a:pt x="7954" y="857"/>
                  </a:cubicBezTo>
                  <a:lnTo>
                    <a:pt x="8402" y="366"/>
                  </a:lnTo>
                  <a:cubicBezTo>
                    <a:pt x="8439" y="329"/>
                    <a:pt x="8401" y="259"/>
                    <a:pt x="8353" y="259"/>
                  </a:cubicBezTo>
                  <a:cubicBezTo>
                    <a:pt x="8346" y="259"/>
                    <a:pt x="8338" y="261"/>
                    <a:pt x="8330" y="265"/>
                  </a:cubicBezTo>
                  <a:lnTo>
                    <a:pt x="7709" y="467"/>
                  </a:lnTo>
                  <a:cubicBezTo>
                    <a:pt x="7521" y="525"/>
                    <a:pt x="7334" y="583"/>
                    <a:pt x="7131" y="612"/>
                  </a:cubicBezTo>
                  <a:cubicBezTo>
                    <a:pt x="7117" y="612"/>
                    <a:pt x="7088" y="597"/>
                    <a:pt x="7074" y="583"/>
                  </a:cubicBezTo>
                  <a:cubicBezTo>
                    <a:pt x="6667" y="180"/>
                    <a:pt x="6168" y="0"/>
                    <a:pt x="5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83" name="Google Shape;6483;p50"/>
          <p:cNvGrpSpPr/>
          <p:nvPr/>
        </p:nvGrpSpPr>
        <p:grpSpPr>
          <a:xfrm rot="899985">
            <a:off x="1244536" y="2019536"/>
            <a:ext cx="1043163" cy="1353736"/>
            <a:chOff x="6156488" y="1968077"/>
            <a:chExt cx="665975" cy="864197"/>
          </a:xfrm>
        </p:grpSpPr>
        <p:sp>
          <p:nvSpPr>
            <p:cNvPr id="6484" name="Google Shape;6484;p50"/>
            <p:cNvSpPr/>
            <p:nvPr/>
          </p:nvSpPr>
          <p:spPr>
            <a:xfrm>
              <a:off x="6222296" y="2385897"/>
              <a:ext cx="324251" cy="428994"/>
            </a:xfrm>
            <a:custGeom>
              <a:rect b="b" l="l" r="r" t="t"/>
              <a:pathLst>
                <a:path extrusionOk="0" h="4837" w="3656">
                  <a:moveTo>
                    <a:pt x="2625" y="1"/>
                  </a:moveTo>
                  <a:cubicBezTo>
                    <a:pt x="2510" y="1"/>
                    <a:pt x="2479" y="159"/>
                    <a:pt x="2312" y="492"/>
                  </a:cubicBezTo>
                  <a:cubicBezTo>
                    <a:pt x="2027" y="979"/>
                    <a:pt x="1" y="4718"/>
                    <a:pt x="200" y="4832"/>
                  </a:cubicBezTo>
                  <a:cubicBezTo>
                    <a:pt x="204" y="4835"/>
                    <a:pt x="209" y="4836"/>
                    <a:pt x="215" y="4836"/>
                  </a:cubicBezTo>
                  <a:cubicBezTo>
                    <a:pt x="500" y="4836"/>
                    <a:pt x="2890" y="1483"/>
                    <a:pt x="3199" y="1036"/>
                  </a:cubicBezTo>
                  <a:cubicBezTo>
                    <a:pt x="3569" y="522"/>
                    <a:pt x="3655" y="606"/>
                    <a:pt x="3084" y="236"/>
                  </a:cubicBezTo>
                  <a:cubicBezTo>
                    <a:pt x="2834" y="81"/>
                    <a:pt x="2708" y="1"/>
                    <a:pt x="2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5" name="Google Shape;6485;p50"/>
            <p:cNvSpPr/>
            <p:nvPr/>
          </p:nvSpPr>
          <p:spPr>
            <a:xfrm>
              <a:off x="6422292" y="2358580"/>
              <a:ext cx="141904" cy="124255"/>
            </a:xfrm>
            <a:custGeom>
              <a:rect b="b" l="l" r="r" t="t"/>
              <a:pathLst>
                <a:path extrusionOk="0" h="1401" w="1600">
                  <a:moveTo>
                    <a:pt x="258" y="1"/>
                  </a:moveTo>
                  <a:lnTo>
                    <a:pt x="0" y="716"/>
                  </a:lnTo>
                  <a:cubicBezTo>
                    <a:pt x="0" y="716"/>
                    <a:pt x="201" y="743"/>
                    <a:pt x="571" y="972"/>
                  </a:cubicBezTo>
                  <a:cubicBezTo>
                    <a:pt x="887" y="1200"/>
                    <a:pt x="1058" y="1401"/>
                    <a:pt x="1058" y="1401"/>
                  </a:cubicBezTo>
                  <a:lnTo>
                    <a:pt x="1599" y="887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6" name="Google Shape;6486;p50"/>
            <p:cNvSpPr/>
            <p:nvPr/>
          </p:nvSpPr>
          <p:spPr>
            <a:xfrm>
              <a:off x="6422292" y="1968077"/>
              <a:ext cx="392631" cy="491875"/>
            </a:xfrm>
            <a:custGeom>
              <a:rect b="b" l="l" r="r" t="t"/>
              <a:pathLst>
                <a:path extrusionOk="0" h="5546" w="4427">
                  <a:moveTo>
                    <a:pt x="3454" y="1"/>
                  </a:moveTo>
                  <a:cubicBezTo>
                    <a:pt x="3093" y="1"/>
                    <a:pt x="2720" y="136"/>
                    <a:pt x="2428" y="350"/>
                  </a:cubicBezTo>
                  <a:cubicBezTo>
                    <a:pt x="2227" y="521"/>
                    <a:pt x="1999" y="779"/>
                    <a:pt x="1828" y="1007"/>
                  </a:cubicBezTo>
                  <a:cubicBezTo>
                    <a:pt x="1400" y="1636"/>
                    <a:pt x="514" y="3063"/>
                    <a:pt x="201" y="3947"/>
                  </a:cubicBezTo>
                  <a:cubicBezTo>
                    <a:pt x="144" y="4091"/>
                    <a:pt x="87" y="4233"/>
                    <a:pt x="57" y="4404"/>
                  </a:cubicBezTo>
                  <a:cubicBezTo>
                    <a:pt x="0" y="4518"/>
                    <a:pt x="0" y="4575"/>
                    <a:pt x="0" y="4575"/>
                  </a:cubicBezTo>
                  <a:cubicBezTo>
                    <a:pt x="544" y="4833"/>
                    <a:pt x="1028" y="5146"/>
                    <a:pt x="1485" y="5546"/>
                  </a:cubicBezTo>
                  <a:lnTo>
                    <a:pt x="1629" y="5404"/>
                  </a:lnTo>
                  <a:cubicBezTo>
                    <a:pt x="1743" y="5290"/>
                    <a:pt x="1857" y="5203"/>
                    <a:pt x="1972" y="5089"/>
                  </a:cubicBezTo>
                  <a:cubicBezTo>
                    <a:pt x="2657" y="4404"/>
                    <a:pt x="3570" y="3063"/>
                    <a:pt x="3970" y="2378"/>
                  </a:cubicBezTo>
                  <a:cubicBezTo>
                    <a:pt x="4112" y="2149"/>
                    <a:pt x="4256" y="1834"/>
                    <a:pt x="4313" y="1578"/>
                  </a:cubicBezTo>
                  <a:cubicBezTo>
                    <a:pt x="4427" y="1035"/>
                    <a:pt x="4313" y="464"/>
                    <a:pt x="3940" y="94"/>
                  </a:cubicBezTo>
                  <a:cubicBezTo>
                    <a:pt x="3787" y="30"/>
                    <a:pt x="3622" y="1"/>
                    <a:pt x="3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7" name="Google Shape;6487;p50"/>
            <p:cNvSpPr/>
            <p:nvPr/>
          </p:nvSpPr>
          <p:spPr>
            <a:xfrm>
              <a:off x="6422292" y="2318138"/>
              <a:ext cx="174897" cy="141815"/>
            </a:xfrm>
            <a:custGeom>
              <a:rect b="b" l="l" r="r" t="t"/>
              <a:pathLst>
                <a:path extrusionOk="0" h="1599" w="1972">
                  <a:moveTo>
                    <a:pt x="201" y="0"/>
                  </a:moveTo>
                  <a:cubicBezTo>
                    <a:pt x="144" y="144"/>
                    <a:pt x="87" y="286"/>
                    <a:pt x="57" y="457"/>
                  </a:cubicBezTo>
                  <a:cubicBezTo>
                    <a:pt x="0" y="571"/>
                    <a:pt x="0" y="628"/>
                    <a:pt x="0" y="628"/>
                  </a:cubicBezTo>
                  <a:cubicBezTo>
                    <a:pt x="544" y="886"/>
                    <a:pt x="1028" y="1199"/>
                    <a:pt x="1485" y="1599"/>
                  </a:cubicBezTo>
                  <a:lnTo>
                    <a:pt x="1629" y="1457"/>
                  </a:lnTo>
                  <a:cubicBezTo>
                    <a:pt x="1743" y="1343"/>
                    <a:pt x="1857" y="1256"/>
                    <a:pt x="1972" y="1142"/>
                  </a:cubicBezTo>
                  <a:cubicBezTo>
                    <a:pt x="1515" y="715"/>
                    <a:pt x="800" y="228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8" name="Google Shape;6488;p50"/>
            <p:cNvSpPr/>
            <p:nvPr/>
          </p:nvSpPr>
          <p:spPr>
            <a:xfrm>
              <a:off x="6637632" y="1968077"/>
              <a:ext cx="184830" cy="140042"/>
            </a:xfrm>
            <a:custGeom>
              <a:rect b="b" l="l" r="r" t="t"/>
              <a:pathLst>
                <a:path extrusionOk="0" h="1579" w="2084">
                  <a:moveTo>
                    <a:pt x="1019" y="0"/>
                  </a:moveTo>
                  <a:cubicBezTo>
                    <a:pt x="745" y="0"/>
                    <a:pt x="383" y="79"/>
                    <a:pt x="0" y="379"/>
                  </a:cubicBezTo>
                  <a:cubicBezTo>
                    <a:pt x="1341" y="493"/>
                    <a:pt x="1855" y="1549"/>
                    <a:pt x="1885" y="1578"/>
                  </a:cubicBezTo>
                  <a:cubicBezTo>
                    <a:pt x="2083" y="608"/>
                    <a:pt x="1512" y="94"/>
                    <a:pt x="1512" y="94"/>
                  </a:cubicBezTo>
                  <a:cubicBezTo>
                    <a:pt x="1512" y="94"/>
                    <a:pt x="1318" y="0"/>
                    <a:pt x="1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9" name="Google Shape;6489;p50"/>
            <p:cNvSpPr/>
            <p:nvPr/>
          </p:nvSpPr>
          <p:spPr>
            <a:xfrm>
              <a:off x="6407126" y="2467581"/>
              <a:ext cx="243099" cy="364693"/>
            </a:xfrm>
            <a:custGeom>
              <a:rect b="b" l="l" r="r" t="t"/>
              <a:pathLst>
                <a:path extrusionOk="0" h="4112" w="2741">
                  <a:moveTo>
                    <a:pt x="2284" y="1"/>
                  </a:moveTo>
                  <a:lnTo>
                    <a:pt x="0" y="4112"/>
                  </a:lnTo>
                  <a:lnTo>
                    <a:pt x="2741" y="286"/>
                  </a:lnTo>
                  <a:lnTo>
                    <a:pt x="22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0" name="Google Shape;6490;p50"/>
            <p:cNvSpPr/>
            <p:nvPr/>
          </p:nvSpPr>
          <p:spPr>
            <a:xfrm>
              <a:off x="6581935" y="2315654"/>
              <a:ext cx="81063" cy="134188"/>
            </a:xfrm>
            <a:custGeom>
              <a:rect b="b" l="l" r="r" t="t"/>
              <a:pathLst>
                <a:path extrusionOk="0" h="1513" w="914">
                  <a:moveTo>
                    <a:pt x="599" y="1"/>
                  </a:moveTo>
                  <a:lnTo>
                    <a:pt x="0" y="1086"/>
                  </a:lnTo>
                  <a:lnTo>
                    <a:pt x="656" y="1513"/>
                  </a:lnTo>
                  <a:lnTo>
                    <a:pt x="914" y="1113"/>
                  </a:lnTo>
                  <a:lnTo>
                    <a:pt x="685" y="58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1" name="Google Shape;6491;p50"/>
            <p:cNvSpPr/>
            <p:nvPr/>
          </p:nvSpPr>
          <p:spPr>
            <a:xfrm>
              <a:off x="6576879" y="2315654"/>
              <a:ext cx="81063" cy="129133"/>
            </a:xfrm>
            <a:custGeom>
              <a:rect b="b" l="l" r="r" t="t"/>
              <a:pathLst>
                <a:path extrusionOk="0" h="1456" w="914">
                  <a:moveTo>
                    <a:pt x="656" y="1"/>
                  </a:moveTo>
                  <a:lnTo>
                    <a:pt x="0" y="1028"/>
                  </a:lnTo>
                  <a:lnTo>
                    <a:pt x="656" y="1456"/>
                  </a:lnTo>
                  <a:lnTo>
                    <a:pt x="914" y="1056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2" name="Google Shape;6492;p50"/>
            <p:cNvSpPr/>
            <p:nvPr/>
          </p:nvSpPr>
          <p:spPr>
            <a:xfrm>
              <a:off x="6597101" y="2319911"/>
              <a:ext cx="146959" cy="196626"/>
            </a:xfrm>
            <a:custGeom>
              <a:rect b="b" l="l" r="r" t="t"/>
              <a:pathLst>
                <a:path extrusionOk="0" h="2217" w="1657">
                  <a:moveTo>
                    <a:pt x="1535" y="0"/>
                  </a:moveTo>
                  <a:cubicBezTo>
                    <a:pt x="1406" y="0"/>
                    <a:pt x="996" y="199"/>
                    <a:pt x="743" y="581"/>
                  </a:cubicBezTo>
                  <a:cubicBezTo>
                    <a:pt x="599" y="809"/>
                    <a:pt x="256" y="1380"/>
                    <a:pt x="1" y="1894"/>
                  </a:cubicBezTo>
                  <a:cubicBezTo>
                    <a:pt x="1" y="2045"/>
                    <a:pt x="243" y="2217"/>
                    <a:pt x="379" y="2217"/>
                  </a:cubicBezTo>
                  <a:cubicBezTo>
                    <a:pt x="398" y="2217"/>
                    <a:pt x="414" y="2214"/>
                    <a:pt x="428" y="2207"/>
                  </a:cubicBezTo>
                  <a:cubicBezTo>
                    <a:pt x="827" y="1750"/>
                    <a:pt x="1227" y="1209"/>
                    <a:pt x="1371" y="1008"/>
                  </a:cubicBezTo>
                  <a:cubicBezTo>
                    <a:pt x="1656" y="581"/>
                    <a:pt x="1656" y="67"/>
                    <a:pt x="1570" y="10"/>
                  </a:cubicBezTo>
                  <a:cubicBezTo>
                    <a:pt x="1563" y="3"/>
                    <a:pt x="1551" y="0"/>
                    <a:pt x="1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3" name="Google Shape;6493;p50"/>
            <p:cNvSpPr/>
            <p:nvPr/>
          </p:nvSpPr>
          <p:spPr>
            <a:xfrm>
              <a:off x="6665392" y="2353525"/>
              <a:ext cx="70952" cy="48336"/>
            </a:xfrm>
            <a:custGeom>
              <a:rect b="b" l="l" r="r" t="t"/>
              <a:pathLst>
                <a:path extrusionOk="0" h="545" w="800">
                  <a:moveTo>
                    <a:pt x="30" y="1"/>
                  </a:moveTo>
                  <a:lnTo>
                    <a:pt x="0" y="58"/>
                  </a:lnTo>
                  <a:cubicBezTo>
                    <a:pt x="57" y="202"/>
                    <a:pt x="144" y="316"/>
                    <a:pt x="286" y="400"/>
                  </a:cubicBezTo>
                  <a:cubicBezTo>
                    <a:pt x="430" y="487"/>
                    <a:pt x="601" y="544"/>
                    <a:pt x="772" y="544"/>
                  </a:cubicBezTo>
                  <a:lnTo>
                    <a:pt x="800" y="458"/>
                  </a:lnTo>
                  <a:lnTo>
                    <a:pt x="800" y="458"/>
                  </a:lnTo>
                  <a:cubicBezTo>
                    <a:pt x="766" y="465"/>
                    <a:pt x="731" y="468"/>
                    <a:pt x="694" y="468"/>
                  </a:cubicBezTo>
                  <a:cubicBezTo>
                    <a:pt x="577" y="468"/>
                    <a:pt x="446" y="430"/>
                    <a:pt x="315" y="343"/>
                  </a:cubicBezTo>
                  <a:cubicBezTo>
                    <a:pt x="201" y="259"/>
                    <a:pt x="87" y="145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4" name="Google Shape;6494;p50"/>
            <p:cNvSpPr/>
            <p:nvPr/>
          </p:nvSpPr>
          <p:spPr>
            <a:xfrm>
              <a:off x="6589385" y="2464920"/>
              <a:ext cx="73613" cy="48336"/>
            </a:xfrm>
            <a:custGeom>
              <a:rect b="b" l="l" r="r" t="t"/>
              <a:pathLst>
                <a:path extrusionOk="0" h="545" w="830">
                  <a:moveTo>
                    <a:pt x="58" y="1"/>
                  </a:moveTo>
                  <a:lnTo>
                    <a:pt x="1" y="88"/>
                  </a:lnTo>
                  <a:cubicBezTo>
                    <a:pt x="58" y="202"/>
                    <a:pt x="172" y="316"/>
                    <a:pt x="316" y="401"/>
                  </a:cubicBezTo>
                  <a:cubicBezTo>
                    <a:pt x="458" y="487"/>
                    <a:pt x="629" y="545"/>
                    <a:pt x="773" y="545"/>
                  </a:cubicBezTo>
                  <a:lnTo>
                    <a:pt x="830" y="458"/>
                  </a:lnTo>
                  <a:lnTo>
                    <a:pt x="830" y="458"/>
                  </a:lnTo>
                  <a:cubicBezTo>
                    <a:pt x="796" y="465"/>
                    <a:pt x="758" y="469"/>
                    <a:pt x="719" y="469"/>
                  </a:cubicBezTo>
                  <a:cubicBezTo>
                    <a:pt x="594" y="469"/>
                    <a:pt x="453" y="431"/>
                    <a:pt x="343" y="344"/>
                  </a:cubicBezTo>
                  <a:cubicBezTo>
                    <a:pt x="202" y="259"/>
                    <a:pt x="115" y="1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5" name="Google Shape;6495;p50"/>
            <p:cNvSpPr/>
            <p:nvPr/>
          </p:nvSpPr>
          <p:spPr>
            <a:xfrm>
              <a:off x="6156488" y="2295433"/>
              <a:ext cx="235472" cy="395114"/>
            </a:xfrm>
            <a:custGeom>
              <a:rect b="b" l="l" r="r" t="t"/>
              <a:pathLst>
                <a:path extrusionOk="0" h="4455" w="2655">
                  <a:moveTo>
                    <a:pt x="2228" y="0"/>
                  </a:moveTo>
                  <a:lnTo>
                    <a:pt x="1" y="4454"/>
                  </a:lnTo>
                  <a:lnTo>
                    <a:pt x="2655" y="256"/>
                  </a:lnTo>
                  <a:lnTo>
                    <a:pt x="22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6" name="Google Shape;6496;p50"/>
            <p:cNvSpPr/>
            <p:nvPr/>
          </p:nvSpPr>
          <p:spPr>
            <a:xfrm>
              <a:off x="6394532" y="2234591"/>
              <a:ext cx="121594" cy="93745"/>
            </a:xfrm>
            <a:custGeom>
              <a:rect b="b" l="l" r="r" t="t"/>
              <a:pathLst>
                <a:path extrusionOk="0" h="1057" w="1371">
                  <a:moveTo>
                    <a:pt x="1314" y="1"/>
                  </a:moveTo>
                  <a:lnTo>
                    <a:pt x="229" y="229"/>
                  </a:lnTo>
                  <a:lnTo>
                    <a:pt x="0" y="629"/>
                  </a:lnTo>
                  <a:lnTo>
                    <a:pt x="656" y="1056"/>
                  </a:lnTo>
                  <a:lnTo>
                    <a:pt x="1371" y="58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7" name="Google Shape;6497;p50"/>
            <p:cNvSpPr/>
            <p:nvPr/>
          </p:nvSpPr>
          <p:spPr>
            <a:xfrm>
              <a:off x="6399587" y="2239736"/>
              <a:ext cx="116539" cy="91173"/>
            </a:xfrm>
            <a:custGeom>
              <a:rect b="b" l="l" r="r" t="t"/>
              <a:pathLst>
                <a:path extrusionOk="0" h="1028" w="1314">
                  <a:moveTo>
                    <a:pt x="1314" y="0"/>
                  </a:moveTo>
                  <a:lnTo>
                    <a:pt x="256" y="228"/>
                  </a:lnTo>
                  <a:lnTo>
                    <a:pt x="1" y="628"/>
                  </a:lnTo>
                  <a:lnTo>
                    <a:pt x="656" y="1028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8" name="Google Shape;6498;p50"/>
            <p:cNvSpPr/>
            <p:nvPr/>
          </p:nvSpPr>
          <p:spPr>
            <a:xfrm>
              <a:off x="6336174" y="2148296"/>
              <a:ext cx="141904" cy="199641"/>
            </a:xfrm>
            <a:custGeom>
              <a:rect b="b" l="l" r="r" t="t"/>
              <a:pathLst>
                <a:path extrusionOk="0" h="2251" w="1600">
                  <a:moveTo>
                    <a:pt x="1499" y="0"/>
                  </a:moveTo>
                  <a:cubicBezTo>
                    <a:pt x="1396" y="0"/>
                    <a:pt x="953" y="202"/>
                    <a:pt x="686" y="602"/>
                  </a:cubicBezTo>
                  <a:cubicBezTo>
                    <a:pt x="572" y="830"/>
                    <a:pt x="259" y="1401"/>
                    <a:pt x="1" y="1945"/>
                  </a:cubicBezTo>
                  <a:cubicBezTo>
                    <a:pt x="1" y="2088"/>
                    <a:pt x="221" y="2250"/>
                    <a:pt x="376" y="2250"/>
                  </a:cubicBezTo>
                  <a:cubicBezTo>
                    <a:pt x="406" y="2250"/>
                    <a:pt x="434" y="2244"/>
                    <a:pt x="457" y="2230"/>
                  </a:cubicBezTo>
                  <a:cubicBezTo>
                    <a:pt x="830" y="1773"/>
                    <a:pt x="1200" y="1230"/>
                    <a:pt x="1344" y="1001"/>
                  </a:cubicBezTo>
                  <a:cubicBezTo>
                    <a:pt x="1599" y="574"/>
                    <a:pt x="1599" y="60"/>
                    <a:pt x="1515" y="3"/>
                  </a:cubicBezTo>
                  <a:cubicBezTo>
                    <a:pt x="1511" y="1"/>
                    <a:pt x="1506" y="0"/>
                    <a:pt x="14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9" name="Google Shape;6499;p50"/>
            <p:cNvSpPr/>
            <p:nvPr/>
          </p:nvSpPr>
          <p:spPr>
            <a:xfrm>
              <a:off x="6399587" y="2178894"/>
              <a:ext cx="68380" cy="53214"/>
            </a:xfrm>
            <a:custGeom>
              <a:rect b="b" l="l" r="r" t="t"/>
              <a:pathLst>
                <a:path extrusionOk="0" h="600" w="771">
                  <a:moveTo>
                    <a:pt x="28" y="1"/>
                  </a:moveTo>
                  <a:lnTo>
                    <a:pt x="1" y="85"/>
                  </a:lnTo>
                  <a:cubicBezTo>
                    <a:pt x="58" y="229"/>
                    <a:pt x="172" y="371"/>
                    <a:pt x="313" y="458"/>
                  </a:cubicBezTo>
                  <a:cubicBezTo>
                    <a:pt x="457" y="542"/>
                    <a:pt x="599" y="599"/>
                    <a:pt x="743" y="599"/>
                  </a:cubicBezTo>
                  <a:lnTo>
                    <a:pt x="770" y="515"/>
                  </a:lnTo>
                  <a:lnTo>
                    <a:pt x="770" y="515"/>
                  </a:lnTo>
                  <a:cubicBezTo>
                    <a:pt x="751" y="519"/>
                    <a:pt x="729" y="522"/>
                    <a:pt x="707" y="522"/>
                  </a:cubicBezTo>
                  <a:cubicBezTo>
                    <a:pt x="598" y="522"/>
                    <a:pt x="460" y="471"/>
                    <a:pt x="343" y="401"/>
                  </a:cubicBezTo>
                  <a:cubicBezTo>
                    <a:pt x="199" y="314"/>
                    <a:pt x="85" y="142"/>
                    <a:pt x="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0" name="Google Shape;6500;p50"/>
            <p:cNvSpPr/>
            <p:nvPr/>
          </p:nvSpPr>
          <p:spPr>
            <a:xfrm>
              <a:off x="6328724" y="2295433"/>
              <a:ext cx="68291" cy="50731"/>
            </a:xfrm>
            <a:custGeom>
              <a:rect b="b" l="l" r="r" t="t"/>
              <a:pathLst>
                <a:path extrusionOk="0" h="572" w="770">
                  <a:moveTo>
                    <a:pt x="57" y="0"/>
                  </a:moveTo>
                  <a:lnTo>
                    <a:pt x="0" y="57"/>
                  </a:lnTo>
                  <a:cubicBezTo>
                    <a:pt x="57" y="199"/>
                    <a:pt x="171" y="343"/>
                    <a:pt x="313" y="427"/>
                  </a:cubicBezTo>
                  <a:cubicBezTo>
                    <a:pt x="457" y="514"/>
                    <a:pt x="599" y="571"/>
                    <a:pt x="742" y="571"/>
                  </a:cubicBezTo>
                  <a:lnTo>
                    <a:pt x="770" y="484"/>
                  </a:lnTo>
                  <a:lnTo>
                    <a:pt x="770" y="484"/>
                  </a:lnTo>
                  <a:cubicBezTo>
                    <a:pt x="749" y="490"/>
                    <a:pt x="726" y="492"/>
                    <a:pt x="703" y="492"/>
                  </a:cubicBezTo>
                  <a:cubicBezTo>
                    <a:pt x="595" y="492"/>
                    <a:pt x="464" y="441"/>
                    <a:pt x="370" y="370"/>
                  </a:cubicBezTo>
                  <a:cubicBezTo>
                    <a:pt x="199" y="286"/>
                    <a:pt x="85" y="142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1" name="Google Shape;6501;p50"/>
            <p:cNvSpPr/>
            <p:nvPr/>
          </p:nvSpPr>
          <p:spPr>
            <a:xfrm>
              <a:off x="6556569" y="2081335"/>
              <a:ext cx="192546" cy="167269"/>
            </a:xfrm>
            <a:custGeom>
              <a:rect b="b" l="l" r="r" t="t"/>
              <a:pathLst>
                <a:path extrusionOk="0" h="1886" w="2171">
                  <a:moveTo>
                    <a:pt x="1075" y="0"/>
                  </a:moveTo>
                  <a:cubicBezTo>
                    <a:pt x="768" y="0"/>
                    <a:pt x="466" y="146"/>
                    <a:pt x="286" y="416"/>
                  </a:cubicBezTo>
                  <a:cubicBezTo>
                    <a:pt x="1" y="872"/>
                    <a:pt x="142" y="1443"/>
                    <a:pt x="572" y="1729"/>
                  </a:cubicBezTo>
                  <a:cubicBezTo>
                    <a:pt x="731" y="1835"/>
                    <a:pt x="913" y="1886"/>
                    <a:pt x="1095" y="1886"/>
                  </a:cubicBezTo>
                  <a:cubicBezTo>
                    <a:pt x="1402" y="1886"/>
                    <a:pt x="1706" y="1741"/>
                    <a:pt x="1885" y="1471"/>
                  </a:cubicBezTo>
                  <a:cubicBezTo>
                    <a:pt x="2171" y="1014"/>
                    <a:pt x="2027" y="443"/>
                    <a:pt x="1600" y="158"/>
                  </a:cubicBezTo>
                  <a:cubicBezTo>
                    <a:pt x="1440" y="51"/>
                    <a:pt x="1257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2" name="Google Shape;6502;p50"/>
            <p:cNvSpPr/>
            <p:nvPr/>
          </p:nvSpPr>
          <p:spPr>
            <a:xfrm>
              <a:off x="6566680" y="2090559"/>
              <a:ext cx="172325" cy="148822"/>
            </a:xfrm>
            <a:custGeom>
              <a:rect b="b" l="l" r="r" t="t"/>
              <a:pathLst>
                <a:path extrusionOk="0" h="1678" w="1943">
                  <a:moveTo>
                    <a:pt x="960" y="1"/>
                  </a:moveTo>
                  <a:cubicBezTo>
                    <a:pt x="686" y="1"/>
                    <a:pt x="420" y="133"/>
                    <a:pt x="257" y="369"/>
                  </a:cubicBezTo>
                  <a:cubicBezTo>
                    <a:pt x="1" y="768"/>
                    <a:pt x="115" y="1282"/>
                    <a:pt x="515" y="1538"/>
                  </a:cubicBezTo>
                  <a:cubicBezTo>
                    <a:pt x="651" y="1633"/>
                    <a:pt x="810" y="1678"/>
                    <a:pt x="970" y="1678"/>
                  </a:cubicBezTo>
                  <a:cubicBezTo>
                    <a:pt x="1245" y="1678"/>
                    <a:pt x="1522" y="1545"/>
                    <a:pt x="1684" y="1310"/>
                  </a:cubicBezTo>
                  <a:cubicBezTo>
                    <a:pt x="1942" y="910"/>
                    <a:pt x="1828" y="396"/>
                    <a:pt x="1428" y="140"/>
                  </a:cubicBezTo>
                  <a:cubicBezTo>
                    <a:pt x="1282" y="46"/>
                    <a:pt x="1119" y="1"/>
                    <a:pt x="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3" name="Google Shape;6503;p50"/>
            <p:cNvSpPr/>
            <p:nvPr/>
          </p:nvSpPr>
          <p:spPr>
            <a:xfrm>
              <a:off x="6586990" y="2105991"/>
              <a:ext cx="131705" cy="117958"/>
            </a:xfrm>
            <a:custGeom>
              <a:rect b="b" l="l" r="r" t="t"/>
              <a:pathLst>
                <a:path extrusionOk="0" h="1330" w="1485">
                  <a:moveTo>
                    <a:pt x="744" y="1"/>
                  </a:moveTo>
                  <a:cubicBezTo>
                    <a:pt x="522" y="1"/>
                    <a:pt x="308" y="108"/>
                    <a:pt x="199" y="309"/>
                  </a:cubicBezTo>
                  <a:cubicBezTo>
                    <a:pt x="0" y="594"/>
                    <a:pt x="85" y="1022"/>
                    <a:pt x="370" y="1223"/>
                  </a:cubicBezTo>
                  <a:cubicBezTo>
                    <a:pt x="485" y="1295"/>
                    <a:pt x="610" y="1330"/>
                    <a:pt x="733" y="1330"/>
                  </a:cubicBezTo>
                  <a:cubicBezTo>
                    <a:pt x="949" y="1330"/>
                    <a:pt x="1157" y="1222"/>
                    <a:pt x="1284" y="1022"/>
                  </a:cubicBezTo>
                  <a:cubicBezTo>
                    <a:pt x="1485" y="736"/>
                    <a:pt x="1398" y="309"/>
                    <a:pt x="1113" y="108"/>
                  </a:cubicBezTo>
                  <a:cubicBezTo>
                    <a:pt x="999" y="36"/>
                    <a:pt x="870" y="1"/>
                    <a:pt x="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1" name="Shape 5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2" name="Google Shape;5552;p30"/>
          <p:cNvGrpSpPr/>
          <p:nvPr/>
        </p:nvGrpSpPr>
        <p:grpSpPr>
          <a:xfrm>
            <a:off x="4403077" y="266538"/>
            <a:ext cx="4163047" cy="4160039"/>
            <a:chOff x="4403077" y="266538"/>
            <a:chExt cx="4163047" cy="4160039"/>
          </a:xfrm>
        </p:grpSpPr>
        <p:sp>
          <p:nvSpPr>
            <p:cNvPr id="5553" name="Google Shape;5553;p30"/>
            <p:cNvSpPr/>
            <p:nvPr/>
          </p:nvSpPr>
          <p:spPr>
            <a:xfrm>
              <a:off x="7271841" y="3805575"/>
              <a:ext cx="620422" cy="62100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4" name="Google Shape;5554;p30"/>
            <p:cNvSpPr/>
            <p:nvPr/>
          </p:nvSpPr>
          <p:spPr>
            <a:xfrm>
              <a:off x="6715779" y="266538"/>
              <a:ext cx="356395" cy="356727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5" name="Google Shape;5555;p30"/>
            <p:cNvSpPr/>
            <p:nvPr/>
          </p:nvSpPr>
          <p:spPr>
            <a:xfrm>
              <a:off x="4464616" y="653025"/>
              <a:ext cx="620422" cy="62100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6" name="Google Shape;5556;p30"/>
            <p:cNvSpPr/>
            <p:nvPr/>
          </p:nvSpPr>
          <p:spPr>
            <a:xfrm>
              <a:off x="7524349" y="3053297"/>
              <a:ext cx="270175" cy="270408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7" name="Google Shape;5557;p30"/>
            <p:cNvSpPr/>
            <p:nvPr/>
          </p:nvSpPr>
          <p:spPr>
            <a:xfrm>
              <a:off x="4403077" y="2299677"/>
              <a:ext cx="270175" cy="270419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8" name="Google Shape;5558;p30"/>
            <p:cNvSpPr/>
            <p:nvPr/>
          </p:nvSpPr>
          <p:spPr>
            <a:xfrm>
              <a:off x="8295949" y="1563697"/>
              <a:ext cx="270175" cy="270408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59" name="Google Shape;5559;p30"/>
          <p:cNvGrpSpPr/>
          <p:nvPr/>
        </p:nvGrpSpPr>
        <p:grpSpPr>
          <a:xfrm>
            <a:off x="4673251" y="615500"/>
            <a:ext cx="3668096" cy="3418800"/>
            <a:chOff x="4673251" y="615500"/>
            <a:chExt cx="3668096" cy="3418800"/>
          </a:xfrm>
        </p:grpSpPr>
        <p:grpSp>
          <p:nvGrpSpPr>
            <p:cNvPr id="5560" name="Google Shape;5560;p30"/>
            <p:cNvGrpSpPr/>
            <p:nvPr/>
          </p:nvGrpSpPr>
          <p:grpSpPr>
            <a:xfrm>
              <a:off x="4922547" y="615500"/>
              <a:ext cx="3418800" cy="3418800"/>
              <a:chOff x="4922547" y="615500"/>
              <a:chExt cx="3418800" cy="3418800"/>
            </a:xfrm>
          </p:grpSpPr>
          <p:sp>
            <p:nvSpPr>
              <p:cNvPr id="5561" name="Google Shape;5561;p30"/>
              <p:cNvSpPr/>
              <p:nvPr/>
            </p:nvSpPr>
            <p:spPr>
              <a:xfrm rot="2700000">
                <a:off x="5917063" y="622329"/>
                <a:ext cx="1429770" cy="3405143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2" name="Google Shape;5562;p30"/>
              <p:cNvSpPr/>
              <p:nvPr/>
            </p:nvSpPr>
            <p:spPr>
              <a:xfrm rot="2700000">
                <a:off x="6011397" y="925555"/>
                <a:ext cx="1158665" cy="2758989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563" name="Google Shape;5563;p30"/>
              <p:cNvGrpSpPr/>
              <p:nvPr/>
            </p:nvGrpSpPr>
            <p:grpSpPr>
              <a:xfrm flipH="1">
                <a:off x="4934918" y="910475"/>
                <a:ext cx="2146916" cy="1873435"/>
                <a:chOff x="7370668" y="1170600"/>
                <a:chExt cx="2146916" cy="1873435"/>
              </a:xfrm>
            </p:grpSpPr>
            <p:sp>
              <p:nvSpPr>
                <p:cNvPr id="5564" name="Google Shape;5564;p30"/>
                <p:cNvSpPr/>
                <p:nvPr/>
              </p:nvSpPr>
              <p:spPr>
                <a:xfrm>
                  <a:off x="7644151" y="1232874"/>
                  <a:ext cx="1620711" cy="1620566"/>
                </a:xfrm>
                <a:custGeom>
                  <a:rect b="b" l="l" r="r" t="t"/>
                  <a:pathLst>
                    <a:path extrusionOk="0" h="11164" w="11165">
                      <a:moveTo>
                        <a:pt x="5569" y="1"/>
                      </a:moveTo>
                      <a:cubicBezTo>
                        <a:pt x="2513" y="1"/>
                        <a:pt x="0" y="2484"/>
                        <a:pt x="0" y="5567"/>
                      </a:cubicBezTo>
                      <a:cubicBezTo>
                        <a:pt x="0" y="8651"/>
                        <a:pt x="2513" y="11163"/>
                        <a:pt x="5569" y="11163"/>
                      </a:cubicBezTo>
                      <a:cubicBezTo>
                        <a:pt x="8653" y="11163"/>
                        <a:pt x="11165" y="8651"/>
                        <a:pt x="11165" y="5567"/>
                      </a:cubicBezTo>
                      <a:cubicBezTo>
                        <a:pt x="11165" y="2484"/>
                        <a:pt x="8653" y="1"/>
                        <a:pt x="55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33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65" name="Google Shape;5565;p30"/>
                <p:cNvSpPr/>
                <p:nvPr/>
              </p:nvSpPr>
              <p:spPr>
                <a:xfrm>
                  <a:off x="7988328" y="1232874"/>
                  <a:ext cx="1036297" cy="315433"/>
                </a:xfrm>
                <a:custGeom>
                  <a:rect b="b" l="l" r="r" t="t"/>
                  <a:pathLst>
                    <a:path extrusionOk="0" h="2173" w="7139">
                      <a:moveTo>
                        <a:pt x="3198" y="1"/>
                      </a:moveTo>
                      <a:cubicBezTo>
                        <a:pt x="2026" y="1"/>
                        <a:pt x="914" y="371"/>
                        <a:pt x="0" y="999"/>
                      </a:cubicBezTo>
                      <a:cubicBezTo>
                        <a:pt x="990" y="1824"/>
                        <a:pt x="2351" y="2172"/>
                        <a:pt x="3648" y="2172"/>
                      </a:cubicBezTo>
                      <a:cubicBezTo>
                        <a:pt x="3698" y="2172"/>
                        <a:pt x="3747" y="2172"/>
                        <a:pt x="3796" y="2171"/>
                      </a:cubicBezTo>
                      <a:cubicBezTo>
                        <a:pt x="4938" y="2141"/>
                        <a:pt x="6023" y="1798"/>
                        <a:pt x="7138" y="1600"/>
                      </a:cubicBezTo>
                      <a:cubicBezTo>
                        <a:pt x="6110" y="599"/>
                        <a:pt x="4740" y="1"/>
                        <a:pt x="31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27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66" name="Google Shape;5566;p30"/>
                <p:cNvSpPr/>
                <p:nvPr/>
              </p:nvSpPr>
              <p:spPr>
                <a:xfrm>
                  <a:off x="8124925" y="2463696"/>
                  <a:ext cx="1019604" cy="389755"/>
                </a:xfrm>
                <a:custGeom>
                  <a:rect b="b" l="l" r="r" t="t"/>
                  <a:pathLst>
                    <a:path extrusionOk="0" h="2685" w="7024">
                      <a:moveTo>
                        <a:pt x="7024" y="0"/>
                      </a:moveTo>
                      <a:lnTo>
                        <a:pt x="7024" y="0"/>
                      </a:lnTo>
                      <a:cubicBezTo>
                        <a:pt x="5768" y="229"/>
                        <a:pt x="4569" y="743"/>
                        <a:pt x="3369" y="1343"/>
                      </a:cubicBezTo>
                      <a:cubicBezTo>
                        <a:pt x="2380" y="1864"/>
                        <a:pt x="1259" y="2201"/>
                        <a:pt x="132" y="2201"/>
                      </a:cubicBezTo>
                      <a:cubicBezTo>
                        <a:pt x="88" y="2201"/>
                        <a:pt x="44" y="2201"/>
                        <a:pt x="0" y="2200"/>
                      </a:cubicBezTo>
                      <a:lnTo>
                        <a:pt x="0" y="2200"/>
                      </a:lnTo>
                      <a:cubicBezTo>
                        <a:pt x="686" y="2513"/>
                        <a:pt x="1458" y="2684"/>
                        <a:pt x="2257" y="2684"/>
                      </a:cubicBezTo>
                      <a:cubicBezTo>
                        <a:pt x="4283" y="2684"/>
                        <a:pt x="6053" y="1599"/>
                        <a:pt x="7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27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67" name="Google Shape;5567;p30"/>
                <p:cNvSpPr/>
                <p:nvPr/>
              </p:nvSpPr>
              <p:spPr>
                <a:xfrm>
                  <a:off x="7644151" y="1667922"/>
                  <a:ext cx="1620711" cy="743074"/>
                </a:xfrm>
                <a:custGeom>
                  <a:rect b="b" l="l" r="r" t="t"/>
                  <a:pathLst>
                    <a:path extrusionOk="0" h="5119" w="11165">
                      <a:moveTo>
                        <a:pt x="10537" y="0"/>
                      </a:moveTo>
                      <a:cubicBezTo>
                        <a:pt x="10194" y="430"/>
                        <a:pt x="9623" y="800"/>
                        <a:pt x="9251" y="1028"/>
                      </a:cubicBezTo>
                      <a:cubicBezTo>
                        <a:pt x="8441" y="1526"/>
                        <a:pt x="7486" y="1808"/>
                        <a:pt x="6521" y="1808"/>
                      </a:cubicBezTo>
                      <a:cubicBezTo>
                        <a:pt x="6432" y="1808"/>
                        <a:pt x="6343" y="1805"/>
                        <a:pt x="6254" y="1800"/>
                      </a:cubicBezTo>
                      <a:cubicBezTo>
                        <a:pt x="5083" y="1714"/>
                        <a:pt x="4112" y="971"/>
                        <a:pt x="2999" y="686"/>
                      </a:cubicBezTo>
                      <a:cubicBezTo>
                        <a:pt x="2650" y="598"/>
                        <a:pt x="2305" y="561"/>
                        <a:pt x="1961" y="561"/>
                      </a:cubicBezTo>
                      <a:cubicBezTo>
                        <a:pt x="1405" y="561"/>
                        <a:pt x="851" y="659"/>
                        <a:pt x="286" y="800"/>
                      </a:cubicBezTo>
                      <a:cubicBezTo>
                        <a:pt x="115" y="1344"/>
                        <a:pt x="0" y="1942"/>
                        <a:pt x="0" y="2570"/>
                      </a:cubicBezTo>
                      <a:cubicBezTo>
                        <a:pt x="0" y="3141"/>
                        <a:pt x="87" y="3712"/>
                        <a:pt x="259" y="4226"/>
                      </a:cubicBezTo>
                      <a:cubicBezTo>
                        <a:pt x="1225" y="4920"/>
                        <a:pt x="2592" y="5118"/>
                        <a:pt x="3839" y="5118"/>
                      </a:cubicBezTo>
                      <a:cubicBezTo>
                        <a:pt x="4287" y="5118"/>
                        <a:pt x="4720" y="5093"/>
                        <a:pt x="5112" y="5055"/>
                      </a:cubicBezTo>
                      <a:cubicBezTo>
                        <a:pt x="6426" y="4941"/>
                        <a:pt x="7652" y="4541"/>
                        <a:pt x="8794" y="3883"/>
                      </a:cubicBezTo>
                      <a:cubicBezTo>
                        <a:pt x="9594" y="3427"/>
                        <a:pt x="10366" y="2885"/>
                        <a:pt x="11165" y="2371"/>
                      </a:cubicBezTo>
                      <a:cubicBezTo>
                        <a:pt x="11135" y="1515"/>
                        <a:pt x="10907" y="715"/>
                        <a:pt x="105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27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68" name="Google Shape;5568;p30"/>
                <p:cNvSpPr/>
                <p:nvPr/>
              </p:nvSpPr>
              <p:spPr>
                <a:xfrm>
                  <a:off x="7370668" y="1170600"/>
                  <a:ext cx="2146916" cy="1873435"/>
                </a:xfrm>
                <a:custGeom>
                  <a:rect b="b" l="l" r="r" t="t"/>
                  <a:pathLst>
                    <a:path extrusionOk="0" h="12906" w="14790">
                      <a:moveTo>
                        <a:pt x="658" y="0"/>
                      </a:moveTo>
                      <a:cubicBezTo>
                        <a:pt x="571" y="0"/>
                        <a:pt x="429" y="30"/>
                        <a:pt x="286" y="115"/>
                      </a:cubicBezTo>
                      <a:cubicBezTo>
                        <a:pt x="171" y="201"/>
                        <a:pt x="87" y="373"/>
                        <a:pt x="57" y="514"/>
                      </a:cubicBezTo>
                      <a:cubicBezTo>
                        <a:pt x="0" y="772"/>
                        <a:pt x="57" y="944"/>
                        <a:pt x="114" y="1085"/>
                      </a:cubicBezTo>
                      <a:cubicBezTo>
                        <a:pt x="228" y="1401"/>
                        <a:pt x="372" y="1656"/>
                        <a:pt x="514" y="1914"/>
                      </a:cubicBezTo>
                      <a:cubicBezTo>
                        <a:pt x="799" y="2428"/>
                        <a:pt x="1142" y="2885"/>
                        <a:pt x="1514" y="3342"/>
                      </a:cubicBezTo>
                      <a:cubicBezTo>
                        <a:pt x="2942" y="5082"/>
                        <a:pt x="4568" y="6654"/>
                        <a:pt x="6281" y="8139"/>
                      </a:cubicBezTo>
                      <a:cubicBezTo>
                        <a:pt x="7138" y="8851"/>
                        <a:pt x="7994" y="9566"/>
                        <a:pt x="8908" y="10222"/>
                      </a:cubicBezTo>
                      <a:cubicBezTo>
                        <a:pt x="9822" y="10879"/>
                        <a:pt x="10765" y="11535"/>
                        <a:pt x="11763" y="12079"/>
                      </a:cubicBezTo>
                      <a:cubicBezTo>
                        <a:pt x="12277" y="12334"/>
                        <a:pt x="12791" y="12620"/>
                        <a:pt x="13362" y="12791"/>
                      </a:cubicBezTo>
                      <a:cubicBezTo>
                        <a:pt x="13506" y="12848"/>
                        <a:pt x="13677" y="12878"/>
                        <a:pt x="13848" y="12905"/>
                      </a:cubicBezTo>
                      <a:lnTo>
                        <a:pt x="14134" y="12905"/>
                      </a:lnTo>
                      <a:cubicBezTo>
                        <a:pt x="14248" y="12878"/>
                        <a:pt x="14362" y="12878"/>
                        <a:pt x="14504" y="12764"/>
                      </a:cubicBezTo>
                      <a:cubicBezTo>
                        <a:pt x="14648" y="12677"/>
                        <a:pt x="14732" y="12535"/>
                        <a:pt x="14762" y="12392"/>
                      </a:cubicBezTo>
                      <a:cubicBezTo>
                        <a:pt x="14789" y="12250"/>
                        <a:pt x="14762" y="12163"/>
                        <a:pt x="14762" y="12049"/>
                      </a:cubicBezTo>
                      <a:cubicBezTo>
                        <a:pt x="14732" y="11850"/>
                        <a:pt x="14648" y="11706"/>
                        <a:pt x="14591" y="11565"/>
                      </a:cubicBezTo>
                      <a:cubicBezTo>
                        <a:pt x="14447" y="11307"/>
                        <a:pt x="14276" y="11051"/>
                        <a:pt x="14104" y="10822"/>
                      </a:cubicBezTo>
                      <a:cubicBezTo>
                        <a:pt x="13933" y="10594"/>
                        <a:pt x="13762" y="10366"/>
                        <a:pt x="13563" y="10165"/>
                      </a:cubicBezTo>
                      <a:cubicBezTo>
                        <a:pt x="13191" y="9737"/>
                        <a:pt x="12791" y="9338"/>
                        <a:pt x="12391" y="8965"/>
                      </a:cubicBezTo>
                      <a:cubicBezTo>
                        <a:pt x="12358" y="8932"/>
                        <a:pt x="12325" y="8918"/>
                        <a:pt x="12292" y="8918"/>
                      </a:cubicBezTo>
                      <a:cubicBezTo>
                        <a:pt x="12268" y="8918"/>
                        <a:pt x="12244" y="8926"/>
                        <a:pt x="12220" y="8938"/>
                      </a:cubicBezTo>
                      <a:cubicBezTo>
                        <a:pt x="12163" y="8995"/>
                        <a:pt x="12163" y="9080"/>
                        <a:pt x="12192" y="9109"/>
                      </a:cubicBezTo>
                      <a:cubicBezTo>
                        <a:pt x="12535" y="9566"/>
                        <a:pt x="12878" y="9993"/>
                        <a:pt x="13191" y="10450"/>
                      </a:cubicBezTo>
                      <a:cubicBezTo>
                        <a:pt x="13506" y="10907"/>
                        <a:pt x="13819" y="11364"/>
                        <a:pt x="13990" y="11820"/>
                      </a:cubicBezTo>
                      <a:cubicBezTo>
                        <a:pt x="14047" y="11935"/>
                        <a:pt x="14077" y="12049"/>
                        <a:pt x="14077" y="12136"/>
                      </a:cubicBezTo>
                      <a:lnTo>
                        <a:pt x="14077" y="12178"/>
                      </a:lnTo>
                      <a:lnTo>
                        <a:pt x="14077" y="12178"/>
                      </a:lnTo>
                      <a:cubicBezTo>
                        <a:pt x="14075" y="12178"/>
                        <a:pt x="14074" y="12178"/>
                        <a:pt x="14073" y="12178"/>
                      </a:cubicBezTo>
                      <a:cubicBezTo>
                        <a:pt x="14040" y="12178"/>
                        <a:pt x="13990" y="12178"/>
                        <a:pt x="13933" y="12163"/>
                      </a:cubicBezTo>
                      <a:cubicBezTo>
                        <a:pt x="13848" y="12136"/>
                        <a:pt x="13734" y="12106"/>
                        <a:pt x="13620" y="12049"/>
                      </a:cubicBezTo>
                      <a:cubicBezTo>
                        <a:pt x="13134" y="11878"/>
                        <a:pt x="12677" y="11592"/>
                        <a:pt x="12220" y="11307"/>
                      </a:cubicBezTo>
                      <a:cubicBezTo>
                        <a:pt x="11279" y="10736"/>
                        <a:pt x="10393" y="10080"/>
                        <a:pt x="9536" y="9422"/>
                      </a:cubicBezTo>
                      <a:cubicBezTo>
                        <a:pt x="8652" y="8737"/>
                        <a:pt x="7796" y="8052"/>
                        <a:pt x="6967" y="7309"/>
                      </a:cubicBezTo>
                      <a:cubicBezTo>
                        <a:pt x="6110" y="6597"/>
                        <a:pt x="5311" y="5854"/>
                        <a:pt x="4511" y="5112"/>
                      </a:cubicBezTo>
                      <a:cubicBezTo>
                        <a:pt x="3684" y="4370"/>
                        <a:pt x="2912" y="3570"/>
                        <a:pt x="2200" y="2771"/>
                      </a:cubicBezTo>
                      <a:cubicBezTo>
                        <a:pt x="1827" y="2342"/>
                        <a:pt x="1485" y="1942"/>
                        <a:pt x="1172" y="1515"/>
                      </a:cubicBezTo>
                      <a:cubicBezTo>
                        <a:pt x="1028" y="1286"/>
                        <a:pt x="886" y="1058"/>
                        <a:pt x="799" y="857"/>
                      </a:cubicBezTo>
                      <a:cubicBezTo>
                        <a:pt x="759" y="777"/>
                        <a:pt x="734" y="696"/>
                        <a:pt x="722" y="656"/>
                      </a:cubicBezTo>
                      <a:lnTo>
                        <a:pt x="722" y="656"/>
                      </a:lnTo>
                      <a:cubicBezTo>
                        <a:pt x="763" y="643"/>
                        <a:pt x="810" y="636"/>
                        <a:pt x="860" y="636"/>
                      </a:cubicBezTo>
                      <a:cubicBezTo>
                        <a:pt x="914" y="636"/>
                        <a:pt x="971" y="643"/>
                        <a:pt x="1028" y="658"/>
                      </a:cubicBezTo>
                      <a:cubicBezTo>
                        <a:pt x="1142" y="686"/>
                        <a:pt x="1256" y="715"/>
                        <a:pt x="1400" y="772"/>
                      </a:cubicBezTo>
                      <a:cubicBezTo>
                        <a:pt x="1656" y="857"/>
                        <a:pt x="1884" y="971"/>
                        <a:pt x="2143" y="1058"/>
                      </a:cubicBezTo>
                      <a:cubicBezTo>
                        <a:pt x="2656" y="1286"/>
                        <a:pt x="3141" y="1542"/>
                        <a:pt x="3627" y="1828"/>
                      </a:cubicBezTo>
                      <a:cubicBezTo>
                        <a:pt x="3643" y="1836"/>
                        <a:pt x="3658" y="1839"/>
                        <a:pt x="3673" y="1839"/>
                      </a:cubicBezTo>
                      <a:cubicBezTo>
                        <a:pt x="3713" y="1839"/>
                        <a:pt x="3749" y="1812"/>
                        <a:pt x="3769" y="1771"/>
                      </a:cubicBezTo>
                      <a:cubicBezTo>
                        <a:pt x="3826" y="1743"/>
                        <a:pt x="3826" y="1656"/>
                        <a:pt x="3769" y="1599"/>
                      </a:cubicBezTo>
                      <a:cubicBezTo>
                        <a:pt x="3312" y="1257"/>
                        <a:pt x="2855" y="944"/>
                        <a:pt x="2371" y="658"/>
                      </a:cubicBezTo>
                      <a:cubicBezTo>
                        <a:pt x="2113" y="514"/>
                        <a:pt x="1857" y="373"/>
                        <a:pt x="1599" y="258"/>
                      </a:cubicBezTo>
                      <a:cubicBezTo>
                        <a:pt x="1457" y="172"/>
                        <a:pt x="1313" y="115"/>
                        <a:pt x="1172" y="87"/>
                      </a:cubicBezTo>
                      <a:cubicBezTo>
                        <a:pt x="1028" y="30"/>
                        <a:pt x="857" y="0"/>
                        <a:pt x="6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69" name="Google Shape;5569;p30"/>
                <p:cNvSpPr/>
                <p:nvPr/>
              </p:nvSpPr>
              <p:spPr>
                <a:xfrm>
                  <a:off x="7403765" y="1199777"/>
                  <a:ext cx="2080723" cy="1809419"/>
                </a:xfrm>
                <a:custGeom>
                  <a:rect b="b" l="l" r="r" t="t"/>
                  <a:pathLst>
                    <a:path extrusionOk="0" h="12465" w="14334">
                      <a:moveTo>
                        <a:pt x="457" y="0"/>
                      </a:moveTo>
                      <a:cubicBezTo>
                        <a:pt x="373" y="28"/>
                        <a:pt x="286" y="28"/>
                        <a:pt x="201" y="85"/>
                      </a:cubicBezTo>
                      <a:cubicBezTo>
                        <a:pt x="115" y="142"/>
                        <a:pt x="58" y="256"/>
                        <a:pt x="58" y="343"/>
                      </a:cubicBezTo>
                      <a:cubicBezTo>
                        <a:pt x="0" y="514"/>
                        <a:pt x="58" y="686"/>
                        <a:pt x="115" y="800"/>
                      </a:cubicBezTo>
                      <a:cubicBezTo>
                        <a:pt x="201" y="1085"/>
                        <a:pt x="343" y="1341"/>
                        <a:pt x="487" y="1570"/>
                      </a:cubicBezTo>
                      <a:cubicBezTo>
                        <a:pt x="800" y="2056"/>
                        <a:pt x="1143" y="2513"/>
                        <a:pt x="1515" y="2940"/>
                      </a:cubicBezTo>
                      <a:cubicBezTo>
                        <a:pt x="2942" y="4653"/>
                        <a:pt x="4569" y="6195"/>
                        <a:pt x="6254" y="7652"/>
                      </a:cubicBezTo>
                      <a:cubicBezTo>
                        <a:pt x="7111" y="8394"/>
                        <a:pt x="7995" y="9080"/>
                        <a:pt x="8881" y="9765"/>
                      </a:cubicBezTo>
                      <a:cubicBezTo>
                        <a:pt x="9795" y="10420"/>
                        <a:pt x="10708" y="11078"/>
                        <a:pt x="11679" y="11619"/>
                      </a:cubicBezTo>
                      <a:cubicBezTo>
                        <a:pt x="12163" y="11905"/>
                        <a:pt x="12677" y="12163"/>
                        <a:pt x="13221" y="12362"/>
                      </a:cubicBezTo>
                      <a:lnTo>
                        <a:pt x="13648" y="12449"/>
                      </a:lnTo>
                      <a:cubicBezTo>
                        <a:pt x="13700" y="12459"/>
                        <a:pt x="13756" y="12465"/>
                        <a:pt x="13814" y="12465"/>
                      </a:cubicBezTo>
                      <a:cubicBezTo>
                        <a:pt x="13916" y="12465"/>
                        <a:pt x="14025" y="12445"/>
                        <a:pt x="14134" y="12392"/>
                      </a:cubicBezTo>
                      <a:cubicBezTo>
                        <a:pt x="14219" y="12305"/>
                        <a:pt x="14276" y="12220"/>
                        <a:pt x="14306" y="12133"/>
                      </a:cubicBezTo>
                      <a:cubicBezTo>
                        <a:pt x="14333" y="12049"/>
                        <a:pt x="14333" y="11962"/>
                        <a:pt x="14306" y="11878"/>
                      </a:cubicBezTo>
                      <a:cubicBezTo>
                        <a:pt x="14276" y="11734"/>
                        <a:pt x="14219" y="11592"/>
                        <a:pt x="14162" y="11448"/>
                      </a:cubicBezTo>
                      <a:cubicBezTo>
                        <a:pt x="13906" y="10934"/>
                        <a:pt x="13563" y="10477"/>
                        <a:pt x="13221" y="10050"/>
                      </a:cubicBezTo>
                      <a:cubicBezTo>
                        <a:pt x="12848" y="9621"/>
                        <a:pt x="12478" y="9221"/>
                        <a:pt x="12106" y="8821"/>
                      </a:cubicBezTo>
                      <a:cubicBezTo>
                        <a:pt x="12079" y="8794"/>
                        <a:pt x="12049" y="8794"/>
                        <a:pt x="12022" y="8794"/>
                      </a:cubicBezTo>
                      <a:lnTo>
                        <a:pt x="12022" y="8879"/>
                      </a:lnTo>
                      <a:cubicBezTo>
                        <a:pt x="12392" y="9278"/>
                        <a:pt x="12764" y="9708"/>
                        <a:pt x="13077" y="10165"/>
                      </a:cubicBezTo>
                      <a:cubicBezTo>
                        <a:pt x="13419" y="10592"/>
                        <a:pt x="13735" y="11048"/>
                        <a:pt x="13963" y="11535"/>
                      </a:cubicBezTo>
                      <a:cubicBezTo>
                        <a:pt x="14020" y="11677"/>
                        <a:pt x="14048" y="11791"/>
                        <a:pt x="14077" y="11905"/>
                      </a:cubicBezTo>
                      <a:cubicBezTo>
                        <a:pt x="14105" y="12049"/>
                        <a:pt x="14077" y="12133"/>
                        <a:pt x="13990" y="12163"/>
                      </a:cubicBezTo>
                      <a:cubicBezTo>
                        <a:pt x="13957" y="12196"/>
                        <a:pt x="13905" y="12210"/>
                        <a:pt x="13839" y="12210"/>
                      </a:cubicBezTo>
                      <a:cubicBezTo>
                        <a:pt x="13791" y="12210"/>
                        <a:pt x="13737" y="12203"/>
                        <a:pt x="13678" y="12191"/>
                      </a:cubicBezTo>
                      <a:cubicBezTo>
                        <a:pt x="13563" y="12191"/>
                        <a:pt x="13419" y="12133"/>
                        <a:pt x="13305" y="12106"/>
                      </a:cubicBezTo>
                      <a:cubicBezTo>
                        <a:pt x="12791" y="11905"/>
                        <a:pt x="12307" y="11649"/>
                        <a:pt x="11850" y="11364"/>
                      </a:cubicBezTo>
                      <a:cubicBezTo>
                        <a:pt x="9936" y="10192"/>
                        <a:pt x="8196" y="8821"/>
                        <a:pt x="6510" y="7394"/>
                      </a:cubicBezTo>
                      <a:cubicBezTo>
                        <a:pt x="5654" y="6652"/>
                        <a:pt x="4827" y="5909"/>
                        <a:pt x="4027" y="5140"/>
                      </a:cubicBezTo>
                      <a:cubicBezTo>
                        <a:pt x="3228" y="4368"/>
                        <a:pt x="2456" y="3568"/>
                        <a:pt x="1743" y="2741"/>
                      </a:cubicBezTo>
                      <a:cubicBezTo>
                        <a:pt x="1371" y="2312"/>
                        <a:pt x="1028" y="1885"/>
                        <a:pt x="715" y="1428"/>
                      </a:cubicBezTo>
                      <a:cubicBezTo>
                        <a:pt x="571" y="1200"/>
                        <a:pt x="430" y="971"/>
                        <a:pt x="343" y="743"/>
                      </a:cubicBezTo>
                      <a:cubicBezTo>
                        <a:pt x="286" y="599"/>
                        <a:pt x="259" y="485"/>
                        <a:pt x="286" y="370"/>
                      </a:cubicBezTo>
                      <a:cubicBezTo>
                        <a:pt x="286" y="286"/>
                        <a:pt x="343" y="256"/>
                        <a:pt x="457" y="229"/>
                      </a:cubicBezTo>
                      <a:cubicBezTo>
                        <a:pt x="715" y="229"/>
                        <a:pt x="971" y="313"/>
                        <a:pt x="1229" y="400"/>
                      </a:cubicBezTo>
                      <a:cubicBezTo>
                        <a:pt x="1485" y="485"/>
                        <a:pt x="1743" y="599"/>
                        <a:pt x="1999" y="743"/>
                      </a:cubicBezTo>
                      <a:cubicBezTo>
                        <a:pt x="2486" y="971"/>
                        <a:pt x="2970" y="1257"/>
                        <a:pt x="3456" y="1542"/>
                      </a:cubicBezTo>
                      <a:cubicBezTo>
                        <a:pt x="3456" y="1551"/>
                        <a:pt x="3459" y="1554"/>
                        <a:pt x="3464" y="1554"/>
                      </a:cubicBezTo>
                      <a:cubicBezTo>
                        <a:pt x="3475" y="1554"/>
                        <a:pt x="3494" y="1542"/>
                        <a:pt x="3513" y="1542"/>
                      </a:cubicBezTo>
                      <a:cubicBezTo>
                        <a:pt x="3513" y="1512"/>
                        <a:pt x="3513" y="1485"/>
                        <a:pt x="3484" y="1485"/>
                      </a:cubicBezTo>
                      <a:cubicBezTo>
                        <a:pt x="3027" y="1170"/>
                        <a:pt x="2570" y="857"/>
                        <a:pt x="2056" y="599"/>
                      </a:cubicBezTo>
                      <a:cubicBezTo>
                        <a:pt x="1828" y="457"/>
                        <a:pt x="1572" y="313"/>
                        <a:pt x="1314" y="229"/>
                      </a:cubicBezTo>
                      <a:cubicBezTo>
                        <a:pt x="1028" y="115"/>
                        <a:pt x="772" y="0"/>
                        <a:pt x="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570" name="Google Shape;5570;p30"/>
              <p:cNvGrpSpPr/>
              <p:nvPr/>
            </p:nvGrpSpPr>
            <p:grpSpPr>
              <a:xfrm>
                <a:off x="5917972" y="2840377"/>
                <a:ext cx="1011136" cy="1014413"/>
                <a:chOff x="4353350" y="1738470"/>
                <a:chExt cx="1256069" cy="1260141"/>
              </a:xfrm>
            </p:grpSpPr>
            <p:sp>
              <p:nvSpPr>
                <p:cNvPr id="5571" name="Google Shape;5571;p30"/>
                <p:cNvSpPr/>
                <p:nvPr/>
              </p:nvSpPr>
              <p:spPr>
                <a:xfrm>
                  <a:off x="4353350" y="1738470"/>
                  <a:ext cx="1256069" cy="1260134"/>
                </a:xfrm>
                <a:custGeom>
                  <a:rect b="b" l="l" r="r" t="t"/>
                  <a:pathLst>
                    <a:path extrusionOk="0" h="8681" w="8653">
                      <a:moveTo>
                        <a:pt x="4313" y="1"/>
                      </a:moveTo>
                      <a:cubicBezTo>
                        <a:pt x="1942" y="1"/>
                        <a:pt x="1" y="1942"/>
                        <a:pt x="1" y="4341"/>
                      </a:cubicBezTo>
                      <a:cubicBezTo>
                        <a:pt x="1" y="6739"/>
                        <a:pt x="1942" y="8681"/>
                        <a:pt x="4313" y="8681"/>
                      </a:cubicBezTo>
                      <a:cubicBezTo>
                        <a:pt x="6712" y="8681"/>
                        <a:pt x="8653" y="6739"/>
                        <a:pt x="8653" y="4341"/>
                      </a:cubicBezTo>
                      <a:cubicBezTo>
                        <a:pt x="8653" y="1942"/>
                        <a:pt x="6712" y="1"/>
                        <a:pt x="43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72" name="Google Shape;5572;p30"/>
                <p:cNvSpPr/>
                <p:nvPr/>
              </p:nvSpPr>
              <p:spPr>
                <a:xfrm>
                  <a:off x="4730769" y="1738470"/>
                  <a:ext cx="468286" cy="87241"/>
                </a:xfrm>
                <a:custGeom>
                  <a:rect b="b" l="l" r="r" t="t"/>
                  <a:pathLst>
                    <a:path extrusionOk="0" h="601" w="3226">
                      <a:moveTo>
                        <a:pt x="1713" y="1"/>
                      </a:moveTo>
                      <a:cubicBezTo>
                        <a:pt x="1113" y="1"/>
                        <a:pt x="514" y="143"/>
                        <a:pt x="0" y="371"/>
                      </a:cubicBezTo>
                      <a:cubicBezTo>
                        <a:pt x="481" y="521"/>
                        <a:pt x="969" y="601"/>
                        <a:pt x="1461" y="601"/>
                      </a:cubicBezTo>
                      <a:cubicBezTo>
                        <a:pt x="1904" y="601"/>
                        <a:pt x="2351" y="536"/>
                        <a:pt x="2798" y="401"/>
                      </a:cubicBezTo>
                      <a:cubicBezTo>
                        <a:pt x="2940" y="371"/>
                        <a:pt x="3084" y="314"/>
                        <a:pt x="3225" y="287"/>
                      </a:cubicBezTo>
                      <a:cubicBezTo>
                        <a:pt x="2741" y="115"/>
                        <a:pt x="2255" y="1"/>
                        <a:pt x="17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9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73" name="Google Shape;5573;p30"/>
                <p:cNvSpPr/>
                <p:nvPr/>
              </p:nvSpPr>
              <p:spPr>
                <a:xfrm>
                  <a:off x="4353350" y="2044906"/>
                  <a:ext cx="1256069" cy="609527"/>
                </a:xfrm>
                <a:custGeom>
                  <a:rect b="b" l="l" r="r" t="t"/>
                  <a:pathLst>
                    <a:path extrusionOk="0" h="4199" w="8653">
                      <a:moveTo>
                        <a:pt x="4841" y="1"/>
                      </a:moveTo>
                      <a:cubicBezTo>
                        <a:pt x="3816" y="1"/>
                        <a:pt x="2779" y="302"/>
                        <a:pt x="1761" y="302"/>
                      </a:cubicBezTo>
                      <a:cubicBezTo>
                        <a:pt x="1352" y="302"/>
                        <a:pt x="946" y="253"/>
                        <a:pt x="545" y="117"/>
                      </a:cubicBezTo>
                      <a:cubicBezTo>
                        <a:pt x="259" y="631"/>
                        <a:pt x="58" y="1202"/>
                        <a:pt x="1" y="1830"/>
                      </a:cubicBezTo>
                      <a:cubicBezTo>
                        <a:pt x="1143" y="2744"/>
                        <a:pt x="2657" y="2744"/>
                        <a:pt x="4142" y="2744"/>
                      </a:cubicBezTo>
                      <a:cubicBezTo>
                        <a:pt x="4941" y="2744"/>
                        <a:pt x="5654" y="2744"/>
                        <a:pt x="6396" y="3086"/>
                      </a:cubicBezTo>
                      <a:cubicBezTo>
                        <a:pt x="7024" y="3372"/>
                        <a:pt x="7595" y="3799"/>
                        <a:pt x="8167" y="4199"/>
                      </a:cubicBezTo>
                      <a:cubicBezTo>
                        <a:pt x="8482" y="3600"/>
                        <a:pt x="8653" y="2942"/>
                        <a:pt x="8653" y="2257"/>
                      </a:cubicBezTo>
                      <a:cubicBezTo>
                        <a:pt x="7881" y="1259"/>
                        <a:pt x="6997" y="345"/>
                        <a:pt x="5711" y="87"/>
                      </a:cubicBezTo>
                      <a:cubicBezTo>
                        <a:pt x="5422" y="25"/>
                        <a:pt x="5132" y="1"/>
                        <a:pt x="48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9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74" name="Google Shape;5574;p30"/>
                <p:cNvSpPr/>
                <p:nvPr/>
              </p:nvSpPr>
              <p:spPr>
                <a:xfrm>
                  <a:off x="4523479" y="2603486"/>
                  <a:ext cx="932508" cy="395126"/>
                </a:xfrm>
                <a:custGeom>
                  <a:rect b="b" l="l" r="r" t="t"/>
                  <a:pathLst>
                    <a:path extrusionOk="0" h="2722" w="6424">
                      <a:moveTo>
                        <a:pt x="3727" y="0"/>
                      </a:moveTo>
                      <a:cubicBezTo>
                        <a:pt x="3656" y="0"/>
                        <a:pt x="3584" y="3"/>
                        <a:pt x="3511" y="8"/>
                      </a:cubicBezTo>
                      <a:cubicBezTo>
                        <a:pt x="2228" y="95"/>
                        <a:pt x="1200" y="922"/>
                        <a:pt x="1" y="1351"/>
                      </a:cubicBezTo>
                      <a:cubicBezTo>
                        <a:pt x="770" y="2178"/>
                        <a:pt x="1912" y="2722"/>
                        <a:pt x="3141" y="2722"/>
                      </a:cubicBezTo>
                      <a:cubicBezTo>
                        <a:pt x="4455" y="2722"/>
                        <a:pt x="5624" y="2121"/>
                        <a:pt x="6423" y="1207"/>
                      </a:cubicBezTo>
                      <a:cubicBezTo>
                        <a:pt x="5621" y="566"/>
                        <a:pt x="4769" y="0"/>
                        <a:pt x="37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9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575" name="Google Shape;5575;p30"/>
              <p:cNvGrpSpPr/>
              <p:nvPr/>
            </p:nvGrpSpPr>
            <p:grpSpPr>
              <a:xfrm>
                <a:off x="7524360" y="1017713"/>
                <a:ext cx="561021" cy="545994"/>
                <a:chOff x="6135492" y="1597374"/>
                <a:chExt cx="758751" cy="738429"/>
              </a:xfrm>
            </p:grpSpPr>
            <p:sp>
              <p:nvSpPr>
                <p:cNvPr id="5576" name="Google Shape;5576;p30"/>
                <p:cNvSpPr/>
                <p:nvPr/>
              </p:nvSpPr>
              <p:spPr>
                <a:xfrm>
                  <a:off x="6135492" y="1597374"/>
                  <a:ext cx="758751" cy="738429"/>
                </a:xfrm>
                <a:custGeom>
                  <a:rect b="b" l="l" r="r" t="t"/>
                  <a:pathLst>
                    <a:path extrusionOk="0" h="5087" w="5227">
                      <a:moveTo>
                        <a:pt x="2591" y="0"/>
                      </a:moveTo>
                      <a:cubicBezTo>
                        <a:pt x="2556" y="0"/>
                        <a:pt x="2521" y="1"/>
                        <a:pt x="2486" y="2"/>
                      </a:cubicBezTo>
                      <a:cubicBezTo>
                        <a:pt x="1086" y="87"/>
                        <a:pt x="1" y="1286"/>
                        <a:pt x="88" y="2686"/>
                      </a:cubicBezTo>
                      <a:cubicBezTo>
                        <a:pt x="143" y="4048"/>
                        <a:pt x="1283" y="5087"/>
                        <a:pt x="2634" y="5087"/>
                      </a:cubicBezTo>
                      <a:cubicBezTo>
                        <a:pt x="2670" y="5087"/>
                        <a:pt x="2706" y="5086"/>
                        <a:pt x="2742" y="5084"/>
                      </a:cubicBezTo>
                      <a:cubicBezTo>
                        <a:pt x="4142" y="4998"/>
                        <a:pt x="5227" y="3828"/>
                        <a:pt x="5140" y="2428"/>
                      </a:cubicBezTo>
                      <a:cubicBezTo>
                        <a:pt x="5084" y="1065"/>
                        <a:pt x="3944" y="0"/>
                        <a:pt x="25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77" name="Google Shape;5577;p30"/>
                <p:cNvSpPr/>
                <p:nvPr/>
              </p:nvSpPr>
              <p:spPr>
                <a:xfrm>
                  <a:off x="6313895" y="1597664"/>
                  <a:ext cx="435190" cy="112644"/>
                </a:xfrm>
                <a:custGeom>
                  <a:rect b="b" l="l" r="r" t="t"/>
                  <a:pathLst>
                    <a:path extrusionOk="0" h="776" w="2998">
                      <a:moveTo>
                        <a:pt x="1399" y="0"/>
                      </a:moveTo>
                      <a:cubicBezTo>
                        <a:pt x="885" y="0"/>
                        <a:pt x="400" y="172"/>
                        <a:pt x="1" y="427"/>
                      </a:cubicBezTo>
                      <a:cubicBezTo>
                        <a:pt x="85" y="457"/>
                        <a:pt x="172" y="484"/>
                        <a:pt x="257" y="542"/>
                      </a:cubicBezTo>
                      <a:cubicBezTo>
                        <a:pt x="572" y="685"/>
                        <a:pt x="885" y="743"/>
                        <a:pt x="1257" y="770"/>
                      </a:cubicBezTo>
                      <a:cubicBezTo>
                        <a:pt x="1337" y="774"/>
                        <a:pt x="1417" y="776"/>
                        <a:pt x="1497" y="776"/>
                      </a:cubicBezTo>
                      <a:cubicBezTo>
                        <a:pt x="2009" y="776"/>
                        <a:pt x="2503" y="698"/>
                        <a:pt x="2997" y="599"/>
                      </a:cubicBezTo>
                      <a:cubicBezTo>
                        <a:pt x="2570" y="229"/>
                        <a:pt x="1999" y="0"/>
                        <a:pt x="139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7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78" name="Google Shape;5578;p30"/>
                <p:cNvSpPr/>
                <p:nvPr/>
              </p:nvSpPr>
              <p:spPr>
                <a:xfrm>
                  <a:off x="6148121" y="1755164"/>
                  <a:ext cx="733639" cy="391206"/>
                </a:xfrm>
                <a:custGeom>
                  <a:rect b="b" l="l" r="r" t="t"/>
                  <a:pathLst>
                    <a:path extrusionOk="0" h="2695" w="5054">
                      <a:moveTo>
                        <a:pt x="4596" y="0"/>
                      </a:moveTo>
                      <a:cubicBezTo>
                        <a:pt x="4197" y="0"/>
                        <a:pt x="3769" y="172"/>
                        <a:pt x="3397" y="256"/>
                      </a:cubicBezTo>
                      <a:cubicBezTo>
                        <a:pt x="2997" y="370"/>
                        <a:pt x="2570" y="457"/>
                        <a:pt x="2141" y="484"/>
                      </a:cubicBezTo>
                      <a:cubicBezTo>
                        <a:pt x="1962" y="497"/>
                        <a:pt x="1778" y="504"/>
                        <a:pt x="1593" y="504"/>
                      </a:cubicBezTo>
                      <a:cubicBezTo>
                        <a:pt x="1336" y="504"/>
                        <a:pt x="1077" y="490"/>
                        <a:pt x="827" y="457"/>
                      </a:cubicBezTo>
                      <a:cubicBezTo>
                        <a:pt x="629" y="427"/>
                        <a:pt x="428" y="400"/>
                        <a:pt x="229" y="400"/>
                      </a:cubicBezTo>
                      <a:cubicBezTo>
                        <a:pt x="85" y="713"/>
                        <a:pt x="1" y="1085"/>
                        <a:pt x="1" y="1455"/>
                      </a:cubicBezTo>
                      <a:cubicBezTo>
                        <a:pt x="1" y="1912"/>
                        <a:pt x="115" y="2312"/>
                        <a:pt x="314" y="2684"/>
                      </a:cubicBezTo>
                      <a:cubicBezTo>
                        <a:pt x="384" y="2691"/>
                        <a:pt x="455" y="2694"/>
                        <a:pt x="526" y="2694"/>
                      </a:cubicBezTo>
                      <a:cubicBezTo>
                        <a:pt x="742" y="2694"/>
                        <a:pt x="963" y="2663"/>
                        <a:pt x="1200" y="2597"/>
                      </a:cubicBezTo>
                      <a:cubicBezTo>
                        <a:pt x="1714" y="2426"/>
                        <a:pt x="2171" y="2140"/>
                        <a:pt x="2684" y="1912"/>
                      </a:cubicBezTo>
                      <a:cubicBezTo>
                        <a:pt x="3454" y="1599"/>
                        <a:pt x="4254" y="1341"/>
                        <a:pt x="5053" y="1113"/>
                      </a:cubicBezTo>
                      <a:cubicBezTo>
                        <a:pt x="4996" y="685"/>
                        <a:pt x="4825" y="313"/>
                        <a:pt x="45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7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79" name="Google Shape;5579;p30"/>
                <p:cNvSpPr/>
                <p:nvPr/>
              </p:nvSpPr>
              <p:spPr>
                <a:xfrm>
                  <a:off x="6405056" y="2077857"/>
                  <a:ext cx="460012" cy="257659"/>
                </a:xfrm>
                <a:custGeom>
                  <a:rect b="b" l="l" r="r" t="t"/>
                  <a:pathLst>
                    <a:path extrusionOk="0" h="1775" w="3169">
                      <a:moveTo>
                        <a:pt x="2840" y="1"/>
                      </a:moveTo>
                      <a:cubicBezTo>
                        <a:pt x="2625" y="1"/>
                        <a:pt x="2405" y="14"/>
                        <a:pt x="2198" y="89"/>
                      </a:cubicBezTo>
                      <a:cubicBezTo>
                        <a:pt x="1771" y="203"/>
                        <a:pt x="1399" y="461"/>
                        <a:pt x="1029" y="717"/>
                      </a:cubicBezTo>
                      <a:cubicBezTo>
                        <a:pt x="656" y="975"/>
                        <a:pt x="286" y="1288"/>
                        <a:pt x="1" y="1660"/>
                      </a:cubicBezTo>
                      <a:cubicBezTo>
                        <a:pt x="229" y="1745"/>
                        <a:pt x="485" y="1774"/>
                        <a:pt x="771" y="1774"/>
                      </a:cubicBezTo>
                      <a:cubicBezTo>
                        <a:pt x="1885" y="1774"/>
                        <a:pt x="2856" y="1032"/>
                        <a:pt x="3169" y="4"/>
                      </a:cubicBezTo>
                      <a:cubicBezTo>
                        <a:pt x="3062" y="4"/>
                        <a:pt x="2951" y="1"/>
                        <a:pt x="28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7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580" name="Google Shape;5580;p30"/>
              <p:cNvGrpSpPr/>
              <p:nvPr/>
            </p:nvGrpSpPr>
            <p:grpSpPr>
              <a:xfrm>
                <a:off x="7975817" y="2571751"/>
                <a:ext cx="270184" cy="270184"/>
                <a:chOff x="8736342" y="1127801"/>
                <a:chExt cx="270184" cy="270184"/>
              </a:xfrm>
            </p:grpSpPr>
            <p:sp>
              <p:nvSpPr>
                <p:cNvPr id="5581" name="Google Shape;5581;p30"/>
                <p:cNvSpPr/>
                <p:nvPr/>
              </p:nvSpPr>
              <p:spPr>
                <a:xfrm>
                  <a:off x="8736342" y="1127801"/>
                  <a:ext cx="270184" cy="270184"/>
                </a:xfrm>
                <a:custGeom>
                  <a:rect b="b" l="l" r="r" t="t"/>
                  <a:pathLst>
                    <a:path extrusionOk="0" h="2429" w="2429">
                      <a:moveTo>
                        <a:pt x="1199" y="0"/>
                      </a:moveTo>
                      <a:cubicBezTo>
                        <a:pt x="544" y="0"/>
                        <a:pt x="0" y="544"/>
                        <a:pt x="0" y="1229"/>
                      </a:cubicBezTo>
                      <a:cubicBezTo>
                        <a:pt x="0" y="1457"/>
                        <a:pt x="57" y="1686"/>
                        <a:pt x="172" y="1884"/>
                      </a:cubicBezTo>
                      <a:cubicBezTo>
                        <a:pt x="400" y="2200"/>
                        <a:pt x="772" y="2428"/>
                        <a:pt x="1199" y="2428"/>
                      </a:cubicBezTo>
                      <a:cubicBezTo>
                        <a:pt x="1857" y="2428"/>
                        <a:pt x="2428" y="1884"/>
                        <a:pt x="2428" y="1229"/>
                      </a:cubicBezTo>
                      <a:cubicBezTo>
                        <a:pt x="2428" y="1000"/>
                        <a:pt x="2341" y="772"/>
                        <a:pt x="2227" y="571"/>
                      </a:cubicBezTo>
                      <a:cubicBezTo>
                        <a:pt x="2029" y="228"/>
                        <a:pt x="1629" y="0"/>
                        <a:pt x="119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2" name="Google Shape;5582;p30"/>
                <p:cNvSpPr/>
                <p:nvPr/>
              </p:nvSpPr>
              <p:spPr>
                <a:xfrm>
                  <a:off x="8869709" y="1191314"/>
                  <a:ext cx="41490" cy="41490"/>
                </a:xfrm>
                <a:custGeom>
                  <a:rect b="b" l="l" r="r" t="t"/>
                  <a:pathLst>
                    <a:path extrusionOk="0" h="373" w="373">
                      <a:moveTo>
                        <a:pt x="0" y="201"/>
                      </a:moveTo>
                      <a:cubicBezTo>
                        <a:pt x="8" y="221"/>
                        <a:pt x="16" y="242"/>
                        <a:pt x="27" y="261"/>
                      </a:cubicBezTo>
                      <a:lnTo>
                        <a:pt x="27" y="261"/>
                      </a:lnTo>
                      <a:cubicBezTo>
                        <a:pt x="20" y="245"/>
                        <a:pt x="13" y="226"/>
                        <a:pt x="0" y="201"/>
                      </a:cubicBezTo>
                      <a:close/>
                      <a:moveTo>
                        <a:pt x="201" y="0"/>
                      </a:moveTo>
                      <a:cubicBezTo>
                        <a:pt x="245" y="15"/>
                        <a:pt x="289" y="38"/>
                        <a:pt x="321" y="71"/>
                      </a:cubicBezTo>
                      <a:lnTo>
                        <a:pt x="321" y="71"/>
                      </a:lnTo>
                      <a:cubicBezTo>
                        <a:pt x="292" y="57"/>
                        <a:pt x="252" y="57"/>
                        <a:pt x="229" y="57"/>
                      </a:cubicBezTo>
                      <a:cubicBezTo>
                        <a:pt x="115" y="57"/>
                        <a:pt x="58" y="114"/>
                        <a:pt x="58" y="228"/>
                      </a:cubicBezTo>
                      <a:lnTo>
                        <a:pt x="58" y="306"/>
                      </a:lnTo>
                      <a:lnTo>
                        <a:pt x="58" y="306"/>
                      </a:lnTo>
                      <a:cubicBezTo>
                        <a:pt x="46" y="292"/>
                        <a:pt x="36" y="277"/>
                        <a:pt x="27" y="261"/>
                      </a:cubicBezTo>
                      <a:lnTo>
                        <a:pt x="27" y="261"/>
                      </a:lnTo>
                      <a:cubicBezTo>
                        <a:pt x="35" y="282"/>
                        <a:pt x="42" y="298"/>
                        <a:pt x="58" y="315"/>
                      </a:cubicBezTo>
                      <a:lnTo>
                        <a:pt x="58" y="306"/>
                      </a:lnTo>
                      <a:lnTo>
                        <a:pt x="58" y="306"/>
                      </a:lnTo>
                      <a:cubicBezTo>
                        <a:pt x="91" y="345"/>
                        <a:pt x="137" y="372"/>
                        <a:pt x="201" y="372"/>
                      </a:cubicBezTo>
                      <a:cubicBezTo>
                        <a:pt x="286" y="372"/>
                        <a:pt x="373" y="286"/>
                        <a:pt x="373" y="201"/>
                      </a:cubicBezTo>
                      <a:cubicBezTo>
                        <a:pt x="373" y="145"/>
                        <a:pt x="352" y="103"/>
                        <a:pt x="321" y="71"/>
                      </a:cubicBezTo>
                      <a:lnTo>
                        <a:pt x="321" y="71"/>
                      </a:lnTo>
                      <a:cubicBezTo>
                        <a:pt x="329" y="75"/>
                        <a:pt x="337" y="80"/>
                        <a:pt x="343" y="87"/>
                      </a:cubicBezTo>
                      <a:cubicBezTo>
                        <a:pt x="316" y="57"/>
                        <a:pt x="259" y="0"/>
                        <a:pt x="2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3" name="Google Shape;5583;p30"/>
                <p:cNvSpPr/>
                <p:nvPr/>
              </p:nvSpPr>
              <p:spPr>
                <a:xfrm>
                  <a:off x="8869709" y="1191314"/>
                  <a:ext cx="38264" cy="35149"/>
                </a:xfrm>
                <a:custGeom>
                  <a:rect b="b" l="l" r="r" t="t"/>
                  <a:pathLst>
                    <a:path extrusionOk="0" h="316" w="344">
                      <a:moveTo>
                        <a:pt x="201" y="0"/>
                      </a:moveTo>
                      <a:cubicBezTo>
                        <a:pt x="87" y="0"/>
                        <a:pt x="0" y="87"/>
                        <a:pt x="0" y="201"/>
                      </a:cubicBezTo>
                      <a:cubicBezTo>
                        <a:pt x="30" y="258"/>
                        <a:pt x="30" y="286"/>
                        <a:pt x="58" y="315"/>
                      </a:cubicBezTo>
                      <a:lnTo>
                        <a:pt x="58" y="228"/>
                      </a:lnTo>
                      <a:cubicBezTo>
                        <a:pt x="58" y="114"/>
                        <a:pt x="115" y="57"/>
                        <a:pt x="229" y="57"/>
                      </a:cubicBezTo>
                      <a:cubicBezTo>
                        <a:pt x="259" y="57"/>
                        <a:pt x="316" y="57"/>
                        <a:pt x="343" y="87"/>
                      </a:cubicBezTo>
                      <a:cubicBezTo>
                        <a:pt x="316" y="57"/>
                        <a:pt x="259" y="0"/>
                        <a:pt x="2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4" name="Google Shape;5584;p30"/>
                <p:cNvSpPr/>
                <p:nvPr/>
              </p:nvSpPr>
              <p:spPr>
                <a:xfrm>
                  <a:off x="8911088" y="1321567"/>
                  <a:ext cx="41267" cy="38264"/>
                </a:xfrm>
                <a:custGeom>
                  <a:rect b="b" l="l" r="r" t="t"/>
                  <a:pathLst>
                    <a:path extrusionOk="0" h="344" w="371">
                      <a:moveTo>
                        <a:pt x="1" y="200"/>
                      </a:moveTo>
                      <a:cubicBezTo>
                        <a:pt x="1" y="234"/>
                        <a:pt x="14" y="263"/>
                        <a:pt x="35" y="287"/>
                      </a:cubicBezTo>
                      <a:lnTo>
                        <a:pt x="35" y="287"/>
                      </a:lnTo>
                      <a:cubicBezTo>
                        <a:pt x="16" y="258"/>
                        <a:pt x="1" y="221"/>
                        <a:pt x="1" y="200"/>
                      </a:cubicBezTo>
                      <a:close/>
                      <a:moveTo>
                        <a:pt x="199" y="1"/>
                      </a:moveTo>
                      <a:lnTo>
                        <a:pt x="199" y="1"/>
                      </a:lnTo>
                      <a:cubicBezTo>
                        <a:pt x="256" y="1"/>
                        <a:pt x="311" y="36"/>
                        <a:pt x="343" y="85"/>
                      </a:cubicBezTo>
                      <a:lnTo>
                        <a:pt x="343" y="85"/>
                      </a:lnTo>
                      <a:cubicBezTo>
                        <a:pt x="313" y="58"/>
                        <a:pt x="256" y="28"/>
                        <a:pt x="229" y="28"/>
                      </a:cubicBezTo>
                      <a:cubicBezTo>
                        <a:pt x="115" y="28"/>
                        <a:pt x="28" y="115"/>
                        <a:pt x="28" y="200"/>
                      </a:cubicBezTo>
                      <a:cubicBezTo>
                        <a:pt x="28" y="252"/>
                        <a:pt x="53" y="281"/>
                        <a:pt x="57" y="307"/>
                      </a:cubicBezTo>
                      <a:lnTo>
                        <a:pt x="57" y="307"/>
                      </a:lnTo>
                      <a:cubicBezTo>
                        <a:pt x="49" y="301"/>
                        <a:pt x="42" y="294"/>
                        <a:pt x="35" y="287"/>
                      </a:cubicBezTo>
                      <a:lnTo>
                        <a:pt x="35" y="287"/>
                      </a:lnTo>
                      <a:cubicBezTo>
                        <a:pt x="42" y="297"/>
                        <a:pt x="50" y="306"/>
                        <a:pt x="58" y="314"/>
                      </a:cubicBezTo>
                      <a:cubicBezTo>
                        <a:pt x="58" y="311"/>
                        <a:pt x="58" y="309"/>
                        <a:pt x="57" y="307"/>
                      </a:cubicBezTo>
                      <a:lnTo>
                        <a:pt x="57" y="307"/>
                      </a:lnTo>
                      <a:cubicBezTo>
                        <a:pt x="89" y="330"/>
                        <a:pt x="130" y="343"/>
                        <a:pt x="172" y="343"/>
                      </a:cubicBezTo>
                      <a:cubicBezTo>
                        <a:pt x="286" y="343"/>
                        <a:pt x="371" y="286"/>
                        <a:pt x="371" y="172"/>
                      </a:cubicBezTo>
                      <a:cubicBezTo>
                        <a:pt x="371" y="142"/>
                        <a:pt x="360" y="111"/>
                        <a:pt x="343" y="85"/>
                      </a:cubicBezTo>
                      <a:lnTo>
                        <a:pt x="343" y="85"/>
                      </a:lnTo>
                      <a:cubicBezTo>
                        <a:pt x="343" y="85"/>
                        <a:pt x="343" y="85"/>
                        <a:pt x="343" y="85"/>
                      </a:cubicBezTo>
                      <a:cubicBezTo>
                        <a:pt x="314" y="28"/>
                        <a:pt x="257" y="1"/>
                        <a:pt x="19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5" name="Google Shape;5585;p30"/>
                <p:cNvSpPr/>
                <p:nvPr/>
              </p:nvSpPr>
              <p:spPr>
                <a:xfrm>
                  <a:off x="8911088" y="1321567"/>
                  <a:ext cx="38264" cy="34927"/>
                </a:xfrm>
                <a:custGeom>
                  <a:rect b="b" l="l" r="r" t="t"/>
                  <a:pathLst>
                    <a:path extrusionOk="0" h="314" w="344">
                      <a:moveTo>
                        <a:pt x="172" y="1"/>
                      </a:moveTo>
                      <a:cubicBezTo>
                        <a:pt x="85" y="1"/>
                        <a:pt x="1" y="85"/>
                        <a:pt x="1" y="172"/>
                      </a:cubicBezTo>
                      <a:lnTo>
                        <a:pt x="1" y="200"/>
                      </a:lnTo>
                      <a:cubicBezTo>
                        <a:pt x="1" y="229"/>
                        <a:pt x="28" y="286"/>
                        <a:pt x="58" y="314"/>
                      </a:cubicBezTo>
                      <a:cubicBezTo>
                        <a:pt x="58" y="286"/>
                        <a:pt x="28" y="257"/>
                        <a:pt x="28" y="200"/>
                      </a:cubicBezTo>
                      <a:cubicBezTo>
                        <a:pt x="28" y="115"/>
                        <a:pt x="115" y="28"/>
                        <a:pt x="229" y="28"/>
                      </a:cubicBezTo>
                      <a:cubicBezTo>
                        <a:pt x="257" y="28"/>
                        <a:pt x="314" y="58"/>
                        <a:pt x="343" y="85"/>
                      </a:cubicBezTo>
                      <a:cubicBezTo>
                        <a:pt x="314" y="28"/>
                        <a:pt x="257" y="1"/>
                        <a:pt x="19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6" name="Google Shape;5586;p30"/>
                <p:cNvSpPr/>
                <p:nvPr/>
              </p:nvSpPr>
              <p:spPr>
                <a:xfrm>
                  <a:off x="8844348" y="1347040"/>
                  <a:ext cx="22469" cy="19132"/>
                </a:xfrm>
                <a:custGeom>
                  <a:rect b="b" l="l" r="r" t="t"/>
                  <a:pathLst>
                    <a:path extrusionOk="0" h="172" w="202">
                      <a:moveTo>
                        <a:pt x="114" y="0"/>
                      </a:moveTo>
                      <a:cubicBezTo>
                        <a:pt x="87" y="0"/>
                        <a:pt x="30" y="0"/>
                        <a:pt x="30" y="28"/>
                      </a:cubicBezTo>
                      <a:cubicBezTo>
                        <a:pt x="12" y="45"/>
                        <a:pt x="5" y="62"/>
                        <a:pt x="2" y="72"/>
                      </a:cubicBezTo>
                      <a:lnTo>
                        <a:pt x="2" y="72"/>
                      </a:lnTo>
                      <a:cubicBezTo>
                        <a:pt x="1" y="67"/>
                        <a:pt x="0" y="62"/>
                        <a:pt x="0" y="57"/>
                      </a:cubicBezTo>
                      <a:lnTo>
                        <a:pt x="0" y="85"/>
                      </a:lnTo>
                      <a:cubicBezTo>
                        <a:pt x="0" y="85"/>
                        <a:pt x="0" y="80"/>
                        <a:pt x="2" y="72"/>
                      </a:cubicBezTo>
                      <a:lnTo>
                        <a:pt x="2" y="72"/>
                      </a:lnTo>
                      <a:cubicBezTo>
                        <a:pt x="9" y="101"/>
                        <a:pt x="34" y="142"/>
                        <a:pt x="57" y="142"/>
                      </a:cubicBezTo>
                      <a:cubicBezTo>
                        <a:pt x="57" y="172"/>
                        <a:pt x="87" y="172"/>
                        <a:pt x="114" y="172"/>
                      </a:cubicBezTo>
                      <a:cubicBezTo>
                        <a:pt x="144" y="172"/>
                        <a:pt x="171" y="142"/>
                        <a:pt x="201" y="114"/>
                      </a:cubicBezTo>
                      <a:lnTo>
                        <a:pt x="201" y="57"/>
                      </a:lnTo>
                      <a:cubicBezTo>
                        <a:pt x="201" y="57"/>
                        <a:pt x="171" y="28"/>
                        <a:pt x="1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7" name="Google Shape;5587;p30"/>
                <p:cNvSpPr/>
                <p:nvPr/>
              </p:nvSpPr>
              <p:spPr>
                <a:xfrm>
                  <a:off x="8844348" y="1343703"/>
                  <a:ext cx="22469" cy="12792"/>
                </a:xfrm>
                <a:custGeom>
                  <a:rect b="b" l="l" r="r" t="t"/>
                  <a:pathLst>
                    <a:path extrusionOk="0" h="115" w="202">
                      <a:moveTo>
                        <a:pt x="87" y="1"/>
                      </a:moveTo>
                      <a:cubicBezTo>
                        <a:pt x="57" y="1"/>
                        <a:pt x="30" y="1"/>
                        <a:pt x="30" y="30"/>
                      </a:cubicBezTo>
                      <a:lnTo>
                        <a:pt x="0" y="58"/>
                      </a:lnTo>
                      <a:lnTo>
                        <a:pt x="0" y="115"/>
                      </a:lnTo>
                      <a:cubicBezTo>
                        <a:pt x="0" y="115"/>
                        <a:pt x="0" y="87"/>
                        <a:pt x="30" y="58"/>
                      </a:cubicBezTo>
                      <a:cubicBezTo>
                        <a:pt x="30" y="30"/>
                        <a:pt x="87" y="30"/>
                        <a:pt x="114" y="30"/>
                      </a:cubicBezTo>
                      <a:lnTo>
                        <a:pt x="171" y="30"/>
                      </a:lnTo>
                      <a:cubicBezTo>
                        <a:pt x="171" y="58"/>
                        <a:pt x="201" y="87"/>
                        <a:pt x="201" y="87"/>
                      </a:cubicBezTo>
                      <a:cubicBezTo>
                        <a:pt x="201" y="58"/>
                        <a:pt x="201" y="30"/>
                        <a:pt x="1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8" name="Google Shape;5588;p30"/>
                <p:cNvSpPr/>
                <p:nvPr/>
              </p:nvSpPr>
              <p:spPr>
                <a:xfrm>
                  <a:off x="8850689" y="1273849"/>
                  <a:ext cx="22469" cy="22469"/>
                </a:xfrm>
                <a:custGeom>
                  <a:rect b="b" l="l" r="r" t="t"/>
                  <a:pathLst>
                    <a:path extrusionOk="0" h="202" w="202">
                      <a:moveTo>
                        <a:pt x="144" y="0"/>
                      </a:moveTo>
                      <a:cubicBezTo>
                        <a:pt x="158" y="16"/>
                        <a:pt x="174" y="23"/>
                        <a:pt x="185" y="31"/>
                      </a:cubicBezTo>
                      <a:lnTo>
                        <a:pt x="185" y="31"/>
                      </a:lnTo>
                      <a:cubicBezTo>
                        <a:pt x="176" y="20"/>
                        <a:pt x="163" y="10"/>
                        <a:pt x="144" y="0"/>
                      </a:cubicBezTo>
                      <a:close/>
                      <a:moveTo>
                        <a:pt x="0" y="115"/>
                      </a:moveTo>
                      <a:lnTo>
                        <a:pt x="0" y="115"/>
                      </a:lnTo>
                      <a:cubicBezTo>
                        <a:pt x="0" y="123"/>
                        <a:pt x="2" y="128"/>
                        <a:pt x="5" y="133"/>
                      </a:cubicBezTo>
                      <a:lnTo>
                        <a:pt x="5" y="133"/>
                      </a:lnTo>
                      <a:cubicBezTo>
                        <a:pt x="2" y="126"/>
                        <a:pt x="0" y="120"/>
                        <a:pt x="0" y="115"/>
                      </a:cubicBezTo>
                      <a:close/>
                      <a:moveTo>
                        <a:pt x="5" y="133"/>
                      </a:moveTo>
                      <a:lnTo>
                        <a:pt x="5" y="133"/>
                      </a:lnTo>
                      <a:cubicBezTo>
                        <a:pt x="11" y="144"/>
                        <a:pt x="19" y="155"/>
                        <a:pt x="29" y="166"/>
                      </a:cubicBezTo>
                      <a:lnTo>
                        <a:pt x="29" y="166"/>
                      </a:lnTo>
                      <a:cubicBezTo>
                        <a:pt x="27" y="150"/>
                        <a:pt x="13" y="145"/>
                        <a:pt x="5" y="133"/>
                      </a:cubicBezTo>
                      <a:close/>
                      <a:moveTo>
                        <a:pt x="114" y="30"/>
                      </a:moveTo>
                      <a:cubicBezTo>
                        <a:pt x="87" y="30"/>
                        <a:pt x="30" y="58"/>
                        <a:pt x="30" y="115"/>
                      </a:cubicBezTo>
                      <a:lnTo>
                        <a:pt x="30" y="167"/>
                      </a:lnTo>
                      <a:lnTo>
                        <a:pt x="30" y="167"/>
                      </a:lnTo>
                      <a:cubicBezTo>
                        <a:pt x="30" y="166"/>
                        <a:pt x="30" y="166"/>
                        <a:pt x="29" y="166"/>
                      </a:cubicBezTo>
                      <a:lnTo>
                        <a:pt x="29" y="166"/>
                      </a:lnTo>
                      <a:cubicBezTo>
                        <a:pt x="30" y="168"/>
                        <a:pt x="30" y="170"/>
                        <a:pt x="30" y="172"/>
                      </a:cubicBezTo>
                      <a:lnTo>
                        <a:pt x="30" y="167"/>
                      </a:lnTo>
                      <a:lnTo>
                        <a:pt x="30" y="167"/>
                      </a:lnTo>
                      <a:cubicBezTo>
                        <a:pt x="48" y="186"/>
                        <a:pt x="71" y="201"/>
                        <a:pt x="87" y="201"/>
                      </a:cubicBezTo>
                      <a:lnTo>
                        <a:pt x="114" y="201"/>
                      </a:lnTo>
                      <a:cubicBezTo>
                        <a:pt x="171" y="201"/>
                        <a:pt x="201" y="172"/>
                        <a:pt x="201" y="115"/>
                      </a:cubicBezTo>
                      <a:cubicBezTo>
                        <a:pt x="201" y="89"/>
                        <a:pt x="201" y="70"/>
                        <a:pt x="196" y="53"/>
                      </a:cubicBezTo>
                      <a:lnTo>
                        <a:pt x="196" y="53"/>
                      </a:lnTo>
                      <a:cubicBezTo>
                        <a:pt x="199" y="56"/>
                        <a:pt x="201" y="58"/>
                        <a:pt x="201" y="58"/>
                      </a:cubicBezTo>
                      <a:cubicBezTo>
                        <a:pt x="201" y="45"/>
                        <a:pt x="194" y="38"/>
                        <a:pt x="185" y="31"/>
                      </a:cubicBezTo>
                      <a:lnTo>
                        <a:pt x="185" y="31"/>
                      </a:lnTo>
                      <a:cubicBezTo>
                        <a:pt x="190" y="38"/>
                        <a:pt x="194" y="45"/>
                        <a:pt x="196" y="53"/>
                      </a:cubicBezTo>
                      <a:lnTo>
                        <a:pt x="196" y="53"/>
                      </a:lnTo>
                      <a:cubicBezTo>
                        <a:pt x="187" y="46"/>
                        <a:pt x="165" y="30"/>
                        <a:pt x="144" y="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9" name="Google Shape;5589;p30"/>
                <p:cNvSpPr/>
                <p:nvPr/>
              </p:nvSpPr>
              <p:spPr>
                <a:xfrm>
                  <a:off x="8850689" y="1273849"/>
                  <a:ext cx="22469" cy="19132"/>
                </a:xfrm>
                <a:custGeom>
                  <a:rect b="b" l="l" r="r" t="t"/>
                  <a:pathLst>
                    <a:path extrusionOk="0" h="172" w="202">
                      <a:moveTo>
                        <a:pt x="114" y="0"/>
                      </a:moveTo>
                      <a:cubicBezTo>
                        <a:pt x="57" y="0"/>
                        <a:pt x="30" y="30"/>
                        <a:pt x="0" y="87"/>
                      </a:cubicBezTo>
                      <a:lnTo>
                        <a:pt x="0" y="115"/>
                      </a:lnTo>
                      <a:cubicBezTo>
                        <a:pt x="0" y="144"/>
                        <a:pt x="30" y="144"/>
                        <a:pt x="30" y="172"/>
                      </a:cubicBezTo>
                      <a:lnTo>
                        <a:pt x="30" y="115"/>
                      </a:lnTo>
                      <a:cubicBezTo>
                        <a:pt x="30" y="58"/>
                        <a:pt x="87" y="30"/>
                        <a:pt x="114" y="30"/>
                      </a:cubicBezTo>
                      <a:lnTo>
                        <a:pt x="144" y="30"/>
                      </a:lnTo>
                      <a:cubicBezTo>
                        <a:pt x="171" y="30"/>
                        <a:pt x="201" y="58"/>
                        <a:pt x="201" y="58"/>
                      </a:cubicBezTo>
                      <a:cubicBezTo>
                        <a:pt x="201" y="30"/>
                        <a:pt x="171" y="30"/>
                        <a:pt x="14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90" name="Google Shape;5590;p30"/>
                <p:cNvSpPr/>
                <p:nvPr/>
              </p:nvSpPr>
              <p:spPr>
                <a:xfrm>
                  <a:off x="8980942" y="1296206"/>
                  <a:ext cx="12903" cy="12792"/>
                </a:xfrm>
                <a:custGeom>
                  <a:rect b="b" l="l" r="r" t="t"/>
                  <a:pathLst>
                    <a:path extrusionOk="0" h="115" w="116">
                      <a:moveTo>
                        <a:pt x="58" y="0"/>
                      </a:moveTo>
                      <a:cubicBezTo>
                        <a:pt x="28" y="0"/>
                        <a:pt x="28" y="28"/>
                        <a:pt x="1" y="58"/>
                      </a:cubicBezTo>
                      <a:cubicBezTo>
                        <a:pt x="1" y="85"/>
                        <a:pt x="28" y="115"/>
                        <a:pt x="58" y="115"/>
                      </a:cubicBezTo>
                      <a:cubicBezTo>
                        <a:pt x="85" y="115"/>
                        <a:pt x="115" y="85"/>
                        <a:pt x="115" y="58"/>
                      </a:cubicBezTo>
                      <a:cubicBezTo>
                        <a:pt x="115" y="47"/>
                        <a:pt x="115" y="37"/>
                        <a:pt x="114" y="28"/>
                      </a:cubicBezTo>
                      <a:lnTo>
                        <a:pt x="114" y="28"/>
                      </a:lnTo>
                      <a:cubicBezTo>
                        <a:pt x="115" y="28"/>
                        <a:pt x="115" y="28"/>
                        <a:pt x="115" y="28"/>
                      </a:cubicBezTo>
                      <a:lnTo>
                        <a:pt x="113" y="26"/>
                      </a:lnTo>
                      <a:lnTo>
                        <a:pt x="113" y="26"/>
                      </a:lnTo>
                      <a:cubicBezTo>
                        <a:pt x="114" y="27"/>
                        <a:pt x="114" y="27"/>
                        <a:pt x="114" y="28"/>
                      </a:cubicBezTo>
                      <a:lnTo>
                        <a:pt x="114" y="28"/>
                      </a:lnTo>
                      <a:cubicBezTo>
                        <a:pt x="108" y="27"/>
                        <a:pt x="85" y="24"/>
                        <a:pt x="85" y="0"/>
                      </a:cubicBezTo>
                      <a:lnTo>
                        <a:pt x="85" y="0"/>
                      </a:lnTo>
                      <a:lnTo>
                        <a:pt x="113" y="26"/>
                      </a:lnTo>
                      <a:lnTo>
                        <a:pt x="113" y="26"/>
                      </a:lnTo>
                      <a:cubicBezTo>
                        <a:pt x="111" y="11"/>
                        <a:pt x="104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91" name="Google Shape;5591;p30"/>
                <p:cNvSpPr/>
                <p:nvPr/>
              </p:nvSpPr>
              <p:spPr>
                <a:xfrm>
                  <a:off x="8980942" y="1296206"/>
                  <a:ext cx="12903" cy="6451"/>
                </a:xfrm>
                <a:custGeom>
                  <a:rect b="b" l="l" r="r" t="t"/>
                  <a:pathLst>
                    <a:path extrusionOk="0" h="58" w="116">
                      <a:moveTo>
                        <a:pt x="85" y="0"/>
                      </a:moveTo>
                      <a:cubicBezTo>
                        <a:pt x="85" y="28"/>
                        <a:pt x="115" y="28"/>
                        <a:pt x="115" y="28"/>
                      </a:cubicBezTo>
                      <a:lnTo>
                        <a:pt x="85" y="0"/>
                      </a:lnTo>
                      <a:close/>
                      <a:moveTo>
                        <a:pt x="58" y="0"/>
                      </a:moveTo>
                      <a:cubicBezTo>
                        <a:pt x="28" y="0"/>
                        <a:pt x="1" y="28"/>
                        <a:pt x="1" y="58"/>
                      </a:cubicBezTo>
                      <a:cubicBezTo>
                        <a:pt x="28" y="28"/>
                        <a:pt x="28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92" name="Google Shape;5592;p30"/>
                <p:cNvSpPr/>
                <p:nvPr/>
              </p:nvSpPr>
              <p:spPr>
                <a:xfrm>
                  <a:off x="8761703" y="1229467"/>
                  <a:ext cx="12792" cy="12681"/>
                </a:xfrm>
                <a:custGeom>
                  <a:rect b="b" l="l" r="r" t="t"/>
                  <a:pathLst>
                    <a:path extrusionOk="0" h="114" w="115">
                      <a:moveTo>
                        <a:pt x="88" y="0"/>
                      </a:moveTo>
                      <a:cubicBezTo>
                        <a:pt x="102" y="15"/>
                        <a:pt x="108" y="22"/>
                        <a:pt x="112" y="29"/>
                      </a:cubicBezTo>
                      <a:lnTo>
                        <a:pt x="115" y="29"/>
                      </a:lnTo>
                      <a:lnTo>
                        <a:pt x="88" y="0"/>
                      </a:lnTo>
                      <a:close/>
                      <a:moveTo>
                        <a:pt x="58" y="29"/>
                      </a:moveTo>
                      <a:cubicBezTo>
                        <a:pt x="30" y="29"/>
                        <a:pt x="1" y="29"/>
                        <a:pt x="1" y="57"/>
                      </a:cubicBezTo>
                      <a:cubicBezTo>
                        <a:pt x="1" y="86"/>
                        <a:pt x="30" y="114"/>
                        <a:pt x="58" y="114"/>
                      </a:cubicBezTo>
                      <a:cubicBezTo>
                        <a:pt x="87" y="114"/>
                        <a:pt x="115" y="114"/>
                        <a:pt x="115" y="86"/>
                      </a:cubicBezTo>
                      <a:lnTo>
                        <a:pt x="115" y="57"/>
                      </a:lnTo>
                      <a:cubicBezTo>
                        <a:pt x="115" y="43"/>
                        <a:pt x="115" y="36"/>
                        <a:pt x="112" y="2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93" name="Google Shape;5593;p30"/>
                <p:cNvSpPr/>
                <p:nvPr/>
              </p:nvSpPr>
              <p:spPr>
                <a:xfrm>
                  <a:off x="8761703" y="1229356"/>
                  <a:ext cx="12792" cy="6451"/>
                </a:xfrm>
                <a:custGeom>
                  <a:rect b="b" l="l" r="r" t="t"/>
                  <a:pathLst>
                    <a:path extrusionOk="0" h="58" w="115">
                      <a:moveTo>
                        <a:pt x="58" y="1"/>
                      </a:moveTo>
                      <a:cubicBezTo>
                        <a:pt x="30" y="1"/>
                        <a:pt x="1" y="30"/>
                        <a:pt x="1" y="58"/>
                      </a:cubicBezTo>
                      <a:lnTo>
                        <a:pt x="1" y="58"/>
                      </a:lnTo>
                      <a:cubicBezTo>
                        <a:pt x="1" y="30"/>
                        <a:pt x="30" y="30"/>
                        <a:pt x="58" y="30"/>
                      </a:cubicBezTo>
                      <a:lnTo>
                        <a:pt x="115" y="30"/>
                      </a:lnTo>
                      <a:lnTo>
                        <a:pt x="8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94" name="Google Shape;5594;p30"/>
                <p:cNvSpPr/>
                <p:nvPr/>
              </p:nvSpPr>
              <p:spPr>
                <a:xfrm>
                  <a:off x="8803192" y="1150158"/>
                  <a:ext cx="38153" cy="41267"/>
                </a:xfrm>
                <a:custGeom>
                  <a:rect b="b" l="l" r="r" t="t"/>
                  <a:pathLst>
                    <a:path extrusionOk="0" h="371" w="343">
                      <a:moveTo>
                        <a:pt x="199" y="0"/>
                      </a:moveTo>
                      <a:cubicBezTo>
                        <a:pt x="224" y="8"/>
                        <a:pt x="247" y="19"/>
                        <a:pt x="267" y="32"/>
                      </a:cubicBezTo>
                      <a:lnTo>
                        <a:pt x="267" y="32"/>
                      </a:lnTo>
                      <a:cubicBezTo>
                        <a:pt x="249" y="14"/>
                        <a:pt x="227" y="0"/>
                        <a:pt x="199" y="0"/>
                      </a:cubicBezTo>
                      <a:close/>
                      <a:moveTo>
                        <a:pt x="0" y="199"/>
                      </a:moveTo>
                      <a:cubicBezTo>
                        <a:pt x="0" y="224"/>
                        <a:pt x="5" y="243"/>
                        <a:pt x="14" y="260"/>
                      </a:cubicBezTo>
                      <a:lnTo>
                        <a:pt x="14" y="260"/>
                      </a:lnTo>
                      <a:cubicBezTo>
                        <a:pt x="5" y="240"/>
                        <a:pt x="0" y="220"/>
                        <a:pt x="0" y="199"/>
                      </a:cubicBezTo>
                      <a:close/>
                      <a:moveTo>
                        <a:pt x="267" y="32"/>
                      </a:moveTo>
                      <a:cubicBezTo>
                        <a:pt x="285" y="50"/>
                        <a:pt x="299" y="71"/>
                        <a:pt x="313" y="85"/>
                      </a:cubicBezTo>
                      <a:cubicBezTo>
                        <a:pt x="286" y="57"/>
                        <a:pt x="256" y="57"/>
                        <a:pt x="199" y="57"/>
                      </a:cubicBezTo>
                      <a:cubicBezTo>
                        <a:pt x="114" y="57"/>
                        <a:pt x="27" y="114"/>
                        <a:pt x="27" y="228"/>
                      </a:cubicBezTo>
                      <a:cubicBezTo>
                        <a:pt x="27" y="256"/>
                        <a:pt x="27" y="286"/>
                        <a:pt x="57" y="313"/>
                      </a:cubicBezTo>
                      <a:cubicBezTo>
                        <a:pt x="40" y="298"/>
                        <a:pt x="24" y="281"/>
                        <a:pt x="14" y="260"/>
                      </a:cubicBezTo>
                      <a:lnTo>
                        <a:pt x="14" y="260"/>
                      </a:lnTo>
                      <a:cubicBezTo>
                        <a:pt x="41" y="321"/>
                        <a:pt x="105" y="370"/>
                        <a:pt x="171" y="370"/>
                      </a:cubicBezTo>
                      <a:cubicBezTo>
                        <a:pt x="286" y="370"/>
                        <a:pt x="343" y="286"/>
                        <a:pt x="343" y="171"/>
                      </a:cubicBezTo>
                      <a:cubicBezTo>
                        <a:pt x="343" y="110"/>
                        <a:pt x="314" y="64"/>
                        <a:pt x="267" y="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95" name="Google Shape;5595;p30"/>
                <p:cNvSpPr/>
                <p:nvPr/>
              </p:nvSpPr>
              <p:spPr>
                <a:xfrm>
                  <a:off x="8803192" y="1150158"/>
                  <a:ext cx="34816" cy="34816"/>
                </a:xfrm>
                <a:custGeom>
                  <a:rect b="b" l="l" r="r" t="t"/>
                  <a:pathLst>
                    <a:path extrusionOk="0" h="313" w="313">
                      <a:moveTo>
                        <a:pt x="171" y="0"/>
                      </a:moveTo>
                      <a:cubicBezTo>
                        <a:pt x="85" y="0"/>
                        <a:pt x="0" y="85"/>
                        <a:pt x="0" y="171"/>
                      </a:cubicBezTo>
                      <a:lnTo>
                        <a:pt x="0" y="199"/>
                      </a:lnTo>
                      <a:cubicBezTo>
                        <a:pt x="0" y="256"/>
                        <a:pt x="27" y="286"/>
                        <a:pt x="57" y="313"/>
                      </a:cubicBezTo>
                      <a:cubicBezTo>
                        <a:pt x="27" y="286"/>
                        <a:pt x="27" y="256"/>
                        <a:pt x="27" y="228"/>
                      </a:cubicBezTo>
                      <a:cubicBezTo>
                        <a:pt x="27" y="114"/>
                        <a:pt x="114" y="57"/>
                        <a:pt x="199" y="57"/>
                      </a:cubicBezTo>
                      <a:cubicBezTo>
                        <a:pt x="256" y="57"/>
                        <a:pt x="286" y="57"/>
                        <a:pt x="313" y="85"/>
                      </a:cubicBezTo>
                      <a:cubicBezTo>
                        <a:pt x="286" y="57"/>
                        <a:pt x="256" y="0"/>
                        <a:pt x="1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96" name="Google Shape;5596;p30"/>
                <p:cNvSpPr/>
                <p:nvPr/>
              </p:nvSpPr>
              <p:spPr>
                <a:xfrm>
                  <a:off x="8920542" y="1159502"/>
                  <a:ext cx="22469" cy="19132"/>
                </a:xfrm>
                <a:custGeom>
                  <a:rect b="b" l="l" r="r" t="t"/>
                  <a:pathLst>
                    <a:path extrusionOk="0" h="172" w="202">
                      <a:moveTo>
                        <a:pt x="87" y="1"/>
                      </a:moveTo>
                      <a:cubicBezTo>
                        <a:pt x="57" y="1"/>
                        <a:pt x="30" y="30"/>
                        <a:pt x="0" y="58"/>
                      </a:cubicBezTo>
                      <a:lnTo>
                        <a:pt x="0" y="87"/>
                      </a:lnTo>
                      <a:cubicBezTo>
                        <a:pt x="0" y="115"/>
                        <a:pt x="0" y="144"/>
                        <a:pt x="30" y="172"/>
                      </a:cubicBezTo>
                      <a:lnTo>
                        <a:pt x="87" y="172"/>
                      </a:lnTo>
                      <a:cubicBezTo>
                        <a:pt x="114" y="172"/>
                        <a:pt x="172" y="172"/>
                        <a:pt x="172" y="144"/>
                      </a:cubicBezTo>
                      <a:cubicBezTo>
                        <a:pt x="201" y="115"/>
                        <a:pt x="201" y="87"/>
                        <a:pt x="201" y="87"/>
                      </a:cubicBezTo>
                      <a:cubicBezTo>
                        <a:pt x="201" y="58"/>
                        <a:pt x="172" y="30"/>
                        <a:pt x="144" y="30"/>
                      </a:cubicBezTo>
                      <a:cubicBezTo>
                        <a:pt x="144" y="1"/>
                        <a:pt x="114" y="1"/>
                        <a:pt x="8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97" name="Google Shape;5597;p30"/>
                <p:cNvSpPr/>
                <p:nvPr/>
              </p:nvSpPr>
              <p:spPr>
                <a:xfrm>
                  <a:off x="8920542" y="1156499"/>
                  <a:ext cx="22469" cy="12681"/>
                </a:xfrm>
                <a:custGeom>
                  <a:rect b="b" l="l" r="r" t="t"/>
                  <a:pathLst>
                    <a:path extrusionOk="0" h="114" w="202">
                      <a:moveTo>
                        <a:pt x="87" y="0"/>
                      </a:moveTo>
                      <a:cubicBezTo>
                        <a:pt x="57" y="0"/>
                        <a:pt x="30" y="28"/>
                        <a:pt x="0" y="28"/>
                      </a:cubicBezTo>
                      <a:lnTo>
                        <a:pt x="0" y="57"/>
                      </a:lnTo>
                      <a:lnTo>
                        <a:pt x="0" y="85"/>
                      </a:lnTo>
                      <a:cubicBezTo>
                        <a:pt x="30" y="57"/>
                        <a:pt x="57" y="28"/>
                        <a:pt x="87" y="28"/>
                      </a:cubicBezTo>
                      <a:cubicBezTo>
                        <a:pt x="114" y="28"/>
                        <a:pt x="144" y="28"/>
                        <a:pt x="144" y="57"/>
                      </a:cubicBezTo>
                      <a:cubicBezTo>
                        <a:pt x="171" y="57"/>
                        <a:pt x="201" y="84"/>
                        <a:pt x="201" y="114"/>
                      </a:cubicBezTo>
                      <a:lnTo>
                        <a:pt x="201" y="114"/>
                      </a:lnTo>
                      <a:cubicBezTo>
                        <a:pt x="201" y="84"/>
                        <a:pt x="172" y="57"/>
                        <a:pt x="172" y="28"/>
                      </a:cubicBezTo>
                      <a:lnTo>
                        <a:pt x="144" y="28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98" name="Google Shape;5598;p30"/>
                <p:cNvSpPr/>
                <p:nvPr/>
              </p:nvSpPr>
              <p:spPr>
                <a:xfrm>
                  <a:off x="8952244" y="1226352"/>
                  <a:ext cx="41601" cy="41267"/>
                </a:xfrm>
                <a:custGeom>
                  <a:rect b="b" l="l" r="r" t="t"/>
                  <a:pathLst>
                    <a:path extrusionOk="0" h="371" w="374">
                      <a:moveTo>
                        <a:pt x="1" y="199"/>
                      </a:moveTo>
                      <a:cubicBezTo>
                        <a:pt x="1" y="220"/>
                        <a:pt x="5" y="237"/>
                        <a:pt x="11" y="252"/>
                      </a:cubicBezTo>
                      <a:lnTo>
                        <a:pt x="11" y="252"/>
                      </a:lnTo>
                      <a:cubicBezTo>
                        <a:pt x="5" y="235"/>
                        <a:pt x="1" y="217"/>
                        <a:pt x="1" y="199"/>
                      </a:cubicBezTo>
                      <a:close/>
                      <a:moveTo>
                        <a:pt x="202" y="0"/>
                      </a:moveTo>
                      <a:cubicBezTo>
                        <a:pt x="246" y="15"/>
                        <a:pt x="290" y="37"/>
                        <a:pt x="323" y="71"/>
                      </a:cubicBezTo>
                      <a:lnTo>
                        <a:pt x="323" y="71"/>
                      </a:lnTo>
                      <a:cubicBezTo>
                        <a:pt x="293" y="57"/>
                        <a:pt x="253" y="57"/>
                        <a:pt x="229" y="57"/>
                      </a:cubicBezTo>
                      <a:cubicBezTo>
                        <a:pt x="115" y="57"/>
                        <a:pt x="30" y="114"/>
                        <a:pt x="30" y="229"/>
                      </a:cubicBezTo>
                      <a:cubicBezTo>
                        <a:pt x="30" y="256"/>
                        <a:pt x="58" y="286"/>
                        <a:pt x="58" y="313"/>
                      </a:cubicBezTo>
                      <a:cubicBezTo>
                        <a:pt x="41" y="296"/>
                        <a:pt x="22" y="278"/>
                        <a:pt x="11" y="252"/>
                      </a:cubicBezTo>
                      <a:lnTo>
                        <a:pt x="11" y="252"/>
                      </a:lnTo>
                      <a:cubicBezTo>
                        <a:pt x="37" y="317"/>
                        <a:pt x="105" y="370"/>
                        <a:pt x="172" y="370"/>
                      </a:cubicBezTo>
                      <a:cubicBezTo>
                        <a:pt x="286" y="370"/>
                        <a:pt x="373" y="286"/>
                        <a:pt x="373" y="199"/>
                      </a:cubicBezTo>
                      <a:cubicBezTo>
                        <a:pt x="373" y="144"/>
                        <a:pt x="353" y="103"/>
                        <a:pt x="323" y="71"/>
                      </a:cubicBezTo>
                      <a:lnTo>
                        <a:pt x="323" y="71"/>
                      </a:lnTo>
                      <a:cubicBezTo>
                        <a:pt x="331" y="75"/>
                        <a:pt x="338" y="79"/>
                        <a:pt x="343" y="85"/>
                      </a:cubicBezTo>
                      <a:cubicBezTo>
                        <a:pt x="316" y="57"/>
                        <a:pt x="259" y="0"/>
                        <a:pt x="2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99" name="Google Shape;5599;p30"/>
                <p:cNvSpPr/>
                <p:nvPr/>
              </p:nvSpPr>
              <p:spPr>
                <a:xfrm>
                  <a:off x="8952244" y="1226352"/>
                  <a:ext cx="38264" cy="34927"/>
                </a:xfrm>
                <a:custGeom>
                  <a:rect b="b" l="l" r="r" t="t"/>
                  <a:pathLst>
                    <a:path extrusionOk="0" h="314" w="344">
                      <a:moveTo>
                        <a:pt x="172" y="0"/>
                      </a:moveTo>
                      <a:cubicBezTo>
                        <a:pt x="88" y="0"/>
                        <a:pt x="1" y="85"/>
                        <a:pt x="1" y="199"/>
                      </a:cubicBezTo>
                      <a:cubicBezTo>
                        <a:pt x="1" y="256"/>
                        <a:pt x="30" y="286"/>
                        <a:pt x="58" y="313"/>
                      </a:cubicBezTo>
                      <a:cubicBezTo>
                        <a:pt x="58" y="286"/>
                        <a:pt x="30" y="256"/>
                        <a:pt x="30" y="229"/>
                      </a:cubicBezTo>
                      <a:cubicBezTo>
                        <a:pt x="30" y="114"/>
                        <a:pt x="115" y="57"/>
                        <a:pt x="229" y="57"/>
                      </a:cubicBezTo>
                      <a:cubicBezTo>
                        <a:pt x="259" y="57"/>
                        <a:pt x="316" y="57"/>
                        <a:pt x="343" y="85"/>
                      </a:cubicBezTo>
                      <a:cubicBezTo>
                        <a:pt x="316" y="57"/>
                        <a:pt x="259" y="0"/>
                        <a:pt x="2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00" name="Google Shape;5600;p30"/>
                <p:cNvSpPr/>
                <p:nvPr/>
              </p:nvSpPr>
              <p:spPr>
                <a:xfrm>
                  <a:off x="8768043" y="1286529"/>
                  <a:ext cx="28809" cy="28809"/>
                </a:xfrm>
                <a:custGeom>
                  <a:rect b="b" l="l" r="r" t="t"/>
                  <a:pathLst>
                    <a:path extrusionOk="0" h="259" w="259">
                      <a:moveTo>
                        <a:pt x="172" y="1"/>
                      </a:moveTo>
                      <a:lnTo>
                        <a:pt x="172" y="1"/>
                      </a:lnTo>
                      <a:cubicBezTo>
                        <a:pt x="199" y="1"/>
                        <a:pt x="223" y="24"/>
                        <a:pt x="250" y="70"/>
                      </a:cubicBezTo>
                      <a:lnTo>
                        <a:pt x="250" y="70"/>
                      </a:lnTo>
                      <a:cubicBezTo>
                        <a:pt x="237" y="27"/>
                        <a:pt x="211" y="1"/>
                        <a:pt x="172" y="1"/>
                      </a:cubicBezTo>
                      <a:close/>
                      <a:moveTo>
                        <a:pt x="145" y="30"/>
                      </a:moveTo>
                      <a:cubicBezTo>
                        <a:pt x="88" y="30"/>
                        <a:pt x="30" y="87"/>
                        <a:pt x="30" y="145"/>
                      </a:cubicBezTo>
                      <a:cubicBezTo>
                        <a:pt x="1" y="172"/>
                        <a:pt x="30" y="202"/>
                        <a:pt x="30" y="202"/>
                      </a:cubicBezTo>
                      <a:lnTo>
                        <a:pt x="30" y="202"/>
                      </a:lnTo>
                      <a:cubicBezTo>
                        <a:pt x="1" y="172"/>
                        <a:pt x="1" y="145"/>
                        <a:pt x="1" y="115"/>
                      </a:cubicBezTo>
                      <a:lnTo>
                        <a:pt x="1" y="145"/>
                      </a:lnTo>
                      <a:cubicBezTo>
                        <a:pt x="1" y="202"/>
                        <a:pt x="30" y="259"/>
                        <a:pt x="115" y="259"/>
                      </a:cubicBezTo>
                      <a:lnTo>
                        <a:pt x="145" y="259"/>
                      </a:lnTo>
                      <a:cubicBezTo>
                        <a:pt x="202" y="259"/>
                        <a:pt x="259" y="229"/>
                        <a:pt x="259" y="145"/>
                      </a:cubicBezTo>
                      <a:cubicBezTo>
                        <a:pt x="259" y="121"/>
                        <a:pt x="257" y="100"/>
                        <a:pt x="252" y="81"/>
                      </a:cubicBezTo>
                      <a:lnTo>
                        <a:pt x="252" y="81"/>
                      </a:lnTo>
                      <a:cubicBezTo>
                        <a:pt x="255" y="83"/>
                        <a:pt x="257" y="85"/>
                        <a:pt x="259" y="87"/>
                      </a:cubicBezTo>
                      <a:cubicBezTo>
                        <a:pt x="256" y="81"/>
                        <a:pt x="253" y="76"/>
                        <a:pt x="250" y="70"/>
                      </a:cubicBezTo>
                      <a:lnTo>
                        <a:pt x="250" y="70"/>
                      </a:lnTo>
                      <a:cubicBezTo>
                        <a:pt x="251" y="74"/>
                        <a:pt x="252" y="77"/>
                        <a:pt x="252" y="81"/>
                      </a:cubicBezTo>
                      <a:lnTo>
                        <a:pt x="252" y="81"/>
                      </a:lnTo>
                      <a:cubicBezTo>
                        <a:pt x="225" y="54"/>
                        <a:pt x="200" y="30"/>
                        <a:pt x="172" y="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01" name="Google Shape;5601;p30"/>
                <p:cNvSpPr/>
                <p:nvPr/>
              </p:nvSpPr>
              <p:spPr>
                <a:xfrm>
                  <a:off x="8768043" y="1286529"/>
                  <a:ext cx="28809" cy="22469"/>
                </a:xfrm>
                <a:custGeom>
                  <a:rect b="b" l="l" r="r" t="t"/>
                  <a:pathLst>
                    <a:path extrusionOk="0" h="202" w="259">
                      <a:moveTo>
                        <a:pt x="115" y="1"/>
                      </a:moveTo>
                      <a:cubicBezTo>
                        <a:pt x="58" y="1"/>
                        <a:pt x="1" y="30"/>
                        <a:pt x="1" y="115"/>
                      </a:cubicBezTo>
                      <a:cubicBezTo>
                        <a:pt x="1" y="145"/>
                        <a:pt x="1" y="172"/>
                        <a:pt x="30" y="202"/>
                      </a:cubicBezTo>
                      <a:lnTo>
                        <a:pt x="30" y="202"/>
                      </a:lnTo>
                      <a:cubicBezTo>
                        <a:pt x="30" y="202"/>
                        <a:pt x="1" y="172"/>
                        <a:pt x="30" y="145"/>
                      </a:cubicBezTo>
                      <a:cubicBezTo>
                        <a:pt x="30" y="87"/>
                        <a:pt x="88" y="30"/>
                        <a:pt x="145" y="30"/>
                      </a:cubicBezTo>
                      <a:lnTo>
                        <a:pt x="172" y="30"/>
                      </a:lnTo>
                      <a:cubicBezTo>
                        <a:pt x="202" y="30"/>
                        <a:pt x="229" y="58"/>
                        <a:pt x="259" y="87"/>
                      </a:cubicBezTo>
                      <a:cubicBezTo>
                        <a:pt x="229" y="30"/>
                        <a:pt x="202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602" name="Google Shape;5602;p30"/>
            <p:cNvGrpSpPr/>
            <p:nvPr/>
          </p:nvGrpSpPr>
          <p:grpSpPr>
            <a:xfrm>
              <a:off x="4673251" y="3323706"/>
              <a:ext cx="438078" cy="568555"/>
              <a:chOff x="6156488" y="1968077"/>
              <a:chExt cx="665975" cy="864197"/>
            </a:xfrm>
          </p:grpSpPr>
          <p:sp>
            <p:nvSpPr>
              <p:cNvPr id="5603" name="Google Shape;5603;p30"/>
              <p:cNvSpPr/>
              <p:nvPr/>
            </p:nvSpPr>
            <p:spPr>
              <a:xfrm>
                <a:off x="6222296" y="2385897"/>
                <a:ext cx="324251" cy="428994"/>
              </a:xfrm>
              <a:custGeom>
                <a:rect b="b" l="l" r="r" t="t"/>
                <a:pathLst>
                  <a:path extrusionOk="0" h="4837" w="3656">
                    <a:moveTo>
                      <a:pt x="2625" y="1"/>
                    </a:moveTo>
                    <a:cubicBezTo>
                      <a:pt x="2510" y="1"/>
                      <a:pt x="2479" y="159"/>
                      <a:pt x="2312" y="492"/>
                    </a:cubicBezTo>
                    <a:cubicBezTo>
                      <a:pt x="2027" y="979"/>
                      <a:pt x="1" y="4718"/>
                      <a:pt x="200" y="4832"/>
                    </a:cubicBezTo>
                    <a:cubicBezTo>
                      <a:pt x="204" y="4835"/>
                      <a:pt x="209" y="4836"/>
                      <a:pt x="215" y="4836"/>
                    </a:cubicBezTo>
                    <a:cubicBezTo>
                      <a:pt x="500" y="4836"/>
                      <a:pt x="2890" y="1483"/>
                      <a:pt x="3199" y="1036"/>
                    </a:cubicBezTo>
                    <a:cubicBezTo>
                      <a:pt x="3569" y="522"/>
                      <a:pt x="3655" y="606"/>
                      <a:pt x="3084" y="236"/>
                    </a:cubicBezTo>
                    <a:cubicBezTo>
                      <a:pt x="2834" y="81"/>
                      <a:pt x="2708" y="1"/>
                      <a:pt x="26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4" name="Google Shape;5604;p30"/>
              <p:cNvSpPr/>
              <p:nvPr/>
            </p:nvSpPr>
            <p:spPr>
              <a:xfrm>
                <a:off x="6422292" y="2358580"/>
                <a:ext cx="141904" cy="124255"/>
              </a:xfrm>
              <a:custGeom>
                <a:rect b="b" l="l" r="r" t="t"/>
                <a:pathLst>
                  <a:path extrusionOk="0" h="1401" w="1600">
                    <a:moveTo>
                      <a:pt x="258" y="1"/>
                    </a:moveTo>
                    <a:lnTo>
                      <a:pt x="0" y="716"/>
                    </a:lnTo>
                    <a:cubicBezTo>
                      <a:pt x="0" y="716"/>
                      <a:pt x="201" y="743"/>
                      <a:pt x="571" y="972"/>
                    </a:cubicBezTo>
                    <a:cubicBezTo>
                      <a:pt x="887" y="1200"/>
                      <a:pt x="1058" y="1401"/>
                      <a:pt x="1058" y="1401"/>
                    </a:cubicBezTo>
                    <a:lnTo>
                      <a:pt x="1599" y="887"/>
                    </a:lnTo>
                    <a:lnTo>
                      <a:pt x="25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5" name="Google Shape;5605;p30"/>
              <p:cNvSpPr/>
              <p:nvPr/>
            </p:nvSpPr>
            <p:spPr>
              <a:xfrm>
                <a:off x="6422292" y="1968077"/>
                <a:ext cx="392631" cy="491875"/>
              </a:xfrm>
              <a:custGeom>
                <a:rect b="b" l="l" r="r" t="t"/>
                <a:pathLst>
                  <a:path extrusionOk="0" h="5546" w="4427">
                    <a:moveTo>
                      <a:pt x="3454" y="1"/>
                    </a:moveTo>
                    <a:cubicBezTo>
                      <a:pt x="3093" y="1"/>
                      <a:pt x="2720" y="136"/>
                      <a:pt x="2428" y="350"/>
                    </a:cubicBezTo>
                    <a:cubicBezTo>
                      <a:pt x="2227" y="521"/>
                      <a:pt x="1999" y="779"/>
                      <a:pt x="1828" y="1007"/>
                    </a:cubicBezTo>
                    <a:cubicBezTo>
                      <a:pt x="1400" y="1636"/>
                      <a:pt x="514" y="3063"/>
                      <a:pt x="201" y="3947"/>
                    </a:cubicBezTo>
                    <a:cubicBezTo>
                      <a:pt x="144" y="4091"/>
                      <a:pt x="87" y="4233"/>
                      <a:pt x="57" y="4404"/>
                    </a:cubicBezTo>
                    <a:cubicBezTo>
                      <a:pt x="0" y="4518"/>
                      <a:pt x="0" y="4575"/>
                      <a:pt x="0" y="4575"/>
                    </a:cubicBezTo>
                    <a:cubicBezTo>
                      <a:pt x="544" y="4833"/>
                      <a:pt x="1028" y="5146"/>
                      <a:pt x="1485" y="5546"/>
                    </a:cubicBezTo>
                    <a:lnTo>
                      <a:pt x="1629" y="5404"/>
                    </a:lnTo>
                    <a:cubicBezTo>
                      <a:pt x="1743" y="5290"/>
                      <a:pt x="1857" y="5203"/>
                      <a:pt x="1972" y="5089"/>
                    </a:cubicBezTo>
                    <a:cubicBezTo>
                      <a:pt x="2657" y="4404"/>
                      <a:pt x="3570" y="3063"/>
                      <a:pt x="3970" y="2378"/>
                    </a:cubicBezTo>
                    <a:cubicBezTo>
                      <a:pt x="4112" y="2149"/>
                      <a:pt x="4256" y="1834"/>
                      <a:pt x="4313" y="1578"/>
                    </a:cubicBezTo>
                    <a:cubicBezTo>
                      <a:pt x="4427" y="1035"/>
                      <a:pt x="4313" y="464"/>
                      <a:pt x="3940" y="94"/>
                    </a:cubicBezTo>
                    <a:cubicBezTo>
                      <a:pt x="3787" y="30"/>
                      <a:pt x="3622" y="1"/>
                      <a:pt x="3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6" name="Google Shape;5606;p30"/>
              <p:cNvSpPr/>
              <p:nvPr/>
            </p:nvSpPr>
            <p:spPr>
              <a:xfrm>
                <a:off x="6422292" y="2318138"/>
                <a:ext cx="174897" cy="141815"/>
              </a:xfrm>
              <a:custGeom>
                <a:rect b="b" l="l" r="r" t="t"/>
                <a:pathLst>
                  <a:path extrusionOk="0" h="1599" w="1972">
                    <a:moveTo>
                      <a:pt x="201" y="0"/>
                    </a:moveTo>
                    <a:cubicBezTo>
                      <a:pt x="144" y="144"/>
                      <a:pt x="87" y="286"/>
                      <a:pt x="57" y="457"/>
                    </a:cubicBezTo>
                    <a:cubicBezTo>
                      <a:pt x="0" y="571"/>
                      <a:pt x="0" y="628"/>
                      <a:pt x="0" y="628"/>
                    </a:cubicBezTo>
                    <a:cubicBezTo>
                      <a:pt x="544" y="886"/>
                      <a:pt x="1028" y="1199"/>
                      <a:pt x="1485" y="1599"/>
                    </a:cubicBezTo>
                    <a:lnTo>
                      <a:pt x="1629" y="1457"/>
                    </a:lnTo>
                    <a:cubicBezTo>
                      <a:pt x="1743" y="1343"/>
                      <a:pt x="1857" y="1256"/>
                      <a:pt x="1972" y="1142"/>
                    </a:cubicBezTo>
                    <a:cubicBezTo>
                      <a:pt x="1515" y="715"/>
                      <a:pt x="800" y="228"/>
                      <a:pt x="2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7" name="Google Shape;5607;p30"/>
              <p:cNvSpPr/>
              <p:nvPr/>
            </p:nvSpPr>
            <p:spPr>
              <a:xfrm>
                <a:off x="6637632" y="1968077"/>
                <a:ext cx="184830" cy="140042"/>
              </a:xfrm>
              <a:custGeom>
                <a:rect b="b" l="l" r="r" t="t"/>
                <a:pathLst>
                  <a:path extrusionOk="0" h="1579" w="2084">
                    <a:moveTo>
                      <a:pt x="1019" y="0"/>
                    </a:moveTo>
                    <a:cubicBezTo>
                      <a:pt x="745" y="0"/>
                      <a:pt x="383" y="79"/>
                      <a:pt x="0" y="379"/>
                    </a:cubicBezTo>
                    <a:cubicBezTo>
                      <a:pt x="1341" y="493"/>
                      <a:pt x="1855" y="1549"/>
                      <a:pt x="1885" y="1578"/>
                    </a:cubicBezTo>
                    <a:cubicBezTo>
                      <a:pt x="2083" y="608"/>
                      <a:pt x="1512" y="94"/>
                      <a:pt x="1512" y="94"/>
                    </a:cubicBezTo>
                    <a:cubicBezTo>
                      <a:pt x="1512" y="94"/>
                      <a:pt x="1318" y="0"/>
                      <a:pt x="1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8" name="Google Shape;5608;p30"/>
              <p:cNvSpPr/>
              <p:nvPr/>
            </p:nvSpPr>
            <p:spPr>
              <a:xfrm>
                <a:off x="6407126" y="2467581"/>
                <a:ext cx="243099" cy="364693"/>
              </a:xfrm>
              <a:custGeom>
                <a:rect b="b" l="l" r="r" t="t"/>
                <a:pathLst>
                  <a:path extrusionOk="0" h="4112" w="2741">
                    <a:moveTo>
                      <a:pt x="2284" y="1"/>
                    </a:moveTo>
                    <a:lnTo>
                      <a:pt x="0" y="4112"/>
                    </a:lnTo>
                    <a:lnTo>
                      <a:pt x="2741" y="286"/>
                    </a:lnTo>
                    <a:lnTo>
                      <a:pt x="22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9" name="Google Shape;5609;p30"/>
              <p:cNvSpPr/>
              <p:nvPr/>
            </p:nvSpPr>
            <p:spPr>
              <a:xfrm>
                <a:off x="6581935" y="2315654"/>
                <a:ext cx="81063" cy="134188"/>
              </a:xfrm>
              <a:custGeom>
                <a:rect b="b" l="l" r="r" t="t"/>
                <a:pathLst>
                  <a:path extrusionOk="0" h="1513" w="914">
                    <a:moveTo>
                      <a:pt x="599" y="1"/>
                    </a:moveTo>
                    <a:lnTo>
                      <a:pt x="0" y="1086"/>
                    </a:lnTo>
                    <a:lnTo>
                      <a:pt x="656" y="1513"/>
                    </a:lnTo>
                    <a:lnTo>
                      <a:pt x="914" y="1113"/>
                    </a:lnTo>
                    <a:lnTo>
                      <a:pt x="685" y="58"/>
                    </a:lnTo>
                    <a:lnTo>
                      <a:pt x="59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0" name="Google Shape;5610;p30"/>
              <p:cNvSpPr/>
              <p:nvPr/>
            </p:nvSpPr>
            <p:spPr>
              <a:xfrm>
                <a:off x="6576879" y="2315654"/>
                <a:ext cx="81063" cy="129133"/>
              </a:xfrm>
              <a:custGeom>
                <a:rect b="b" l="l" r="r" t="t"/>
                <a:pathLst>
                  <a:path extrusionOk="0" h="1456" w="914">
                    <a:moveTo>
                      <a:pt x="656" y="1"/>
                    </a:moveTo>
                    <a:lnTo>
                      <a:pt x="0" y="1028"/>
                    </a:lnTo>
                    <a:lnTo>
                      <a:pt x="656" y="1456"/>
                    </a:lnTo>
                    <a:lnTo>
                      <a:pt x="914" y="1056"/>
                    </a:lnTo>
                    <a:lnTo>
                      <a:pt x="6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1" name="Google Shape;5611;p30"/>
              <p:cNvSpPr/>
              <p:nvPr/>
            </p:nvSpPr>
            <p:spPr>
              <a:xfrm>
                <a:off x="6597101" y="2319911"/>
                <a:ext cx="146959" cy="196626"/>
              </a:xfrm>
              <a:custGeom>
                <a:rect b="b" l="l" r="r" t="t"/>
                <a:pathLst>
                  <a:path extrusionOk="0" h="2217" w="1657">
                    <a:moveTo>
                      <a:pt x="1535" y="0"/>
                    </a:moveTo>
                    <a:cubicBezTo>
                      <a:pt x="1406" y="0"/>
                      <a:pt x="996" y="199"/>
                      <a:pt x="743" y="581"/>
                    </a:cubicBezTo>
                    <a:cubicBezTo>
                      <a:pt x="599" y="809"/>
                      <a:pt x="256" y="1380"/>
                      <a:pt x="1" y="1894"/>
                    </a:cubicBezTo>
                    <a:cubicBezTo>
                      <a:pt x="1" y="2045"/>
                      <a:pt x="243" y="2217"/>
                      <a:pt x="379" y="2217"/>
                    </a:cubicBezTo>
                    <a:cubicBezTo>
                      <a:pt x="398" y="2217"/>
                      <a:pt x="414" y="2214"/>
                      <a:pt x="428" y="2207"/>
                    </a:cubicBezTo>
                    <a:cubicBezTo>
                      <a:pt x="827" y="1750"/>
                      <a:pt x="1227" y="1209"/>
                      <a:pt x="1371" y="1008"/>
                    </a:cubicBezTo>
                    <a:cubicBezTo>
                      <a:pt x="1656" y="581"/>
                      <a:pt x="1656" y="67"/>
                      <a:pt x="1570" y="10"/>
                    </a:cubicBezTo>
                    <a:cubicBezTo>
                      <a:pt x="1563" y="3"/>
                      <a:pt x="1551" y="0"/>
                      <a:pt x="15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2" name="Google Shape;5612;p30"/>
              <p:cNvSpPr/>
              <p:nvPr/>
            </p:nvSpPr>
            <p:spPr>
              <a:xfrm>
                <a:off x="6665392" y="2353525"/>
                <a:ext cx="70952" cy="48336"/>
              </a:xfrm>
              <a:custGeom>
                <a:rect b="b" l="l" r="r" t="t"/>
                <a:pathLst>
                  <a:path extrusionOk="0" h="545" w="800">
                    <a:moveTo>
                      <a:pt x="30" y="1"/>
                    </a:moveTo>
                    <a:lnTo>
                      <a:pt x="0" y="58"/>
                    </a:lnTo>
                    <a:cubicBezTo>
                      <a:pt x="57" y="202"/>
                      <a:pt x="144" y="316"/>
                      <a:pt x="286" y="400"/>
                    </a:cubicBezTo>
                    <a:cubicBezTo>
                      <a:pt x="430" y="487"/>
                      <a:pt x="601" y="544"/>
                      <a:pt x="772" y="544"/>
                    </a:cubicBezTo>
                    <a:lnTo>
                      <a:pt x="800" y="458"/>
                    </a:lnTo>
                    <a:lnTo>
                      <a:pt x="800" y="458"/>
                    </a:lnTo>
                    <a:cubicBezTo>
                      <a:pt x="766" y="465"/>
                      <a:pt x="731" y="468"/>
                      <a:pt x="694" y="468"/>
                    </a:cubicBezTo>
                    <a:cubicBezTo>
                      <a:pt x="577" y="468"/>
                      <a:pt x="446" y="430"/>
                      <a:pt x="315" y="343"/>
                    </a:cubicBezTo>
                    <a:cubicBezTo>
                      <a:pt x="201" y="259"/>
                      <a:pt x="87" y="145"/>
                      <a:pt x="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3" name="Google Shape;5613;p30"/>
              <p:cNvSpPr/>
              <p:nvPr/>
            </p:nvSpPr>
            <p:spPr>
              <a:xfrm>
                <a:off x="6589385" y="2464920"/>
                <a:ext cx="73613" cy="48336"/>
              </a:xfrm>
              <a:custGeom>
                <a:rect b="b" l="l" r="r" t="t"/>
                <a:pathLst>
                  <a:path extrusionOk="0" h="545" w="830">
                    <a:moveTo>
                      <a:pt x="58" y="1"/>
                    </a:moveTo>
                    <a:lnTo>
                      <a:pt x="1" y="88"/>
                    </a:lnTo>
                    <a:cubicBezTo>
                      <a:pt x="58" y="202"/>
                      <a:pt x="172" y="316"/>
                      <a:pt x="316" y="401"/>
                    </a:cubicBezTo>
                    <a:cubicBezTo>
                      <a:pt x="458" y="487"/>
                      <a:pt x="629" y="545"/>
                      <a:pt x="773" y="545"/>
                    </a:cubicBezTo>
                    <a:lnTo>
                      <a:pt x="830" y="458"/>
                    </a:lnTo>
                    <a:lnTo>
                      <a:pt x="830" y="458"/>
                    </a:lnTo>
                    <a:cubicBezTo>
                      <a:pt x="796" y="465"/>
                      <a:pt x="758" y="469"/>
                      <a:pt x="719" y="469"/>
                    </a:cubicBezTo>
                    <a:cubicBezTo>
                      <a:pt x="594" y="469"/>
                      <a:pt x="453" y="431"/>
                      <a:pt x="343" y="344"/>
                    </a:cubicBezTo>
                    <a:cubicBezTo>
                      <a:pt x="202" y="259"/>
                      <a:pt x="115" y="145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4" name="Google Shape;5614;p30"/>
              <p:cNvSpPr/>
              <p:nvPr/>
            </p:nvSpPr>
            <p:spPr>
              <a:xfrm>
                <a:off x="6156488" y="2295433"/>
                <a:ext cx="235472" cy="395114"/>
              </a:xfrm>
              <a:custGeom>
                <a:rect b="b" l="l" r="r" t="t"/>
                <a:pathLst>
                  <a:path extrusionOk="0" h="4455" w="2655">
                    <a:moveTo>
                      <a:pt x="2228" y="0"/>
                    </a:moveTo>
                    <a:lnTo>
                      <a:pt x="1" y="4454"/>
                    </a:lnTo>
                    <a:lnTo>
                      <a:pt x="2655" y="256"/>
                    </a:lnTo>
                    <a:lnTo>
                      <a:pt x="222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5" name="Google Shape;5615;p30"/>
              <p:cNvSpPr/>
              <p:nvPr/>
            </p:nvSpPr>
            <p:spPr>
              <a:xfrm>
                <a:off x="6394532" y="2234591"/>
                <a:ext cx="121594" cy="93745"/>
              </a:xfrm>
              <a:custGeom>
                <a:rect b="b" l="l" r="r" t="t"/>
                <a:pathLst>
                  <a:path extrusionOk="0" h="1057" w="1371">
                    <a:moveTo>
                      <a:pt x="1314" y="1"/>
                    </a:moveTo>
                    <a:lnTo>
                      <a:pt x="229" y="229"/>
                    </a:lnTo>
                    <a:lnTo>
                      <a:pt x="0" y="629"/>
                    </a:lnTo>
                    <a:lnTo>
                      <a:pt x="656" y="1056"/>
                    </a:lnTo>
                    <a:lnTo>
                      <a:pt x="1371" y="58"/>
                    </a:lnTo>
                    <a:lnTo>
                      <a:pt x="13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6" name="Google Shape;5616;p30"/>
              <p:cNvSpPr/>
              <p:nvPr/>
            </p:nvSpPr>
            <p:spPr>
              <a:xfrm>
                <a:off x="6399587" y="2239736"/>
                <a:ext cx="116539" cy="91173"/>
              </a:xfrm>
              <a:custGeom>
                <a:rect b="b" l="l" r="r" t="t"/>
                <a:pathLst>
                  <a:path extrusionOk="0" h="1028" w="1314">
                    <a:moveTo>
                      <a:pt x="1314" y="0"/>
                    </a:moveTo>
                    <a:lnTo>
                      <a:pt x="256" y="228"/>
                    </a:lnTo>
                    <a:lnTo>
                      <a:pt x="1" y="628"/>
                    </a:lnTo>
                    <a:lnTo>
                      <a:pt x="656" y="1028"/>
                    </a:lnTo>
                    <a:lnTo>
                      <a:pt x="13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7" name="Google Shape;5617;p30"/>
              <p:cNvSpPr/>
              <p:nvPr/>
            </p:nvSpPr>
            <p:spPr>
              <a:xfrm>
                <a:off x="6336174" y="2148296"/>
                <a:ext cx="141904" cy="199641"/>
              </a:xfrm>
              <a:custGeom>
                <a:rect b="b" l="l" r="r" t="t"/>
                <a:pathLst>
                  <a:path extrusionOk="0" h="2251" w="1600">
                    <a:moveTo>
                      <a:pt x="1499" y="0"/>
                    </a:moveTo>
                    <a:cubicBezTo>
                      <a:pt x="1396" y="0"/>
                      <a:pt x="953" y="202"/>
                      <a:pt x="686" y="602"/>
                    </a:cubicBezTo>
                    <a:cubicBezTo>
                      <a:pt x="572" y="830"/>
                      <a:pt x="259" y="1401"/>
                      <a:pt x="1" y="1945"/>
                    </a:cubicBezTo>
                    <a:cubicBezTo>
                      <a:pt x="1" y="2088"/>
                      <a:pt x="221" y="2250"/>
                      <a:pt x="376" y="2250"/>
                    </a:cubicBezTo>
                    <a:cubicBezTo>
                      <a:pt x="406" y="2250"/>
                      <a:pt x="434" y="2244"/>
                      <a:pt x="457" y="2230"/>
                    </a:cubicBezTo>
                    <a:cubicBezTo>
                      <a:pt x="830" y="1773"/>
                      <a:pt x="1200" y="1230"/>
                      <a:pt x="1344" y="1001"/>
                    </a:cubicBezTo>
                    <a:cubicBezTo>
                      <a:pt x="1599" y="574"/>
                      <a:pt x="1599" y="60"/>
                      <a:pt x="1515" y="3"/>
                    </a:cubicBezTo>
                    <a:cubicBezTo>
                      <a:pt x="1511" y="1"/>
                      <a:pt x="1506" y="0"/>
                      <a:pt x="1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8" name="Google Shape;5618;p30"/>
              <p:cNvSpPr/>
              <p:nvPr/>
            </p:nvSpPr>
            <p:spPr>
              <a:xfrm>
                <a:off x="6399587" y="2178894"/>
                <a:ext cx="68380" cy="53214"/>
              </a:xfrm>
              <a:custGeom>
                <a:rect b="b" l="l" r="r" t="t"/>
                <a:pathLst>
                  <a:path extrusionOk="0" h="600" w="771">
                    <a:moveTo>
                      <a:pt x="28" y="1"/>
                    </a:moveTo>
                    <a:lnTo>
                      <a:pt x="1" y="85"/>
                    </a:lnTo>
                    <a:cubicBezTo>
                      <a:pt x="58" y="229"/>
                      <a:pt x="172" y="371"/>
                      <a:pt x="313" y="458"/>
                    </a:cubicBezTo>
                    <a:cubicBezTo>
                      <a:pt x="457" y="542"/>
                      <a:pt x="599" y="599"/>
                      <a:pt x="743" y="599"/>
                    </a:cubicBezTo>
                    <a:lnTo>
                      <a:pt x="770" y="515"/>
                    </a:lnTo>
                    <a:lnTo>
                      <a:pt x="770" y="515"/>
                    </a:lnTo>
                    <a:cubicBezTo>
                      <a:pt x="751" y="519"/>
                      <a:pt x="729" y="522"/>
                      <a:pt x="707" y="522"/>
                    </a:cubicBezTo>
                    <a:cubicBezTo>
                      <a:pt x="598" y="522"/>
                      <a:pt x="460" y="471"/>
                      <a:pt x="343" y="401"/>
                    </a:cubicBezTo>
                    <a:cubicBezTo>
                      <a:pt x="199" y="314"/>
                      <a:pt x="85" y="142"/>
                      <a:pt x="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9" name="Google Shape;5619;p30"/>
              <p:cNvSpPr/>
              <p:nvPr/>
            </p:nvSpPr>
            <p:spPr>
              <a:xfrm>
                <a:off x="6328724" y="2295433"/>
                <a:ext cx="68291" cy="50731"/>
              </a:xfrm>
              <a:custGeom>
                <a:rect b="b" l="l" r="r" t="t"/>
                <a:pathLst>
                  <a:path extrusionOk="0" h="572" w="770">
                    <a:moveTo>
                      <a:pt x="57" y="0"/>
                    </a:moveTo>
                    <a:lnTo>
                      <a:pt x="0" y="57"/>
                    </a:lnTo>
                    <a:cubicBezTo>
                      <a:pt x="57" y="199"/>
                      <a:pt x="171" y="343"/>
                      <a:pt x="313" y="427"/>
                    </a:cubicBezTo>
                    <a:cubicBezTo>
                      <a:pt x="457" y="514"/>
                      <a:pt x="599" y="571"/>
                      <a:pt x="742" y="571"/>
                    </a:cubicBezTo>
                    <a:lnTo>
                      <a:pt x="770" y="484"/>
                    </a:lnTo>
                    <a:lnTo>
                      <a:pt x="770" y="484"/>
                    </a:lnTo>
                    <a:cubicBezTo>
                      <a:pt x="749" y="490"/>
                      <a:pt x="726" y="492"/>
                      <a:pt x="703" y="492"/>
                    </a:cubicBezTo>
                    <a:cubicBezTo>
                      <a:pt x="595" y="492"/>
                      <a:pt x="464" y="441"/>
                      <a:pt x="370" y="370"/>
                    </a:cubicBezTo>
                    <a:cubicBezTo>
                      <a:pt x="199" y="286"/>
                      <a:pt x="85" y="142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0" name="Google Shape;5620;p30"/>
              <p:cNvSpPr/>
              <p:nvPr/>
            </p:nvSpPr>
            <p:spPr>
              <a:xfrm>
                <a:off x="6556569" y="2081335"/>
                <a:ext cx="192546" cy="167269"/>
              </a:xfrm>
              <a:custGeom>
                <a:rect b="b" l="l" r="r" t="t"/>
                <a:pathLst>
                  <a:path extrusionOk="0" h="1886" w="2171">
                    <a:moveTo>
                      <a:pt x="1075" y="0"/>
                    </a:moveTo>
                    <a:cubicBezTo>
                      <a:pt x="768" y="0"/>
                      <a:pt x="466" y="146"/>
                      <a:pt x="286" y="416"/>
                    </a:cubicBezTo>
                    <a:cubicBezTo>
                      <a:pt x="1" y="872"/>
                      <a:pt x="142" y="1443"/>
                      <a:pt x="572" y="1729"/>
                    </a:cubicBezTo>
                    <a:cubicBezTo>
                      <a:pt x="731" y="1835"/>
                      <a:pt x="913" y="1886"/>
                      <a:pt x="1095" y="1886"/>
                    </a:cubicBezTo>
                    <a:cubicBezTo>
                      <a:pt x="1402" y="1886"/>
                      <a:pt x="1706" y="1741"/>
                      <a:pt x="1885" y="1471"/>
                    </a:cubicBezTo>
                    <a:cubicBezTo>
                      <a:pt x="2171" y="1014"/>
                      <a:pt x="2027" y="443"/>
                      <a:pt x="1600" y="158"/>
                    </a:cubicBezTo>
                    <a:cubicBezTo>
                      <a:pt x="1440" y="51"/>
                      <a:pt x="1257" y="0"/>
                      <a:pt x="1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1" name="Google Shape;5621;p30"/>
              <p:cNvSpPr/>
              <p:nvPr/>
            </p:nvSpPr>
            <p:spPr>
              <a:xfrm>
                <a:off x="6566680" y="2090559"/>
                <a:ext cx="172325" cy="148822"/>
              </a:xfrm>
              <a:custGeom>
                <a:rect b="b" l="l" r="r" t="t"/>
                <a:pathLst>
                  <a:path extrusionOk="0" h="1678" w="1943">
                    <a:moveTo>
                      <a:pt x="960" y="1"/>
                    </a:moveTo>
                    <a:cubicBezTo>
                      <a:pt x="686" y="1"/>
                      <a:pt x="420" y="133"/>
                      <a:pt x="257" y="369"/>
                    </a:cubicBezTo>
                    <a:cubicBezTo>
                      <a:pt x="1" y="768"/>
                      <a:pt x="115" y="1282"/>
                      <a:pt x="515" y="1538"/>
                    </a:cubicBezTo>
                    <a:cubicBezTo>
                      <a:pt x="651" y="1633"/>
                      <a:pt x="810" y="1678"/>
                      <a:pt x="970" y="1678"/>
                    </a:cubicBezTo>
                    <a:cubicBezTo>
                      <a:pt x="1245" y="1678"/>
                      <a:pt x="1522" y="1545"/>
                      <a:pt x="1684" y="1310"/>
                    </a:cubicBezTo>
                    <a:cubicBezTo>
                      <a:pt x="1942" y="910"/>
                      <a:pt x="1828" y="396"/>
                      <a:pt x="1428" y="140"/>
                    </a:cubicBezTo>
                    <a:cubicBezTo>
                      <a:pt x="1282" y="46"/>
                      <a:pt x="1119" y="1"/>
                      <a:pt x="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2" name="Google Shape;5622;p30"/>
              <p:cNvSpPr/>
              <p:nvPr/>
            </p:nvSpPr>
            <p:spPr>
              <a:xfrm>
                <a:off x="6586990" y="2105991"/>
                <a:ext cx="131705" cy="117958"/>
              </a:xfrm>
              <a:custGeom>
                <a:rect b="b" l="l" r="r" t="t"/>
                <a:pathLst>
                  <a:path extrusionOk="0" h="1330" w="1485">
                    <a:moveTo>
                      <a:pt x="744" y="1"/>
                    </a:moveTo>
                    <a:cubicBezTo>
                      <a:pt x="522" y="1"/>
                      <a:pt x="308" y="108"/>
                      <a:pt x="199" y="309"/>
                    </a:cubicBezTo>
                    <a:cubicBezTo>
                      <a:pt x="0" y="594"/>
                      <a:pt x="85" y="1022"/>
                      <a:pt x="370" y="1223"/>
                    </a:cubicBezTo>
                    <a:cubicBezTo>
                      <a:pt x="485" y="1295"/>
                      <a:pt x="610" y="1330"/>
                      <a:pt x="733" y="1330"/>
                    </a:cubicBezTo>
                    <a:cubicBezTo>
                      <a:pt x="949" y="1330"/>
                      <a:pt x="1157" y="1222"/>
                      <a:pt x="1284" y="1022"/>
                    </a:cubicBezTo>
                    <a:cubicBezTo>
                      <a:pt x="1485" y="736"/>
                      <a:pt x="1398" y="309"/>
                      <a:pt x="1113" y="108"/>
                    </a:cubicBezTo>
                    <a:cubicBezTo>
                      <a:pt x="999" y="36"/>
                      <a:pt x="870" y="1"/>
                      <a:pt x="7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623" name="Google Shape;5623;p30"/>
          <p:cNvSpPr txBox="1"/>
          <p:nvPr>
            <p:ph type="title"/>
          </p:nvPr>
        </p:nvSpPr>
        <p:spPr>
          <a:xfrm>
            <a:off x="711324" y="714475"/>
            <a:ext cx="1263900" cy="12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624" name="Google Shape;5624;p30"/>
          <p:cNvSpPr txBox="1"/>
          <p:nvPr>
            <p:ph idx="2" type="title"/>
          </p:nvPr>
        </p:nvSpPr>
        <p:spPr>
          <a:xfrm>
            <a:off x="711325" y="1547575"/>
            <a:ext cx="3546300" cy="199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8" name="Shape 5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9" name="Google Shape;5629;p31"/>
          <p:cNvGrpSpPr/>
          <p:nvPr/>
        </p:nvGrpSpPr>
        <p:grpSpPr>
          <a:xfrm>
            <a:off x="357850" y="311660"/>
            <a:ext cx="8409438" cy="4409079"/>
            <a:chOff x="357850" y="311660"/>
            <a:chExt cx="8409438" cy="4409079"/>
          </a:xfrm>
        </p:grpSpPr>
        <p:grpSp>
          <p:nvGrpSpPr>
            <p:cNvPr id="5630" name="Google Shape;5630;p31"/>
            <p:cNvGrpSpPr/>
            <p:nvPr/>
          </p:nvGrpSpPr>
          <p:grpSpPr>
            <a:xfrm>
              <a:off x="4305534" y="311660"/>
              <a:ext cx="4139945" cy="4051164"/>
              <a:chOff x="3892890" y="149086"/>
              <a:chExt cx="4453470" cy="4357965"/>
            </a:xfrm>
          </p:grpSpPr>
          <p:sp>
            <p:nvSpPr>
              <p:cNvPr id="5631" name="Google Shape;5631;p31"/>
              <p:cNvSpPr/>
              <p:nvPr/>
            </p:nvSpPr>
            <p:spPr>
              <a:xfrm rot="-5400000">
                <a:off x="4102976" y="3971420"/>
                <a:ext cx="535374" cy="535888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2" name="Google Shape;5632;p31"/>
              <p:cNvSpPr/>
              <p:nvPr/>
            </p:nvSpPr>
            <p:spPr>
              <a:xfrm rot="-5400000">
                <a:off x="4927590" y="4031829"/>
                <a:ext cx="295569" cy="295805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3" name="Google Shape;5633;p31"/>
              <p:cNvSpPr/>
              <p:nvPr/>
            </p:nvSpPr>
            <p:spPr>
              <a:xfrm rot="-5400000">
                <a:off x="3893008" y="590889"/>
                <a:ext cx="295569" cy="295805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4" name="Google Shape;5634;p31"/>
              <p:cNvSpPr/>
              <p:nvPr/>
            </p:nvSpPr>
            <p:spPr>
              <a:xfrm rot="10800000">
                <a:off x="7810985" y="817549"/>
                <a:ext cx="535374" cy="535888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5" name="Google Shape;5635;p31"/>
              <p:cNvSpPr/>
              <p:nvPr/>
            </p:nvSpPr>
            <p:spPr>
              <a:xfrm rot="10800000">
                <a:off x="7055005" y="787129"/>
                <a:ext cx="295569" cy="295805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6" name="Google Shape;5636;p31"/>
              <p:cNvSpPr/>
              <p:nvPr/>
            </p:nvSpPr>
            <p:spPr>
              <a:xfrm rot="10800000">
                <a:off x="7269065" y="149086"/>
                <a:ext cx="295569" cy="295805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37" name="Google Shape;5637;p31"/>
            <p:cNvGrpSpPr/>
            <p:nvPr/>
          </p:nvGrpSpPr>
          <p:grpSpPr>
            <a:xfrm>
              <a:off x="4572000" y="583244"/>
              <a:ext cx="1374060" cy="570913"/>
              <a:chOff x="219125" y="484675"/>
              <a:chExt cx="1622650" cy="674200"/>
            </a:xfrm>
          </p:grpSpPr>
          <p:sp>
            <p:nvSpPr>
              <p:cNvPr id="5638" name="Google Shape;5638;p31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rect b="b" l="l" r="r" t="t"/>
                <a:pathLst>
                  <a:path extrusionOk="0" h="25195" w="63504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5639" name="Google Shape;5639;p31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5640" name="Google Shape;5640;p31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41" name="Google Shape;5641;p31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42" name="Google Shape;5642;p31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643" name="Google Shape;5643;p31"/>
            <p:cNvGrpSpPr/>
            <p:nvPr/>
          </p:nvGrpSpPr>
          <p:grpSpPr>
            <a:xfrm rot="-5400000">
              <a:off x="5220781" y="4238436"/>
              <a:ext cx="394094" cy="569717"/>
              <a:chOff x="8233275" y="1900925"/>
              <a:chExt cx="753525" cy="1089325"/>
            </a:xfrm>
          </p:grpSpPr>
          <p:sp>
            <p:nvSpPr>
              <p:cNvPr id="5644" name="Google Shape;5644;p31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rect b="b" l="l" r="r" t="t"/>
                <a:pathLst>
                  <a:path extrusionOk="0" h="42094" w="28851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645" name="Google Shape;5645;p31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6" name="Google Shape;5646;p31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7" name="Google Shape;5647;p31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48" name="Google Shape;5648;p31"/>
            <p:cNvGrpSpPr/>
            <p:nvPr/>
          </p:nvGrpSpPr>
          <p:grpSpPr>
            <a:xfrm rot="10800000">
              <a:off x="3677828" y="3566948"/>
              <a:ext cx="688052" cy="759072"/>
              <a:chOff x="6715777" y="3950739"/>
              <a:chExt cx="586325" cy="646900"/>
            </a:xfrm>
          </p:grpSpPr>
          <p:sp>
            <p:nvSpPr>
              <p:cNvPr id="5649" name="Google Shape;5649;p31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rect b="b" l="l" r="r" t="t"/>
                <a:pathLst>
                  <a:path extrusionOk="0" h="14662" w="19392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650" name="Google Shape;5650;p31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rect b="b" l="l" r="r" t="t"/>
                <a:pathLst>
                  <a:path extrusionOk="0" h="12297" w="7094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651" name="Google Shape;5651;p31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2" name="Google Shape;5652;p31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3" name="Google Shape;5653;p31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4" name="Google Shape;5654;p31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5" name="Google Shape;5655;p31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56" name="Google Shape;5656;p31"/>
            <p:cNvGrpSpPr/>
            <p:nvPr/>
          </p:nvGrpSpPr>
          <p:grpSpPr>
            <a:xfrm rot="10800000">
              <a:off x="7572233" y="3744120"/>
              <a:ext cx="688080" cy="976619"/>
              <a:chOff x="8082452" y="285774"/>
              <a:chExt cx="498898" cy="708105"/>
            </a:xfrm>
          </p:grpSpPr>
          <p:grpSp>
            <p:nvGrpSpPr>
              <p:cNvPr id="5657" name="Google Shape;5657;p31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5658" name="Google Shape;5658;p31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rect b="b" l="l" r="r" t="t"/>
                  <a:pathLst>
                    <a:path extrusionOk="0" h="38783" w="27432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5659" name="Google Shape;5659;p31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60" name="Google Shape;5660;p31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61" name="Google Shape;5661;p31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62" name="Google Shape;5662;p31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663" name="Google Shape;5663;p31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64" name="Google Shape;5664;p31"/>
            <p:cNvGrpSpPr/>
            <p:nvPr/>
          </p:nvGrpSpPr>
          <p:grpSpPr>
            <a:xfrm>
              <a:off x="357850" y="958425"/>
              <a:ext cx="8409438" cy="3705001"/>
              <a:chOff x="357850" y="958425"/>
              <a:chExt cx="8409438" cy="3705001"/>
            </a:xfrm>
          </p:grpSpPr>
          <p:sp>
            <p:nvSpPr>
              <p:cNvPr id="5665" name="Google Shape;5665;p31"/>
              <p:cNvSpPr/>
              <p:nvPr/>
            </p:nvSpPr>
            <p:spPr>
              <a:xfrm>
                <a:off x="357850" y="3882700"/>
                <a:ext cx="272051" cy="272301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6" name="Google Shape;5666;p31"/>
              <p:cNvSpPr/>
              <p:nvPr/>
            </p:nvSpPr>
            <p:spPr>
              <a:xfrm>
                <a:off x="3929963" y="4391125"/>
                <a:ext cx="272051" cy="272301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7" name="Google Shape;5667;p31"/>
              <p:cNvSpPr/>
              <p:nvPr/>
            </p:nvSpPr>
            <p:spPr>
              <a:xfrm>
                <a:off x="4609238" y="1477300"/>
                <a:ext cx="272051" cy="272301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8" name="Google Shape;5668;p31"/>
              <p:cNvSpPr/>
              <p:nvPr/>
            </p:nvSpPr>
            <p:spPr>
              <a:xfrm>
                <a:off x="8495238" y="958425"/>
                <a:ext cx="272051" cy="272301"/>
              </a:xfrm>
              <a:custGeom>
                <a:rect b="b" l="l" r="r" t="t"/>
                <a:pathLst>
                  <a:path extrusionOk="0" h="2086" w="2084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669" name="Google Shape;5669;p31"/>
          <p:cNvGrpSpPr/>
          <p:nvPr/>
        </p:nvGrpSpPr>
        <p:grpSpPr>
          <a:xfrm>
            <a:off x="4352516" y="367223"/>
            <a:ext cx="4409035" cy="4409035"/>
            <a:chOff x="4973775" y="711725"/>
            <a:chExt cx="3166500" cy="3166500"/>
          </a:xfrm>
        </p:grpSpPr>
        <p:sp>
          <p:nvSpPr>
            <p:cNvPr id="5670" name="Google Shape;5670;p31"/>
            <p:cNvSpPr/>
            <p:nvPr/>
          </p:nvSpPr>
          <p:spPr>
            <a:xfrm>
              <a:off x="4973775" y="711725"/>
              <a:ext cx="3166500" cy="3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1" name="Google Shape;5671;p31"/>
            <p:cNvSpPr/>
            <p:nvPr/>
          </p:nvSpPr>
          <p:spPr>
            <a:xfrm>
              <a:off x="5068400" y="806225"/>
              <a:ext cx="2977500" cy="2977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2" name="Google Shape;5672;p31"/>
            <p:cNvSpPr/>
            <p:nvPr/>
          </p:nvSpPr>
          <p:spPr>
            <a:xfrm>
              <a:off x="5161170" y="898981"/>
              <a:ext cx="2791800" cy="27918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3" name="Google Shape;5673;p31"/>
            <p:cNvSpPr/>
            <p:nvPr/>
          </p:nvSpPr>
          <p:spPr>
            <a:xfrm>
              <a:off x="5144750" y="882576"/>
              <a:ext cx="2824800" cy="2824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4" name="Google Shape;5674;p31"/>
            <p:cNvSpPr/>
            <p:nvPr/>
          </p:nvSpPr>
          <p:spPr>
            <a:xfrm>
              <a:off x="5232774" y="970525"/>
              <a:ext cx="2648700" cy="2648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5" name="Google Shape;5675;p31"/>
            <p:cNvSpPr/>
            <p:nvPr/>
          </p:nvSpPr>
          <p:spPr>
            <a:xfrm>
              <a:off x="5314225" y="1052050"/>
              <a:ext cx="2485800" cy="24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76" name="Google Shape;5676;p31"/>
          <p:cNvSpPr txBox="1"/>
          <p:nvPr>
            <p:ph idx="1" type="subTitle"/>
          </p:nvPr>
        </p:nvSpPr>
        <p:spPr>
          <a:xfrm>
            <a:off x="713225" y="2738650"/>
            <a:ext cx="3032700" cy="12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Intense eruption of electromagnetic radiation from the sun’s atmosphere.</a:t>
            </a:r>
            <a:endParaRPr sz="2000"/>
          </a:p>
        </p:txBody>
      </p:sp>
      <p:sp>
        <p:nvSpPr>
          <p:cNvPr id="5677" name="Google Shape;5677;p31"/>
          <p:cNvSpPr txBox="1"/>
          <p:nvPr>
            <p:ph type="ctrTitle"/>
          </p:nvPr>
        </p:nvSpPr>
        <p:spPr>
          <a:xfrm>
            <a:off x="713375" y="1445500"/>
            <a:ext cx="3198900" cy="12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SOLAR FLARES</a:t>
            </a:r>
            <a:endParaRPr sz="4000"/>
          </a:p>
        </p:txBody>
      </p:sp>
      <p:pic>
        <p:nvPicPr>
          <p:cNvPr id="5678" name="Google Shape;567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2675" y="947400"/>
            <a:ext cx="3248700" cy="3248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79" name="Google Shape;5679;p31"/>
          <p:cNvSpPr/>
          <p:nvPr/>
        </p:nvSpPr>
        <p:spPr>
          <a:xfrm>
            <a:off x="8679538" y="4325883"/>
            <a:ext cx="201200" cy="201382"/>
          </a:xfrm>
          <a:custGeom>
            <a:rect b="b" l="l" r="r" t="t"/>
            <a:pathLst>
              <a:path extrusionOk="0" h="2086" w="2084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0" name="Google Shape;5680;p31"/>
          <p:cNvSpPr txBox="1"/>
          <p:nvPr/>
        </p:nvSpPr>
        <p:spPr>
          <a:xfrm>
            <a:off x="7048500" y="4789400"/>
            <a:ext cx="209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Image Credit: SDO AIA</a:t>
            </a:r>
            <a:endParaRPr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4" name="Shape 5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5" name="Google Shape;5685;p32"/>
          <p:cNvSpPr txBox="1"/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SDO - Solar Dynamics Observatory</a:t>
            </a:r>
            <a:endParaRPr/>
          </a:p>
        </p:txBody>
      </p:sp>
      <p:pic>
        <p:nvPicPr>
          <p:cNvPr id="5686" name="Google Shape;5686;p32"/>
          <p:cNvPicPr preferRelativeResize="0"/>
          <p:nvPr/>
        </p:nvPicPr>
        <p:blipFill rotWithShape="1">
          <a:blip r:embed="rId3">
            <a:alphaModFix/>
          </a:blip>
          <a:srcRect b="46877" l="84337" r="6354" t="48264"/>
          <a:stretch/>
        </p:blipFill>
        <p:spPr>
          <a:xfrm>
            <a:off x="3776775" y="3188075"/>
            <a:ext cx="1616102" cy="572701"/>
          </a:xfrm>
          <a:prstGeom prst="rect">
            <a:avLst/>
          </a:prstGeom>
          <a:noFill/>
          <a:ln>
            <a:noFill/>
          </a:ln>
        </p:spPr>
      </p:pic>
      <p:sp>
        <p:nvSpPr>
          <p:cNvPr id="5687" name="Google Shape;5687;p32"/>
          <p:cNvSpPr txBox="1"/>
          <p:nvPr>
            <p:ph idx="1" type="subTitle"/>
          </p:nvPr>
        </p:nvSpPr>
        <p:spPr>
          <a:xfrm>
            <a:off x="3777675" y="3188071"/>
            <a:ext cx="1616100" cy="572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193 Å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5688" name="Google Shape;5688;p32"/>
          <p:cNvSpPr txBox="1"/>
          <p:nvPr>
            <p:ph idx="2" type="subTitle"/>
          </p:nvPr>
        </p:nvSpPr>
        <p:spPr>
          <a:xfrm>
            <a:off x="3577276" y="3845825"/>
            <a:ext cx="2016900" cy="6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Corona, 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1,000,000 K</a:t>
            </a:r>
            <a:endParaRPr sz="1600"/>
          </a:p>
        </p:txBody>
      </p:sp>
      <p:pic>
        <p:nvPicPr>
          <p:cNvPr id="5689" name="Google Shape;5689;p32"/>
          <p:cNvPicPr preferRelativeResize="0"/>
          <p:nvPr/>
        </p:nvPicPr>
        <p:blipFill rotWithShape="1">
          <a:blip r:embed="rId3">
            <a:alphaModFix/>
          </a:blip>
          <a:srcRect b="46781" l="63063" r="27827" t="47185"/>
          <a:stretch/>
        </p:blipFill>
        <p:spPr>
          <a:xfrm>
            <a:off x="1220500" y="3188075"/>
            <a:ext cx="1616102" cy="572701"/>
          </a:xfrm>
          <a:prstGeom prst="rect">
            <a:avLst/>
          </a:prstGeom>
          <a:noFill/>
          <a:ln>
            <a:noFill/>
          </a:ln>
        </p:spPr>
      </p:pic>
      <p:sp>
        <p:nvSpPr>
          <p:cNvPr id="5690" name="Google Shape;5690;p32"/>
          <p:cNvSpPr txBox="1"/>
          <p:nvPr>
            <p:ph idx="3" type="subTitle"/>
          </p:nvPr>
        </p:nvSpPr>
        <p:spPr>
          <a:xfrm>
            <a:off x="1218700" y="3188071"/>
            <a:ext cx="1619700" cy="572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171 Å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5691" name="Google Shape;5691;p32"/>
          <p:cNvSpPr txBox="1"/>
          <p:nvPr>
            <p:ph idx="4" type="subTitle"/>
          </p:nvPr>
        </p:nvSpPr>
        <p:spPr>
          <a:xfrm>
            <a:off x="1020100" y="3845825"/>
            <a:ext cx="2016900" cy="75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2C40"/>
              </a:buClr>
              <a:buSzPts val="1100"/>
              <a:buFont typeface="Arial"/>
              <a:buNone/>
            </a:pPr>
            <a:r>
              <a:rPr lang="en" sz="1600"/>
              <a:t>Upper Transition Region and Corona, 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2C40"/>
              </a:buClr>
              <a:buSzPts val="1100"/>
              <a:buFont typeface="Arial"/>
              <a:buNone/>
            </a:pPr>
            <a:r>
              <a:rPr lang="en" sz="1600"/>
              <a:t>600,000 K</a:t>
            </a:r>
            <a:endParaRPr sz="1600"/>
          </a:p>
        </p:txBody>
      </p:sp>
      <p:pic>
        <p:nvPicPr>
          <p:cNvPr id="5692" name="Google Shape;5692;p32"/>
          <p:cNvPicPr preferRelativeResize="0"/>
          <p:nvPr/>
        </p:nvPicPr>
        <p:blipFill rotWithShape="1">
          <a:blip r:embed="rId3">
            <a:alphaModFix/>
          </a:blip>
          <a:srcRect b="12928" l="82311" r="8929" t="80852"/>
          <a:stretch/>
        </p:blipFill>
        <p:spPr>
          <a:xfrm>
            <a:off x="6333050" y="3188075"/>
            <a:ext cx="1616102" cy="572701"/>
          </a:xfrm>
          <a:prstGeom prst="rect">
            <a:avLst/>
          </a:prstGeom>
          <a:noFill/>
          <a:ln>
            <a:noFill/>
          </a:ln>
        </p:spPr>
      </p:pic>
      <p:sp>
        <p:nvSpPr>
          <p:cNvPr id="5693" name="Google Shape;5693;p32"/>
          <p:cNvSpPr txBox="1"/>
          <p:nvPr>
            <p:ph idx="5" type="subTitle"/>
          </p:nvPr>
        </p:nvSpPr>
        <p:spPr>
          <a:xfrm>
            <a:off x="6333050" y="3188071"/>
            <a:ext cx="1619700" cy="572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131 Å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5694" name="Google Shape;5694;p32"/>
          <p:cNvSpPr txBox="1"/>
          <p:nvPr>
            <p:ph idx="6" type="subTitle"/>
          </p:nvPr>
        </p:nvSpPr>
        <p:spPr>
          <a:xfrm>
            <a:off x="6106999" y="3845825"/>
            <a:ext cx="2016900" cy="6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Flaring Regions,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10,000,000 K</a:t>
            </a:r>
            <a:endParaRPr sz="1600"/>
          </a:p>
        </p:txBody>
      </p:sp>
      <p:pic>
        <p:nvPicPr>
          <p:cNvPr id="5695" name="Google Shape;5695;p32"/>
          <p:cNvPicPr preferRelativeResize="0"/>
          <p:nvPr/>
        </p:nvPicPr>
        <p:blipFill rotWithShape="1">
          <a:blip r:embed="rId3">
            <a:alphaModFix/>
          </a:blip>
          <a:srcRect b="48137" l="24091" r="68681" t="47699"/>
          <a:stretch/>
        </p:blipFill>
        <p:spPr>
          <a:xfrm>
            <a:off x="3777675" y="1537224"/>
            <a:ext cx="1616102" cy="572701"/>
          </a:xfrm>
          <a:prstGeom prst="rect">
            <a:avLst/>
          </a:prstGeom>
          <a:noFill/>
          <a:ln>
            <a:noFill/>
          </a:ln>
        </p:spPr>
      </p:pic>
      <p:sp>
        <p:nvSpPr>
          <p:cNvPr id="5696" name="Google Shape;5696;p32"/>
          <p:cNvSpPr txBox="1"/>
          <p:nvPr>
            <p:ph idx="7" type="subTitle"/>
          </p:nvPr>
        </p:nvSpPr>
        <p:spPr>
          <a:xfrm>
            <a:off x="3777675" y="1537219"/>
            <a:ext cx="1616100" cy="572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1600 Å</a:t>
            </a:r>
            <a:endParaRPr sz="3000"/>
          </a:p>
        </p:txBody>
      </p:sp>
      <p:sp>
        <p:nvSpPr>
          <p:cNvPr id="5697" name="Google Shape;5697;p32"/>
          <p:cNvSpPr txBox="1"/>
          <p:nvPr>
            <p:ph idx="8" type="subTitle"/>
          </p:nvPr>
        </p:nvSpPr>
        <p:spPr>
          <a:xfrm>
            <a:off x="3577276" y="2194975"/>
            <a:ext cx="2016900" cy="6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Upper Photosphere and Transition Region, 10,000 K</a:t>
            </a:r>
            <a:endParaRPr sz="1600"/>
          </a:p>
        </p:txBody>
      </p:sp>
      <p:pic>
        <p:nvPicPr>
          <p:cNvPr id="5698" name="Google Shape;5698;p32"/>
          <p:cNvPicPr preferRelativeResize="0"/>
          <p:nvPr/>
        </p:nvPicPr>
        <p:blipFill rotWithShape="1">
          <a:blip r:embed="rId3">
            <a:alphaModFix/>
          </a:blip>
          <a:srcRect b="81879" l="32662" r="57606" t="13725"/>
          <a:stretch/>
        </p:blipFill>
        <p:spPr>
          <a:xfrm>
            <a:off x="1220500" y="1537223"/>
            <a:ext cx="1616102" cy="572701"/>
          </a:xfrm>
          <a:prstGeom prst="rect">
            <a:avLst/>
          </a:prstGeom>
          <a:noFill/>
          <a:ln>
            <a:noFill/>
          </a:ln>
        </p:spPr>
      </p:pic>
      <p:sp>
        <p:nvSpPr>
          <p:cNvPr id="5699" name="Google Shape;5699;p32"/>
          <p:cNvSpPr txBox="1"/>
          <p:nvPr>
            <p:ph idx="9" type="subTitle"/>
          </p:nvPr>
        </p:nvSpPr>
        <p:spPr>
          <a:xfrm>
            <a:off x="1246150" y="1537225"/>
            <a:ext cx="1619700" cy="572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HMI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5700" name="Google Shape;5700;p32"/>
          <p:cNvSpPr txBox="1"/>
          <p:nvPr>
            <p:ph idx="13" type="subTitle"/>
          </p:nvPr>
        </p:nvSpPr>
        <p:spPr>
          <a:xfrm>
            <a:off x="1020100" y="2194975"/>
            <a:ext cx="2016900" cy="6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Magnetic Field in the Photosphere</a:t>
            </a:r>
            <a:endParaRPr sz="1600"/>
          </a:p>
        </p:txBody>
      </p:sp>
      <p:pic>
        <p:nvPicPr>
          <p:cNvPr id="5701" name="Google Shape;5701;p32"/>
          <p:cNvPicPr preferRelativeResize="0"/>
          <p:nvPr/>
        </p:nvPicPr>
        <p:blipFill rotWithShape="1">
          <a:blip r:embed="rId3">
            <a:alphaModFix/>
          </a:blip>
          <a:srcRect b="46815" l="42812" r="47418" t="47497"/>
          <a:stretch/>
        </p:blipFill>
        <p:spPr>
          <a:xfrm>
            <a:off x="6305600" y="1537224"/>
            <a:ext cx="1616102" cy="572701"/>
          </a:xfrm>
          <a:prstGeom prst="rect">
            <a:avLst/>
          </a:prstGeom>
          <a:noFill/>
          <a:ln>
            <a:noFill/>
          </a:ln>
        </p:spPr>
      </p:pic>
      <p:sp>
        <p:nvSpPr>
          <p:cNvPr id="5702" name="Google Shape;5702;p32"/>
          <p:cNvSpPr txBox="1"/>
          <p:nvPr>
            <p:ph idx="14" type="subTitle"/>
          </p:nvPr>
        </p:nvSpPr>
        <p:spPr>
          <a:xfrm>
            <a:off x="6305600" y="1539696"/>
            <a:ext cx="1619700" cy="572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304 Å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5703" name="Google Shape;5703;p32"/>
          <p:cNvSpPr txBox="1"/>
          <p:nvPr>
            <p:ph idx="15" type="subTitle"/>
          </p:nvPr>
        </p:nvSpPr>
        <p:spPr>
          <a:xfrm>
            <a:off x="6107000" y="2194975"/>
            <a:ext cx="2016900" cy="75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Transition Region and Chromosphere, 50,000 K</a:t>
            </a:r>
            <a:endParaRPr sz="1600"/>
          </a:p>
        </p:txBody>
      </p:sp>
      <p:sp>
        <p:nvSpPr>
          <p:cNvPr id="5704" name="Google Shape;5704;p32"/>
          <p:cNvSpPr txBox="1"/>
          <p:nvPr/>
        </p:nvSpPr>
        <p:spPr>
          <a:xfrm>
            <a:off x="0" y="4822225"/>
            <a:ext cx="687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Image Credit: https://www.nasa.gov/mission_pages/sdo/how-sdo-sees-the-sun</a:t>
            </a:r>
            <a:endParaRPr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8" name="Shape 5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9" name="Google Shape;5709;p33"/>
          <p:cNvSpPr txBox="1"/>
          <p:nvPr>
            <p:ph idx="1" type="subTitle"/>
          </p:nvPr>
        </p:nvSpPr>
        <p:spPr>
          <a:xfrm>
            <a:off x="1977213" y="3264669"/>
            <a:ext cx="1619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EQUILIBRIUM</a:t>
            </a:r>
            <a:endParaRPr/>
          </a:p>
        </p:txBody>
      </p:sp>
      <p:sp>
        <p:nvSpPr>
          <p:cNvPr id="5710" name="Google Shape;5710;p33"/>
          <p:cNvSpPr txBox="1"/>
          <p:nvPr>
            <p:ph idx="2" type="subTitle"/>
          </p:nvPr>
        </p:nvSpPr>
        <p:spPr>
          <a:xfrm>
            <a:off x="1361163" y="3706400"/>
            <a:ext cx="28518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Energy balance between coronal heating and losses by radiation and thermal conduction.</a:t>
            </a:r>
            <a:endParaRPr sz="1600"/>
          </a:p>
        </p:txBody>
      </p:sp>
      <p:sp>
        <p:nvSpPr>
          <p:cNvPr id="5711" name="Google Shape;5711;p33"/>
          <p:cNvSpPr txBox="1"/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EBTEL - Enthalpy Based Time Evolution of Loops</a:t>
            </a:r>
            <a:endParaRPr/>
          </a:p>
        </p:txBody>
      </p:sp>
      <p:sp>
        <p:nvSpPr>
          <p:cNvPr id="5712" name="Google Shape;5712;p33"/>
          <p:cNvSpPr txBox="1"/>
          <p:nvPr>
            <p:ph idx="3" type="subTitle"/>
          </p:nvPr>
        </p:nvSpPr>
        <p:spPr>
          <a:xfrm>
            <a:off x="5552838" y="3264683"/>
            <a:ext cx="1619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ENTHAPLY</a:t>
            </a:r>
            <a:endParaRPr/>
          </a:p>
        </p:txBody>
      </p:sp>
      <p:sp>
        <p:nvSpPr>
          <p:cNvPr id="5713" name="Google Shape;5713;p33"/>
          <p:cNvSpPr txBox="1"/>
          <p:nvPr>
            <p:ph idx="4" type="subTitle"/>
          </p:nvPr>
        </p:nvSpPr>
        <p:spPr>
          <a:xfrm>
            <a:off x="4936788" y="3706425"/>
            <a:ext cx="28518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Equate enthalpy flux of plasma with change in heat flux relative to radiation loss rate in the transition region.</a:t>
            </a:r>
            <a:endParaRPr sz="1600"/>
          </a:p>
        </p:txBody>
      </p:sp>
      <p:pic>
        <p:nvPicPr>
          <p:cNvPr descr="{&quot;code&quot;:&quot;$$\\frac{d\\bar{P}}{dt}\\approx\\frac{2}{3}\\left[\\bar{Q}-\\frac{1}{L}\\left(R_{c}+R_{tr}\\right)-\\frac{F}{L}\\left(1-\\frac{3}{2}\\frac{k\\bar{T}}{\\varepsilon}\\right)\\right]$$&quot;,&quot;font&quot;:{&quot;color&quot;:&quot;#ffffff&quot;,&quot;size&quot;:12,&quot;family&quot;:&quot;Arial&quot;},&quot;aid&quot;:null,&quot;id&quot;:&quot;1&quot;,&quot;type&quot;:&quot;$$&quot;,&quot;backgroundColor&quot;:&quot;#000000&quot;,&quot;backgroundColorModified&quot;:null,&quot;ts&quot;:1657268050982,&quot;cs&quot;:&quot;65kJd1eVvIvXY6IEv4zDuw==&quot;,&quot;size&quot;:{&quot;width&quot;:387.3333333333333,&quot;height&quot;:45.666666666666664}}" id="5714" name="Google Shape;57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4713" y="1137245"/>
            <a:ext cx="6154571" cy="725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type&quot;:&quot;$$&quot;,&quot;font&quot;:{&quot;color&quot;:&quot;#ffffff&quot;,&quot;family&quot;:&quot;Arial&quot;,&quot;size&quot;:12},&quot;code&quot;:&quot;$$\\frac{d\\bar{n}}{dt}=-\\frac{c_{2}}{5c_{3}kL\\bar{T}}\\left(F_{0}+R_{tr}\\right)+\\frac{F}{\\varepsilon L}\\left(1-\\frac{c_{2}}{5c_{3}}\\frac{\\varepsilon}{k\\bar{T}}\\right)$$&quot;,&quot;backgroundColorModified&quot;:null,&quot;aid&quot;:null,&quot;backgroundColor&quot;:&quot;#000000&quot;,&quot;id&quot;:&quot;2&quot;,&quot;ts&quot;:1657268267415,&quot;cs&quot;:&quot;SbCdFRJItm/bvay7ccsWKg==&quot;,&quot;size&quot;:{&quot;width&quot;:395,&quot;height&quot;:46.333333333333336}}" id="5715" name="Google Shape;571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5974" y="2068638"/>
            <a:ext cx="6952075" cy="815473"/>
          </a:xfrm>
          <a:prstGeom prst="rect">
            <a:avLst/>
          </a:prstGeom>
          <a:noFill/>
          <a:ln>
            <a:noFill/>
          </a:ln>
        </p:spPr>
      </p:pic>
      <p:sp>
        <p:nvSpPr>
          <p:cNvPr id="5716" name="Google Shape;5716;p33"/>
          <p:cNvSpPr txBox="1"/>
          <p:nvPr/>
        </p:nvSpPr>
        <p:spPr>
          <a:xfrm>
            <a:off x="7147200" y="4794575"/>
            <a:ext cx="207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(Klimchuk et al., 2008)</a:t>
            </a:r>
            <a:endParaRPr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0" name="Shape 5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1" name="Google Shape;5721;p34"/>
          <p:cNvSpPr txBox="1"/>
          <p:nvPr>
            <p:ph idx="1" type="subTitle"/>
          </p:nvPr>
        </p:nvSpPr>
        <p:spPr>
          <a:xfrm>
            <a:off x="2733150" y="4220299"/>
            <a:ext cx="3677700" cy="103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UV Footprint Calorimeter Method. The brightness of loop feet is proportional to the heating of the loops.</a:t>
            </a:r>
            <a:endParaRPr sz="1600"/>
          </a:p>
        </p:txBody>
      </p:sp>
      <p:sp>
        <p:nvSpPr>
          <p:cNvPr id="5722" name="Google Shape;5722;p34"/>
          <p:cNvSpPr txBox="1"/>
          <p:nvPr>
            <p:ph type="ctrTitle"/>
          </p:nvPr>
        </p:nvSpPr>
        <p:spPr>
          <a:xfrm>
            <a:off x="2733150" y="3727697"/>
            <a:ext cx="36777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UFC</a:t>
            </a:r>
            <a:endParaRPr/>
          </a:p>
        </p:txBody>
      </p:sp>
      <p:pic>
        <p:nvPicPr>
          <p:cNvPr descr="{&quot;type&quot;:&quot;$$&quot;,&quot;backgroundColorModified&quot;:null,&quot;aid&quot;:null,&quot;backgroundColor&quot;:&quot;#000000&quot;,&quot;id&quot;:&quot;3&quot;,&quot;font&quot;:{&quot;color&quot;:&quot;#ffffff&quot;,&quot;size&quot;:12,&quot;family&quot;:&quot;Arial&quot;},&quot;code&quot;:&quot;$$H_{i}\\left(t\\right)=\\lambda\\left[I_{i}q\\left(\\frac{\\left|t-t_{i}\\right|}{\\tau_{i}}\\right)\\right]^{\\alpha}$$&quot;,&quot;ts&quot;:1657270036905,&quot;cs&quot;:&quot;xV+JO9sp2u7xlQHHl9DMFQ==&quot;,&quot;size&quot;:{&quot;width&quot;:216.5,&quot;height&quot;:46}}" id="5723" name="Google Shape;572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1450" y="1755700"/>
            <a:ext cx="3677700" cy="7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4" name="Google Shape;5724;p34"/>
          <p:cNvSpPr txBox="1"/>
          <p:nvPr/>
        </p:nvSpPr>
        <p:spPr>
          <a:xfrm>
            <a:off x="7615800" y="4799625"/>
            <a:ext cx="152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(Qiu et al., 2012)</a:t>
            </a:r>
            <a:endParaRPr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725" name="Google Shape;572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850" y="260275"/>
            <a:ext cx="4633925" cy="29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9" name="Shape 5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0" name="Google Shape;5730;p35"/>
          <p:cNvGrpSpPr/>
          <p:nvPr/>
        </p:nvGrpSpPr>
        <p:grpSpPr>
          <a:xfrm>
            <a:off x="4403077" y="266538"/>
            <a:ext cx="4163047" cy="4160039"/>
            <a:chOff x="4403077" y="266538"/>
            <a:chExt cx="4163047" cy="4160039"/>
          </a:xfrm>
        </p:grpSpPr>
        <p:sp>
          <p:nvSpPr>
            <p:cNvPr id="5731" name="Google Shape;5731;p35"/>
            <p:cNvSpPr/>
            <p:nvPr/>
          </p:nvSpPr>
          <p:spPr>
            <a:xfrm>
              <a:off x="7271841" y="3805575"/>
              <a:ext cx="620422" cy="62100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2" name="Google Shape;5732;p35"/>
            <p:cNvSpPr/>
            <p:nvPr/>
          </p:nvSpPr>
          <p:spPr>
            <a:xfrm>
              <a:off x="6715779" y="266538"/>
              <a:ext cx="356395" cy="356727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3" name="Google Shape;5733;p35"/>
            <p:cNvSpPr/>
            <p:nvPr/>
          </p:nvSpPr>
          <p:spPr>
            <a:xfrm>
              <a:off x="4464616" y="653025"/>
              <a:ext cx="620422" cy="621002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4" name="Google Shape;5734;p35"/>
            <p:cNvSpPr/>
            <p:nvPr/>
          </p:nvSpPr>
          <p:spPr>
            <a:xfrm>
              <a:off x="7524349" y="3053297"/>
              <a:ext cx="270175" cy="270408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5" name="Google Shape;5735;p35"/>
            <p:cNvSpPr/>
            <p:nvPr/>
          </p:nvSpPr>
          <p:spPr>
            <a:xfrm>
              <a:off x="4403077" y="2299677"/>
              <a:ext cx="270175" cy="270419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6" name="Google Shape;5736;p35"/>
            <p:cNvSpPr/>
            <p:nvPr/>
          </p:nvSpPr>
          <p:spPr>
            <a:xfrm>
              <a:off x="8295949" y="1563697"/>
              <a:ext cx="270175" cy="270408"/>
            </a:xfrm>
            <a:custGeom>
              <a:rect b="b" l="l" r="r" t="t"/>
              <a:pathLst>
                <a:path extrusionOk="0" h="2086" w="2084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37" name="Google Shape;5737;p35"/>
          <p:cNvGrpSpPr/>
          <p:nvPr/>
        </p:nvGrpSpPr>
        <p:grpSpPr>
          <a:xfrm>
            <a:off x="4673251" y="615500"/>
            <a:ext cx="3668096" cy="3418800"/>
            <a:chOff x="4673251" y="615500"/>
            <a:chExt cx="3668096" cy="3418800"/>
          </a:xfrm>
        </p:grpSpPr>
        <p:grpSp>
          <p:nvGrpSpPr>
            <p:cNvPr id="5738" name="Google Shape;5738;p35"/>
            <p:cNvGrpSpPr/>
            <p:nvPr/>
          </p:nvGrpSpPr>
          <p:grpSpPr>
            <a:xfrm>
              <a:off x="4922547" y="615500"/>
              <a:ext cx="3418800" cy="3418800"/>
              <a:chOff x="4922547" y="615500"/>
              <a:chExt cx="3418800" cy="3418800"/>
            </a:xfrm>
          </p:grpSpPr>
          <p:sp>
            <p:nvSpPr>
              <p:cNvPr id="5739" name="Google Shape;5739;p35"/>
              <p:cNvSpPr/>
              <p:nvPr/>
            </p:nvSpPr>
            <p:spPr>
              <a:xfrm rot="2700000">
                <a:off x="5917063" y="622329"/>
                <a:ext cx="1429770" cy="3405143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0" name="Google Shape;5740;p35"/>
              <p:cNvSpPr/>
              <p:nvPr/>
            </p:nvSpPr>
            <p:spPr>
              <a:xfrm rot="2700000">
                <a:off x="6011397" y="925555"/>
                <a:ext cx="1158665" cy="2758989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741" name="Google Shape;5741;p35"/>
              <p:cNvGrpSpPr/>
              <p:nvPr/>
            </p:nvGrpSpPr>
            <p:grpSpPr>
              <a:xfrm flipH="1">
                <a:off x="4934918" y="910475"/>
                <a:ext cx="2146916" cy="1873435"/>
                <a:chOff x="7370668" y="1170600"/>
                <a:chExt cx="2146916" cy="1873435"/>
              </a:xfrm>
            </p:grpSpPr>
            <p:sp>
              <p:nvSpPr>
                <p:cNvPr id="5742" name="Google Shape;5742;p35"/>
                <p:cNvSpPr/>
                <p:nvPr/>
              </p:nvSpPr>
              <p:spPr>
                <a:xfrm>
                  <a:off x="7644151" y="1232874"/>
                  <a:ext cx="1620711" cy="1620566"/>
                </a:xfrm>
                <a:custGeom>
                  <a:rect b="b" l="l" r="r" t="t"/>
                  <a:pathLst>
                    <a:path extrusionOk="0" h="11164" w="11165">
                      <a:moveTo>
                        <a:pt x="5569" y="1"/>
                      </a:moveTo>
                      <a:cubicBezTo>
                        <a:pt x="2513" y="1"/>
                        <a:pt x="0" y="2484"/>
                        <a:pt x="0" y="5567"/>
                      </a:cubicBezTo>
                      <a:cubicBezTo>
                        <a:pt x="0" y="8651"/>
                        <a:pt x="2513" y="11163"/>
                        <a:pt x="5569" y="11163"/>
                      </a:cubicBezTo>
                      <a:cubicBezTo>
                        <a:pt x="8653" y="11163"/>
                        <a:pt x="11165" y="8651"/>
                        <a:pt x="11165" y="5567"/>
                      </a:cubicBezTo>
                      <a:cubicBezTo>
                        <a:pt x="11165" y="2484"/>
                        <a:pt x="8653" y="1"/>
                        <a:pt x="55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33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43" name="Google Shape;5743;p35"/>
                <p:cNvSpPr/>
                <p:nvPr/>
              </p:nvSpPr>
              <p:spPr>
                <a:xfrm>
                  <a:off x="7988328" y="1232874"/>
                  <a:ext cx="1036297" cy="315433"/>
                </a:xfrm>
                <a:custGeom>
                  <a:rect b="b" l="l" r="r" t="t"/>
                  <a:pathLst>
                    <a:path extrusionOk="0" h="2173" w="7139">
                      <a:moveTo>
                        <a:pt x="3198" y="1"/>
                      </a:moveTo>
                      <a:cubicBezTo>
                        <a:pt x="2026" y="1"/>
                        <a:pt x="914" y="371"/>
                        <a:pt x="0" y="999"/>
                      </a:cubicBezTo>
                      <a:cubicBezTo>
                        <a:pt x="990" y="1824"/>
                        <a:pt x="2351" y="2172"/>
                        <a:pt x="3648" y="2172"/>
                      </a:cubicBezTo>
                      <a:cubicBezTo>
                        <a:pt x="3698" y="2172"/>
                        <a:pt x="3747" y="2172"/>
                        <a:pt x="3796" y="2171"/>
                      </a:cubicBezTo>
                      <a:cubicBezTo>
                        <a:pt x="4938" y="2141"/>
                        <a:pt x="6023" y="1798"/>
                        <a:pt x="7138" y="1600"/>
                      </a:cubicBezTo>
                      <a:cubicBezTo>
                        <a:pt x="6110" y="599"/>
                        <a:pt x="4740" y="1"/>
                        <a:pt x="31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27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44" name="Google Shape;5744;p35"/>
                <p:cNvSpPr/>
                <p:nvPr/>
              </p:nvSpPr>
              <p:spPr>
                <a:xfrm>
                  <a:off x="8124925" y="2463696"/>
                  <a:ext cx="1019604" cy="389755"/>
                </a:xfrm>
                <a:custGeom>
                  <a:rect b="b" l="l" r="r" t="t"/>
                  <a:pathLst>
                    <a:path extrusionOk="0" h="2685" w="7024">
                      <a:moveTo>
                        <a:pt x="7024" y="0"/>
                      </a:moveTo>
                      <a:lnTo>
                        <a:pt x="7024" y="0"/>
                      </a:lnTo>
                      <a:cubicBezTo>
                        <a:pt x="5768" y="229"/>
                        <a:pt x="4569" y="743"/>
                        <a:pt x="3369" y="1343"/>
                      </a:cubicBezTo>
                      <a:cubicBezTo>
                        <a:pt x="2380" y="1864"/>
                        <a:pt x="1259" y="2201"/>
                        <a:pt x="132" y="2201"/>
                      </a:cubicBezTo>
                      <a:cubicBezTo>
                        <a:pt x="88" y="2201"/>
                        <a:pt x="44" y="2201"/>
                        <a:pt x="0" y="2200"/>
                      </a:cubicBezTo>
                      <a:lnTo>
                        <a:pt x="0" y="2200"/>
                      </a:lnTo>
                      <a:cubicBezTo>
                        <a:pt x="686" y="2513"/>
                        <a:pt x="1458" y="2684"/>
                        <a:pt x="2257" y="2684"/>
                      </a:cubicBezTo>
                      <a:cubicBezTo>
                        <a:pt x="4283" y="2684"/>
                        <a:pt x="6053" y="1599"/>
                        <a:pt x="7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27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45" name="Google Shape;5745;p35"/>
                <p:cNvSpPr/>
                <p:nvPr/>
              </p:nvSpPr>
              <p:spPr>
                <a:xfrm>
                  <a:off x="7644151" y="1667922"/>
                  <a:ext cx="1620711" cy="743074"/>
                </a:xfrm>
                <a:custGeom>
                  <a:rect b="b" l="l" r="r" t="t"/>
                  <a:pathLst>
                    <a:path extrusionOk="0" h="5119" w="11165">
                      <a:moveTo>
                        <a:pt x="10537" y="0"/>
                      </a:moveTo>
                      <a:cubicBezTo>
                        <a:pt x="10194" y="430"/>
                        <a:pt x="9623" y="800"/>
                        <a:pt x="9251" y="1028"/>
                      </a:cubicBezTo>
                      <a:cubicBezTo>
                        <a:pt x="8441" y="1526"/>
                        <a:pt x="7486" y="1808"/>
                        <a:pt x="6521" y="1808"/>
                      </a:cubicBezTo>
                      <a:cubicBezTo>
                        <a:pt x="6432" y="1808"/>
                        <a:pt x="6343" y="1805"/>
                        <a:pt x="6254" y="1800"/>
                      </a:cubicBezTo>
                      <a:cubicBezTo>
                        <a:pt x="5083" y="1714"/>
                        <a:pt x="4112" y="971"/>
                        <a:pt x="2999" y="686"/>
                      </a:cubicBezTo>
                      <a:cubicBezTo>
                        <a:pt x="2650" y="598"/>
                        <a:pt x="2305" y="561"/>
                        <a:pt x="1961" y="561"/>
                      </a:cubicBezTo>
                      <a:cubicBezTo>
                        <a:pt x="1405" y="561"/>
                        <a:pt x="851" y="659"/>
                        <a:pt x="286" y="800"/>
                      </a:cubicBezTo>
                      <a:cubicBezTo>
                        <a:pt x="115" y="1344"/>
                        <a:pt x="0" y="1942"/>
                        <a:pt x="0" y="2570"/>
                      </a:cubicBezTo>
                      <a:cubicBezTo>
                        <a:pt x="0" y="3141"/>
                        <a:pt x="87" y="3712"/>
                        <a:pt x="259" y="4226"/>
                      </a:cubicBezTo>
                      <a:cubicBezTo>
                        <a:pt x="1225" y="4920"/>
                        <a:pt x="2592" y="5118"/>
                        <a:pt x="3839" y="5118"/>
                      </a:cubicBezTo>
                      <a:cubicBezTo>
                        <a:pt x="4287" y="5118"/>
                        <a:pt x="4720" y="5093"/>
                        <a:pt x="5112" y="5055"/>
                      </a:cubicBezTo>
                      <a:cubicBezTo>
                        <a:pt x="6426" y="4941"/>
                        <a:pt x="7652" y="4541"/>
                        <a:pt x="8794" y="3883"/>
                      </a:cubicBezTo>
                      <a:cubicBezTo>
                        <a:pt x="9594" y="3427"/>
                        <a:pt x="10366" y="2885"/>
                        <a:pt x="11165" y="2371"/>
                      </a:cubicBezTo>
                      <a:cubicBezTo>
                        <a:pt x="11135" y="1515"/>
                        <a:pt x="10907" y="715"/>
                        <a:pt x="105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27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46" name="Google Shape;5746;p35"/>
                <p:cNvSpPr/>
                <p:nvPr/>
              </p:nvSpPr>
              <p:spPr>
                <a:xfrm>
                  <a:off x="7370668" y="1170600"/>
                  <a:ext cx="2146916" cy="1873435"/>
                </a:xfrm>
                <a:custGeom>
                  <a:rect b="b" l="l" r="r" t="t"/>
                  <a:pathLst>
                    <a:path extrusionOk="0" h="12906" w="14790">
                      <a:moveTo>
                        <a:pt x="658" y="0"/>
                      </a:moveTo>
                      <a:cubicBezTo>
                        <a:pt x="571" y="0"/>
                        <a:pt x="429" y="30"/>
                        <a:pt x="286" y="115"/>
                      </a:cubicBezTo>
                      <a:cubicBezTo>
                        <a:pt x="171" y="201"/>
                        <a:pt x="87" y="373"/>
                        <a:pt x="57" y="514"/>
                      </a:cubicBezTo>
                      <a:cubicBezTo>
                        <a:pt x="0" y="772"/>
                        <a:pt x="57" y="944"/>
                        <a:pt x="114" y="1085"/>
                      </a:cubicBezTo>
                      <a:cubicBezTo>
                        <a:pt x="228" y="1401"/>
                        <a:pt x="372" y="1656"/>
                        <a:pt x="514" y="1914"/>
                      </a:cubicBezTo>
                      <a:cubicBezTo>
                        <a:pt x="799" y="2428"/>
                        <a:pt x="1142" y="2885"/>
                        <a:pt x="1514" y="3342"/>
                      </a:cubicBezTo>
                      <a:cubicBezTo>
                        <a:pt x="2942" y="5082"/>
                        <a:pt x="4568" y="6654"/>
                        <a:pt x="6281" y="8139"/>
                      </a:cubicBezTo>
                      <a:cubicBezTo>
                        <a:pt x="7138" y="8851"/>
                        <a:pt x="7994" y="9566"/>
                        <a:pt x="8908" y="10222"/>
                      </a:cubicBezTo>
                      <a:cubicBezTo>
                        <a:pt x="9822" y="10879"/>
                        <a:pt x="10765" y="11535"/>
                        <a:pt x="11763" y="12079"/>
                      </a:cubicBezTo>
                      <a:cubicBezTo>
                        <a:pt x="12277" y="12334"/>
                        <a:pt x="12791" y="12620"/>
                        <a:pt x="13362" y="12791"/>
                      </a:cubicBezTo>
                      <a:cubicBezTo>
                        <a:pt x="13506" y="12848"/>
                        <a:pt x="13677" y="12878"/>
                        <a:pt x="13848" y="12905"/>
                      </a:cubicBezTo>
                      <a:lnTo>
                        <a:pt x="14134" y="12905"/>
                      </a:lnTo>
                      <a:cubicBezTo>
                        <a:pt x="14248" y="12878"/>
                        <a:pt x="14362" y="12878"/>
                        <a:pt x="14504" y="12764"/>
                      </a:cubicBezTo>
                      <a:cubicBezTo>
                        <a:pt x="14648" y="12677"/>
                        <a:pt x="14732" y="12535"/>
                        <a:pt x="14762" y="12392"/>
                      </a:cubicBezTo>
                      <a:cubicBezTo>
                        <a:pt x="14789" y="12250"/>
                        <a:pt x="14762" y="12163"/>
                        <a:pt x="14762" y="12049"/>
                      </a:cubicBezTo>
                      <a:cubicBezTo>
                        <a:pt x="14732" y="11850"/>
                        <a:pt x="14648" y="11706"/>
                        <a:pt x="14591" y="11565"/>
                      </a:cubicBezTo>
                      <a:cubicBezTo>
                        <a:pt x="14447" y="11307"/>
                        <a:pt x="14276" y="11051"/>
                        <a:pt x="14104" y="10822"/>
                      </a:cubicBezTo>
                      <a:cubicBezTo>
                        <a:pt x="13933" y="10594"/>
                        <a:pt x="13762" y="10366"/>
                        <a:pt x="13563" y="10165"/>
                      </a:cubicBezTo>
                      <a:cubicBezTo>
                        <a:pt x="13191" y="9737"/>
                        <a:pt x="12791" y="9338"/>
                        <a:pt x="12391" y="8965"/>
                      </a:cubicBezTo>
                      <a:cubicBezTo>
                        <a:pt x="12358" y="8932"/>
                        <a:pt x="12325" y="8918"/>
                        <a:pt x="12292" y="8918"/>
                      </a:cubicBezTo>
                      <a:cubicBezTo>
                        <a:pt x="12268" y="8918"/>
                        <a:pt x="12244" y="8926"/>
                        <a:pt x="12220" y="8938"/>
                      </a:cubicBezTo>
                      <a:cubicBezTo>
                        <a:pt x="12163" y="8995"/>
                        <a:pt x="12163" y="9080"/>
                        <a:pt x="12192" y="9109"/>
                      </a:cubicBezTo>
                      <a:cubicBezTo>
                        <a:pt x="12535" y="9566"/>
                        <a:pt x="12878" y="9993"/>
                        <a:pt x="13191" y="10450"/>
                      </a:cubicBezTo>
                      <a:cubicBezTo>
                        <a:pt x="13506" y="10907"/>
                        <a:pt x="13819" y="11364"/>
                        <a:pt x="13990" y="11820"/>
                      </a:cubicBezTo>
                      <a:cubicBezTo>
                        <a:pt x="14047" y="11935"/>
                        <a:pt x="14077" y="12049"/>
                        <a:pt x="14077" y="12136"/>
                      </a:cubicBezTo>
                      <a:lnTo>
                        <a:pt x="14077" y="12178"/>
                      </a:lnTo>
                      <a:lnTo>
                        <a:pt x="14077" y="12178"/>
                      </a:lnTo>
                      <a:cubicBezTo>
                        <a:pt x="14075" y="12178"/>
                        <a:pt x="14074" y="12178"/>
                        <a:pt x="14073" y="12178"/>
                      </a:cubicBezTo>
                      <a:cubicBezTo>
                        <a:pt x="14040" y="12178"/>
                        <a:pt x="13990" y="12178"/>
                        <a:pt x="13933" y="12163"/>
                      </a:cubicBezTo>
                      <a:cubicBezTo>
                        <a:pt x="13848" y="12136"/>
                        <a:pt x="13734" y="12106"/>
                        <a:pt x="13620" y="12049"/>
                      </a:cubicBezTo>
                      <a:cubicBezTo>
                        <a:pt x="13134" y="11878"/>
                        <a:pt x="12677" y="11592"/>
                        <a:pt x="12220" y="11307"/>
                      </a:cubicBezTo>
                      <a:cubicBezTo>
                        <a:pt x="11279" y="10736"/>
                        <a:pt x="10393" y="10080"/>
                        <a:pt x="9536" y="9422"/>
                      </a:cubicBezTo>
                      <a:cubicBezTo>
                        <a:pt x="8652" y="8737"/>
                        <a:pt x="7796" y="8052"/>
                        <a:pt x="6967" y="7309"/>
                      </a:cubicBezTo>
                      <a:cubicBezTo>
                        <a:pt x="6110" y="6597"/>
                        <a:pt x="5311" y="5854"/>
                        <a:pt x="4511" y="5112"/>
                      </a:cubicBezTo>
                      <a:cubicBezTo>
                        <a:pt x="3684" y="4370"/>
                        <a:pt x="2912" y="3570"/>
                        <a:pt x="2200" y="2771"/>
                      </a:cubicBezTo>
                      <a:cubicBezTo>
                        <a:pt x="1827" y="2342"/>
                        <a:pt x="1485" y="1942"/>
                        <a:pt x="1172" y="1515"/>
                      </a:cubicBezTo>
                      <a:cubicBezTo>
                        <a:pt x="1028" y="1286"/>
                        <a:pt x="886" y="1058"/>
                        <a:pt x="799" y="857"/>
                      </a:cubicBezTo>
                      <a:cubicBezTo>
                        <a:pt x="759" y="777"/>
                        <a:pt x="734" y="696"/>
                        <a:pt x="722" y="656"/>
                      </a:cubicBezTo>
                      <a:lnTo>
                        <a:pt x="722" y="656"/>
                      </a:lnTo>
                      <a:cubicBezTo>
                        <a:pt x="763" y="643"/>
                        <a:pt x="810" y="636"/>
                        <a:pt x="860" y="636"/>
                      </a:cubicBezTo>
                      <a:cubicBezTo>
                        <a:pt x="914" y="636"/>
                        <a:pt x="971" y="643"/>
                        <a:pt x="1028" y="658"/>
                      </a:cubicBezTo>
                      <a:cubicBezTo>
                        <a:pt x="1142" y="686"/>
                        <a:pt x="1256" y="715"/>
                        <a:pt x="1400" y="772"/>
                      </a:cubicBezTo>
                      <a:cubicBezTo>
                        <a:pt x="1656" y="857"/>
                        <a:pt x="1884" y="971"/>
                        <a:pt x="2143" y="1058"/>
                      </a:cubicBezTo>
                      <a:cubicBezTo>
                        <a:pt x="2656" y="1286"/>
                        <a:pt x="3141" y="1542"/>
                        <a:pt x="3627" y="1828"/>
                      </a:cubicBezTo>
                      <a:cubicBezTo>
                        <a:pt x="3643" y="1836"/>
                        <a:pt x="3658" y="1839"/>
                        <a:pt x="3673" y="1839"/>
                      </a:cubicBezTo>
                      <a:cubicBezTo>
                        <a:pt x="3713" y="1839"/>
                        <a:pt x="3749" y="1812"/>
                        <a:pt x="3769" y="1771"/>
                      </a:cubicBezTo>
                      <a:cubicBezTo>
                        <a:pt x="3826" y="1743"/>
                        <a:pt x="3826" y="1656"/>
                        <a:pt x="3769" y="1599"/>
                      </a:cubicBezTo>
                      <a:cubicBezTo>
                        <a:pt x="3312" y="1257"/>
                        <a:pt x="2855" y="944"/>
                        <a:pt x="2371" y="658"/>
                      </a:cubicBezTo>
                      <a:cubicBezTo>
                        <a:pt x="2113" y="514"/>
                        <a:pt x="1857" y="373"/>
                        <a:pt x="1599" y="258"/>
                      </a:cubicBezTo>
                      <a:cubicBezTo>
                        <a:pt x="1457" y="172"/>
                        <a:pt x="1313" y="115"/>
                        <a:pt x="1172" y="87"/>
                      </a:cubicBezTo>
                      <a:cubicBezTo>
                        <a:pt x="1028" y="30"/>
                        <a:pt x="857" y="0"/>
                        <a:pt x="6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47" name="Google Shape;5747;p35"/>
                <p:cNvSpPr/>
                <p:nvPr/>
              </p:nvSpPr>
              <p:spPr>
                <a:xfrm>
                  <a:off x="7403765" y="1199777"/>
                  <a:ext cx="2080723" cy="1809419"/>
                </a:xfrm>
                <a:custGeom>
                  <a:rect b="b" l="l" r="r" t="t"/>
                  <a:pathLst>
                    <a:path extrusionOk="0" h="12465" w="14334">
                      <a:moveTo>
                        <a:pt x="457" y="0"/>
                      </a:moveTo>
                      <a:cubicBezTo>
                        <a:pt x="373" y="28"/>
                        <a:pt x="286" y="28"/>
                        <a:pt x="201" y="85"/>
                      </a:cubicBezTo>
                      <a:cubicBezTo>
                        <a:pt x="115" y="142"/>
                        <a:pt x="58" y="256"/>
                        <a:pt x="58" y="343"/>
                      </a:cubicBezTo>
                      <a:cubicBezTo>
                        <a:pt x="0" y="514"/>
                        <a:pt x="58" y="686"/>
                        <a:pt x="115" y="800"/>
                      </a:cubicBezTo>
                      <a:cubicBezTo>
                        <a:pt x="201" y="1085"/>
                        <a:pt x="343" y="1341"/>
                        <a:pt x="487" y="1570"/>
                      </a:cubicBezTo>
                      <a:cubicBezTo>
                        <a:pt x="800" y="2056"/>
                        <a:pt x="1143" y="2513"/>
                        <a:pt x="1515" y="2940"/>
                      </a:cubicBezTo>
                      <a:cubicBezTo>
                        <a:pt x="2942" y="4653"/>
                        <a:pt x="4569" y="6195"/>
                        <a:pt x="6254" y="7652"/>
                      </a:cubicBezTo>
                      <a:cubicBezTo>
                        <a:pt x="7111" y="8394"/>
                        <a:pt x="7995" y="9080"/>
                        <a:pt x="8881" y="9765"/>
                      </a:cubicBezTo>
                      <a:cubicBezTo>
                        <a:pt x="9795" y="10420"/>
                        <a:pt x="10708" y="11078"/>
                        <a:pt x="11679" y="11619"/>
                      </a:cubicBezTo>
                      <a:cubicBezTo>
                        <a:pt x="12163" y="11905"/>
                        <a:pt x="12677" y="12163"/>
                        <a:pt x="13221" y="12362"/>
                      </a:cubicBezTo>
                      <a:lnTo>
                        <a:pt x="13648" y="12449"/>
                      </a:lnTo>
                      <a:cubicBezTo>
                        <a:pt x="13700" y="12459"/>
                        <a:pt x="13756" y="12465"/>
                        <a:pt x="13814" y="12465"/>
                      </a:cubicBezTo>
                      <a:cubicBezTo>
                        <a:pt x="13916" y="12465"/>
                        <a:pt x="14025" y="12445"/>
                        <a:pt x="14134" y="12392"/>
                      </a:cubicBezTo>
                      <a:cubicBezTo>
                        <a:pt x="14219" y="12305"/>
                        <a:pt x="14276" y="12220"/>
                        <a:pt x="14306" y="12133"/>
                      </a:cubicBezTo>
                      <a:cubicBezTo>
                        <a:pt x="14333" y="12049"/>
                        <a:pt x="14333" y="11962"/>
                        <a:pt x="14306" y="11878"/>
                      </a:cubicBezTo>
                      <a:cubicBezTo>
                        <a:pt x="14276" y="11734"/>
                        <a:pt x="14219" y="11592"/>
                        <a:pt x="14162" y="11448"/>
                      </a:cubicBezTo>
                      <a:cubicBezTo>
                        <a:pt x="13906" y="10934"/>
                        <a:pt x="13563" y="10477"/>
                        <a:pt x="13221" y="10050"/>
                      </a:cubicBezTo>
                      <a:cubicBezTo>
                        <a:pt x="12848" y="9621"/>
                        <a:pt x="12478" y="9221"/>
                        <a:pt x="12106" y="8821"/>
                      </a:cubicBezTo>
                      <a:cubicBezTo>
                        <a:pt x="12079" y="8794"/>
                        <a:pt x="12049" y="8794"/>
                        <a:pt x="12022" y="8794"/>
                      </a:cubicBezTo>
                      <a:lnTo>
                        <a:pt x="12022" y="8879"/>
                      </a:lnTo>
                      <a:cubicBezTo>
                        <a:pt x="12392" y="9278"/>
                        <a:pt x="12764" y="9708"/>
                        <a:pt x="13077" y="10165"/>
                      </a:cubicBezTo>
                      <a:cubicBezTo>
                        <a:pt x="13419" y="10592"/>
                        <a:pt x="13735" y="11048"/>
                        <a:pt x="13963" y="11535"/>
                      </a:cubicBezTo>
                      <a:cubicBezTo>
                        <a:pt x="14020" y="11677"/>
                        <a:pt x="14048" y="11791"/>
                        <a:pt x="14077" y="11905"/>
                      </a:cubicBezTo>
                      <a:cubicBezTo>
                        <a:pt x="14105" y="12049"/>
                        <a:pt x="14077" y="12133"/>
                        <a:pt x="13990" y="12163"/>
                      </a:cubicBezTo>
                      <a:cubicBezTo>
                        <a:pt x="13957" y="12196"/>
                        <a:pt x="13905" y="12210"/>
                        <a:pt x="13839" y="12210"/>
                      </a:cubicBezTo>
                      <a:cubicBezTo>
                        <a:pt x="13791" y="12210"/>
                        <a:pt x="13737" y="12203"/>
                        <a:pt x="13678" y="12191"/>
                      </a:cubicBezTo>
                      <a:cubicBezTo>
                        <a:pt x="13563" y="12191"/>
                        <a:pt x="13419" y="12133"/>
                        <a:pt x="13305" y="12106"/>
                      </a:cubicBezTo>
                      <a:cubicBezTo>
                        <a:pt x="12791" y="11905"/>
                        <a:pt x="12307" y="11649"/>
                        <a:pt x="11850" y="11364"/>
                      </a:cubicBezTo>
                      <a:cubicBezTo>
                        <a:pt x="9936" y="10192"/>
                        <a:pt x="8196" y="8821"/>
                        <a:pt x="6510" y="7394"/>
                      </a:cubicBezTo>
                      <a:cubicBezTo>
                        <a:pt x="5654" y="6652"/>
                        <a:pt x="4827" y="5909"/>
                        <a:pt x="4027" y="5140"/>
                      </a:cubicBezTo>
                      <a:cubicBezTo>
                        <a:pt x="3228" y="4368"/>
                        <a:pt x="2456" y="3568"/>
                        <a:pt x="1743" y="2741"/>
                      </a:cubicBezTo>
                      <a:cubicBezTo>
                        <a:pt x="1371" y="2312"/>
                        <a:pt x="1028" y="1885"/>
                        <a:pt x="715" y="1428"/>
                      </a:cubicBezTo>
                      <a:cubicBezTo>
                        <a:pt x="571" y="1200"/>
                        <a:pt x="430" y="971"/>
                        <a:pt x="343" y="743"/>
                      </a:cubicBezTo>
                      <a:cubicBezTo>
                        <a:pt x="286" y="599"/>
                        <a:pt x="259" y="485"/>
                        <a:pt x="286" y="370"/>
                      </a:cubicBezTo>
                      <a:cubicBezTo>
                        <a:pt x="286" y="286"/>
                        <a:pt x="343" y="256"/>
                        <a:pt x="457" y="229"/>
                      </a:cubicBezTo>
                      <a:cubicBezTo>
                        <a:pt x="715" y="229"/>
                        <a:pt x="971" y="313"/>
                        <a:pt x="1229" y="400"/>
                      </a:cubicBezTo>
                      <a:cubicBezTo>
                        <a:pt x="1485" y="485"/>
                        <a:pt x="1743" y="599"/>
                        <a:pt x="1999" y="743"/>
                      </a:cubicBezTo>
                      <a:cubicBezTo>
                        <a:pt x="2486" y="971"/>
                        <a:pt x="2970" y="1257"/>
                        <a:pt x="3456" y="1542"/>
                      </a:cubicBezTo>
                      <a:cubicBezTo>
                        <a:pt x="3456" y="1551"/>
                        <a:pt x="3459" y="1554"/>
                        <a:pt x="3464" y="1554"/>
                      </a:cubicBezTo>
                      <a:cubicBezTo>
                        <a:pt x="3475" y="1554"/>
                        <a:pt x="3494" y="1542"/>
                        <a:pt x="3513" y="1542"/>
                      </a:cubicBezTo>
                      <a:cubicBezTo>
                        <a:pt x="3513" y="1512"/>
                        <a:pt x="3513" y="1485"/>
                        <a:pt x="3484" y="1485"/>
                      </a:cubicBezTo>
                      <a:cubicBezTo>
                        <a:pt x="3027" y="1170"/>
                        <a:pt x="2570" y="857"/>
                        <a:pt x="2056" y="599"/>
                      </a:cubicBezTo>
                      <a:cubicBezTo>
                        <a:pt x="1828" y="457"/>
                        <a:pt x="1572" y="313"/>
                        <a:pt x="1314" y="229"/>
                      </a:cubicBezTo>
                      <a:cubicBezTo>
                        <a:pt x="1028" y="115"/>
                        <a:pt x="772" y="0"/>
                        <a:pt x="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748" name="Google Shape;5748;p35"/>
              <p:cNvGrpSpPr/>
              <p:nvPr/>
            </p:nvGrpSpPr>
            <p:grpSpPr>
              <a:xfrm>
                <a:off x="5917972" y="2840377"/>
                <a:ext cx="1011136" cy="1014413"/>
                <a:chOff x="4353350" y="1738470"/>
                <a:chExt cx="1256069" cy="1260141"/>
              </a:xfrm>
            </p:grpSpPr>
            <p:sp>
              <p:nvSpPr>
                <p:cNvPr id="5749" name="Google Shape;5749;p35"/>
                <p:cNvSpPr/>
                <p:nvPr/>
              </p:nvSpPr>
              <p:spPr>
                <a:xfrm>
                  <a:off x="4353350" y="1738470"/>
                  <a:ext cx="1256069" cy="1260134"/>
                </a:xfrm>
                <a:custGeom>
                  <a:rect b="b" l="l" r="r" t="t"/>
                  <a:pathLst>
                    <a:path extrusionOk="0" h="8681" w="8653">
                      <a:moveTo>
                        <a:pt x="4313" y="1"/>
                      </a:moveTo>
                      <a:cubicBezTo>
                        <a:pt x="1942" y="1"/>
                        <a:pt x="1" y="1942"/>
                        <a:pt x="1" y="4341"/>
                      </a:cubicBezTo>
                      <a:cubicBezTo>
                        <a:pt x="1" y="6739"/>
                        <a:pt x="1942" y="8681"/>
                        <a:pt x="4313" y="8681"/>
                      </a:cubicBezTo>
                      <a:cubicBezTo>
                        <a:pt x="6712" y="8681"/>
                        <a:pt x="8653" y="6739"/>
                        <a:pt x="8653" y="4341"/>
                      </a:cubicBezTo>
                      <a:cubicBezTo>
                        <a:pt x="8653" y="1942"/>
                        <a:pt x="6712" y="1"/>
                        <a:pt x="43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50" name="Google Shape;5750;p35"/>
                <p:cNvSpPr/>
                <p:nvPr/>
              </p:nvSpPr>
              <p:spPr>
                <a:xfrm>
                  <a:off x="4730769" y="1738470"/>
                  <a:ext cx="468286" cy="87241"/>
                </a:xfrm>
                <a:custGeom>
                  <a:rect b="b" l="l" r="r" t="t"/>
                  <a:pathLst>
                    <a:path extrusionOk="0" h="601" w="3226">
                      <a:moveTo>
                        <a:pt x="1713" y="1"/>
                      </a:moveTo>
                      <a:cubicBezTo>
                        <a:pt x="1113" y="1"/>
                        <a:pt x="514" y="143"/>
                        <a:pt x="0" y="371"/>
                      </a:cubicBezTo>
                      <a:cubicBezTo>
                        <a:pt x="481" y="521"/>
                        <a:pt x="969" y="601"/>
                        <a:pt x="1461" y="601"/>
                      </a:cubicBezTo>
                      <a:cubicBezTo>
                        <a:pt x="1904" y="601"/>
                        <a:pt x="2351" y="536"/>
                        <a:pt x="2798" y="401"/>
                      </a:cubicBezTo>
                      <a:cubicBezTo>
                        <a:pt x="2940" y="371"/>
                        <a:pt x="3084" y="314"/>
                        <a:pt x="3225" y="287"/>
                      </a:cubicBezTo>
                      <a:cubicBezTo>
                        <a:pt x="2741" y="115"/>
                        <a:pt x="2255" y="1"/>
                        <a:pt x="17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9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51" name="Google Shape;5751;p35"/>
                <p:cNvSpPr/>
                <p:nvPr/>
              </p:nvSpPr>
              <p:spPr>
                <a:xfrm>
                  <a:off x="4353350" y="2044906"/>
                  <a:ext cx="1256069" cy="609527"/>
                </a:xfrm>
                <a:custGeom>
                  <a:rect b="b" l="l" r="r" t="t"/>
                  <a:pathLst>
                    <a:path extrusionOk="0" h="4199" w="8653">
                      <a:moveTo>
                        <a:pt x="4841" y="1"/>
                      </a:moveTo>
                      <a:cubicBezTo>
                        <a:pt x="3816" y="1"/>
                        <a:pt x="2779" y="302"/>
                        <a:pt x="1761" y="302"/>
                      </a:cubicBezTo>
                      <a:cubicBezTo>
                        <a:pt x="1352" y="302"/>
                        <a:pt x="946" y="253"/>
                        <a:pt x="545" y="117"/>
                      </a:cubicBezTo>
                      <a:cubicBezTo>
                        <a:pt x="259" y="631"/>
                        <a:pt x="58" y="1202"/>
                        <a:pt x="1" y="1830"/>
                      </a:cubicBezTo>
                      <a:cubicBezTo>
                        <a:pt x="1143" y="2744"/>
                        <a:pt x="2657" y="2744"/>
                        <a:pt x="4142" y="2744"/>
                      </a:cubicBezTo>
                      <a:cubicBezTo>
                        <a:pt x="4941" y="2744"/>
                        <a:pt x="5654" y="2744"/>
                        <a:pt x="6396" y="3086"/>
                      </a:cubicBezTo>
                      <a:cubicBezTo>
                        <a:pt x="7024" y="3372"/>
                        <a:pt x="7595" y="3799"/>
                        <a:pt x="8167" y="4199"/>
                      </a:cubicBezTo>
                      <a:cubicBezTo>
                        <a:pt x="8482" y="3600"/>
                        <a:pt x="8653" y="2942"/>
                        <a:pt x="8653" y="2257"/>
                      </a:cubicBezTo>
                      <a:cubicBezTo>
                        <a:pt x="7881" y="1259"/>
                        <a:pt x="6997" y="345"/>
                        <a:pt x="5711" y="87"/>
                      </a:cubicBezTo>
                      <a:cubicBezTo>
                        <a:pt x="5422" y="25"/>
                        <a:pt x="5132" y="1"/>
                        <a:pt x="48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9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52" name="Google Shape;5752;p35"/>
                <p:cNvSpPr/>
                <p:nvPr/>
              </p:nvSpPr>
              <p:spPr>
                <a:xfrm>
                  <a:off x="4523479" y="2603486"/>
                  <a:ext cx="932508" cy="395126"/>
                </a:xfrm>
                <a:custGeom>
                  <a:rect b="b" l="l" r="r" t="t"/>
                  <a:pathLst>
                    <a:path extrusionOk="0" h="2722" w="6424">
                      <a:moveTo>
                        <a:pt x="3727" y="0"/>
                      </a:moveTo>
                      <a:cubicBezTo>
                        <a:pt x="3656" y="0"/>
                        <a:pt x="3584" y="3"/>
                        <a:pt x="3511" y="8"/>
                      </a:cubicBezTo>
                      <a:cubicBezTo>
                        <a:pt x="2228" y="95"/>
                        <a:pt x="1200" y="922"/>
                        <a:pt x="1" y="1351"/>
                      </a:cubicBezTo>
                      <a:cubicBezTo>
                        <a:pt x="770" y="2178"/>
                        <a:pt x="1912" y="2722"/>
                        <a:pt x="3141" y="2722"/>
                      </a:cubicBezTo>
                      <a:cubicBezTo>
                        <a:pt x="4455" y="2722"/>
                        <a:pt x="5624" y="2121"/>
                        <a:pt x="6423" y="1207"/>
                      </a:cubicBezTo>
                      <a:cubicBezTo>
                        <a:pt x="5621" y="566"/>
                        <a:pt x="4769" y="0"/>
                        <a:pt x="37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9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753" name="Google Shape;5753;p35"/>
              <p:cNvGrpSpPr/>
              <p:nvPr/>
            </p:nvGrpSpPr>
            <p:grpSpPr>
              <a:xfrm>
                <a:off x="7524360" y="1017713"/>
                <a:ext cx="561021" cy="545994"/>
                <a:chOff x="6135492" y="1597374"/>
                <a:chExt cx="758751" cy="738429"/>
              </a:xfrm>
            </p:grpSpPr>
            <p:sp>
              <p:nvSpPr>
                <p:cNvPr id="5754" name="Google Shape;5754;p35"/>
                <p:cNvSpPr/>
                <p:nvPr/>
              </p:nvSpPr>
              <p:spPr>
                <a:xfrm>
                  <a:off x="6135492" y="1597374"/>
                  <a:ext cx="758751" cy="738429"/>
                </a:xfrm>
                <a:custGeom>
                  <a:rect b="b" l="l" r="r" t="t"/>
                  <a:pathLst>
                    <a:path extrusionOk="0" h="5087" w="5227">
                      <a:moveTo>
                        <a:pt x="2591" y="0"/>
                      </a:moveTo>
                      <a:cubicBezTo>
                        <a:pt x="2556" y="0"/>
                        <a:pt x="2521" y="1"/>
                        <a:pt x="2486" y="2"/>
                      </a:cubicBezTo>
                      <a:cubicBezTo>
                        <a:pt x="1086" y="87"/>
                        <a:pt x="1" y="1286"/>
                        <a:pt x="88" y="2686"/>
                      </a:cubicBezTo>
                      <a:cubicBezTo>
                        <a:pt x="143" y="4048"/>
                        <a:pt x="1283" y="5087"/>
                        <a:pt x="2634" y="5087"/>
                      </a:cubicBezTo>
                      <a:cubicBezTo>
                        <a:pt x="2670" y="5087"/>
                        <a:pt x="2706" y="5086"/>
                        <a:pt x="2742" y="5084"/>
                      </a:cubicBezTo>
                      <a:cubicBezTo>
                        <a:pt x="4142" y="4998"/>
                        <a:pt x="5227" y="3828"/>
                        <a:pt x="5140" y="2428"/>
                      </a:cubicBezTo>
                      <a:cubicBezTo>
                        <a:pt x="5084" y="1065"/>
                        <a:pt x="3944" y="0"/>
                        <a:pt x="25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55" name="Google Shape;5755;p35"/>
                <p:cNvSpPr/>
                <p:nvPr/>
              </p:nvSpPr>
              <p:spPr>
                <a:xfrm>
                  <a:off x="6313895" y="1597664"/>
                  <a:ext cx="435190" cy="112644"/>
                </a:xfrm>
                <a:custGeom>
                  <a:rect b="b" l="l" r="r" t="t"/>
                  <a:pathLst>
                    <a:path extrusionOk="0" h="776" w="2998">
                      <a:moveTo>
                        <a:pt x="1399" y="0"/>
                      </a:moveTo>
                      <a:cubicBezTo>
                        <a:pt x="885" y="0"/>
                        <a:pt x="400" y="172"/>
                        <a:pt x="1" y="427"/>
                      </a:cubicBezTo>
                      <a:cubicBezTo>
                        <a:pt x="85" y="457"/>
                        <a:pt x="172" y="484"/>
                        <a:pt x="257" y="542"/>
                      </a:cubicBezTo>
                      <a:cubicBezTo>
                        <a:pt x="572" y="685"/>
                        <a:pt x="885" y="743"/>
                        <a:pt x="1257" y="770"/>
                      </a:cubicBezTo>
                      <a:cubicBezTo>
                        <a:pt x="1337" y="774"/>
                        <a:pt x="1417" y="776"/>
                        <a:pt x="1497" y="776"/>
                      </a:cubicBezTo>
                      <a:cubicBezTo>
                        <a:pt x="2009" y="776"/>
                        <a:pt x="2503" y="698"/>
                        <a:pt x="2997" y="599"/>
                      </a:cubicBezTo>
                      <a:cubicBezTo>
                        <a:pt x="2570" y="229"/>
                        <a:pt x="1999" y="0"/>
                        <a:pt x="139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7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56" name="Google Shape;5756;p35"/>
                <p:cNvSpPr/>
                <p:nvPr/>
              </p:nvSpPr>
              <p:spPr>
                <a:xfrm>
                  <a:off x="6148121" y="1755164"/>
                  <a:ext cx="733639" cy="391206"/>
                </a:xfrm>
                <a:custGeom>
                  <a:rect b="b" l="l" r="r" t="t"/>
                  <a:pathLst>
                    <a:path extrusionOk="0" h="2695" w="5054">
                      <a:moveTo>
                        <a:pt x="4596" y="0"/>
                      </a:moveTo>
                      <a:cubicBezTo>
                        <a:pt x="4197" y="0"/>
                        <a:pt x="3769" y="172"/>
                        <a:pt x="3397" y="256"/>
                      </a:cubicBezTo>
                      <a:cubicBezTo>
                        <a:pt x="2997" y="370"/>
                        <a:pt x="2570" y="457"/>
                        <a:pt x="2141" y="484"/>
                      </a:cubicBezTo>
                      <a:cubicBezTo>
                        <a:pt x="1962" y="497"/>
                        <a:pt x="1778" y="504"/>
                        <a:pt x="1593" y="504"/>
                      </a:cubicBezTo>
                      <a:cubicBezTo>
                        <a:pt x="1336" y="504"/>
                        <a:pt x="1077" y="490"/>
                        <a:pt x="827" y="457"/>
                      </a:cubicBezTo>
                      <a:cubicBezTo>
                        <a:pt x="629" y="427"/>
                        <a:pt x="428" y="400"/>
                        <a:pt x="229" y="400"/>
                      </a:cubicBezTo>
                      <a:cubicBezTo>
                        <a:pt x="85" y="713"/>
                        <a:pt x="1" y="1085"/>
                        <a:pt x="1" y="1455"/>
                      </a:cubicBezTo>
                      <a:cubicBezTo>
                        <a:pt x="1" y="1912"/>
                        <a:pt x="115" y="2312"/>
                        <a:pt x="314" y="2684"/>
                      </a:cubicBezTo>
                      <a:cubicBezTo>
                        <a:pt x="384" y="2691"/>
                        <a:pt x="455" y="2694"/>
                        <a:pt x="526" y="2694"/>
                      </a:cubicBezTo>
                      <a:cubicBezTo>
                        <a:pt x="742" y="2694"/>
                        <a:pt x="963" y="2663"/>
                        <a:pt x="1200" y="2597"/>
                      </a:cubicBezTo>
                      <a:cubicBezTo>
                        <a:pt x="1714" y="2426"/>
                        <a:pt x="2171" y="2140"/>
                        <a:pt x="2684" y="1912"/>
                      </a:cubicBezTo>
                      <a:cubicBezTo>
                        <a:pt x="3454" y="1599"/>
                        <a:pt x="4254" y="1341"/>
                        <a:pt x="5053" y="1113"/>
                      </a:cubicBezTo>
                      <a:cubicBezTo>
                        <a:pt x="4996" y="685"/>
                        <a:pt x="4825" y="313"/>
                        <a:pt x="45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7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57" name="Google Shape;5757;p35"/>
                <p:cNvSpPr/>
                <p:nvPr/>
              </p:nvSpPr>
              <p:spPr>
                <a:xfrm>
                  <a:off x="6405056" y="2077857"/>
                  <a:ext cx="460012" cy="257659"/>
                </a:xfrm>
                <a:custGeom>
                  <a:rect b="b" l="l" r="r" t="t"/>
                  <a:pathLst>
                    <a:path extrusionOk="0" h="1775" w="3169">
                      <a:moveTo>
                        <a:pt x="2840" y="1"/>
                      </a:moveTo>
                      <a:cubicBezTo>
                        <a:pt x="2625" y="1"/>
                        <a:pt x="2405" y="14"/>
                        <a:pt x="2198" y="89"/>
                      </a:cubicBezTo>
                      <a:cubicBezTo>
                        <a:pt x="1771" y="203"/>
                        <a:pt x="1399" y="461"/>
                        <a:pt x="1029" y="717"/>
                      </a:cubicBezTo>
                      <a:cubicBezTo>
                        <a:pt x="656" y="975"/>
                        <a:pt x="286" y="1288"/>
                        <a:pt x="1" y="1660"/>
                      </a:cubicBezTo>
                      <a:cubicBezTo>
                        <a:pt x="229" y="1745"/>
                        <a:pt x="485" y="1774"/>
                        <a:pt x="771" y="1774"/>
                      </a:cubicBezTo>
                      <a:cubicBezTo>
                        <a:pt x="1885" y="1774"/>
                        <a:pt x="2856" y="1032"/>
                        <a:pt x="3169" y="4"/>
                      </a:cubicBezTo>
                      <a:cubicBezTo>
                        <a:pt x="3062" y="4"/>
                        <a:pt x="2951" y="1"/>
                        <a:pt x="28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7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758" name="Google Shape;5758;p35"/>
              <p:cNvGrpSpPr/>
              <p:nvPr/>
            </p:nvGrpSpPr>
            <p:grpSpPr>
              <a:xfrm>
                <a:off x="7975817" y="2571751"/>
                <a:ext cx="270184" cy="270184"/>
                <a:chOff x="8736342" y="1127801"/>
                <a:chExt cx="270184" cy="270184"/>
              </a:xfrm>
            </p:grpSpPr>
            <p:sp>
              <p:nvSpPr>
                <p:cNvPr id="5759" name="Google Shape;5759;p35"/>
                <p:cNvSpPr/>
                <p:nvPr/>
              </p:nvSpPr>
              <p:spPr>
                <a:xfrm>
                  <a:off x="8736342" y="1127801"/>
                  <a:ext cx="270184" cy="270184"/>
                </a:xfrm>
                <a:custGeom>
                  <a:rect b="b" l="l" r="r" t="t"/>
                  <a:pathLst>
                    <a:path extrusionOk="0" h="2429" w="2429">
                      <a:moveTo>
                        <a:pt x="1199" y="0"/>
                      </a:moveTo>
                      <a:cubicBezTo>
                        <a:pt x="544" y="0"/>
                        <a:pt x="0" y="544"/>
                        <a:pt x="0" y="1229"/>
                      </a:cubicBezTo>
                      <a:cubicBezTo>
                        <a:pt x="0" y="1457"/>
                        <a:pt x="57" y="1686"/>
                        <a:pt x="172" y="1884"/>
                      </a:cubicBezTo>
                      <a:cubicBezTo>
                        <a:pt x="400" y="2200"/>
                        <a:pt x="772" y="2428"/>
                        <a:pt x="1199" y="2428"/>
                      </a:cubicBezTo>
                      <a:cubicBezTo>
                        <a:pt x="1857" y="2428"/>
                        <a:pt x="2428" y="1884"/>
                        <a:pt x="2428" y="1229"/>
                      </a:cubicBezTo>
                      <a:cubicBezTo>
                        <a:pt x="2428" y="1000"/>
                        <a:pt x="2341" y="772"/>
                        <a:pt x="2227" y="571"/>
                      </a:cubicBezTo>
                      <a:cubicBezTo>
                        <a:pt x="2029" y="228"/>
                        <a:pt x="1629" y="0"/>
                        <a:pt x="119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60" name="Google Shape;5760;p35"/>
                <p:cNvSpPr/>
                <p:nvPr/>
              </p:nvSpPr>
              <p:spPr>
                <a:xfrm>
                  <a:off x="8869709" y="1191314"/>
                  <a:ext cx="41490" cy="41490"/>
                </a:xfrm>
                <a:custGeom>
                  <a:rect b="b" l="l" r="r" t="t"/>
                  <a:pathLst>
                    <a:path extrusionOk="0" h="373" w="373">
                      <a:moveTo>
                        <a:pt x="0" y="201"/>
                      </a:moveTo>
                      <a:cubicBezTo>
                        <a:pt x="8" y="221"/>
                        <a:pt x="16" y="242"/>
                        <a:pt x="27" y="261"/>
                      </a:cubicBezTo>
                      <a:lnTo>
                        <a:pt x="27" y="261"/>
                      </a:lnTo>
                      <a:cubicBezTo>
                        <a:pt x="20" y="245"/>
                        <a:pt x="13" y="226"/>
                        <a:pt x="0" y="201"/>
                      </a:cubicBezTo>
                      <a:close/>
                      <a:moveTo>
                        <a:pt x="201" y="0"/>
                      </a:moveTo>
                      <a:cubicBezTo>
                        <a:pt x="245" y="15"/>
                        <a:pt x="289" y="38"/>
                        <a:pt x="321" y="71"/>
                      </a:cubicBezTo>
                      <a:lnTo>
                        <a:pt x="321" y="71"/>
                      </a:lnTo>
                      <a:cubicBezTo>
                        <a:pt x="292" y="57"/>
                        <a:pt x="252" y="57"/>
                        <a:pt x="229" y="57"/>
                      </a:cubicBezTo>
                      <a:cubicBezTo>
                        <a:pt x="115" y="57"/>
                        <a:pt x="58" y="114"/>
                        <a:pt x="58" y="228"/>
                      </a:cubicBezTo>
                      <a:lnTo>
                        <a:pt x="58" y="306"/>
                      </a:lnTo>
                      <a:lnTo>
                        <a:pt x="58" y="306"/>
                      </a:lnTo>
                      <a:cubicBezTo>
                        <a:pt x="46" y="292"/>
                        <a:pt x="36" y="277"/>
                        <a:pt x="27" y="261"/>
                      </a:cubicBezTo>
                      <a:lnTo>
                        <a:pt x="27" y="261"/>
                      </a:lnTo>
                      <a:cubicBezTo>
                        <a:pt x="35" y="282"/>
                        <a:pt x="42" y="298"/>
                        <a:pt x="58" y="315"/>
                      </a:cubicBezTo>
                      <a:lnTo>
                        <a:pt x="58" y="306"/>
                      </a:lnTo>
                      <a:lnTo>
                        <a:pt x="58" y="306"/>
                      </a:lnTo>
                      <a:cubicBezTo>
                        <a:pt x="91" y="345"/>
                        <a:pt x="137" y="372"/>
                        <a:pt x="201" y="372"/>
                      </a:cubicBezTo>
                      <a:cubicBezTo>
                        <a:pt x="286" y="372"/>
                        <a:pt x="373" y="286"/>
                        <a:pt x="373" y="201"/>
                      </a:cubicBezTo>
                      <a:cubicBezTo>
                        <a:pt x="373" y="145"/>
                        <a:pt x="352" y="103"/>
                        <a:pt x="321" y="71"/>
                      </a:cubicBezTo>
                      <a:lnTo>
                        <a:pt x="321" y="71"/>
                      </a:lnTo>
                      <a:cubicBezTo>
                        <a:pt x="329" y="75"/>
                        <a:pt x="337" y="80"/>
                        <a:pt x="343" y="87"/>
                      </a:cubicBezTo>
                      <a:cubicBezTo>
                        <a:pt x="316" y="57"/>
                        <a:pt x="259" y="0"/>
                        <a:pt x="2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61" name="Google Shape;5761;p35"/>
                <p:cNvSpPr/>
                <p:nvPr/>
              </p:nvSpPr>
              <p:spPr>
                <a:xfrm>
                  <a:off x="8869709" y="1191314"/>
                  <a:ext cx="38264" cy="35149"/>
                </a:xfrm>
                <a:custGeom>
                  <a:rect b="b" l="l" r="r" t="t"/>
                  <a:pathLst>
                    <a:path extrusionOk="0" h="316" w="344">
                      <a:moveTo>
                        <a:pt x="201" y="0"/>
                      </a:moveTo>
                      <a:cubicBezTo>
                        <a:pt x="87" y="0"/>
                        <a:pt x="0" y="87"/>
                        <a:pt x="0" y="201"/>
                      </a:cubicBezTo>
                      <a:cubicBezTo>
                        <a:pt x="30" y="258"/>
                        <a:pt x="30" y="286"/>
                        <a:pt x="58" y="315"/>
                      </a:cubicBezTo>
                      <a:lnTo>
                        <a:pt x="58" y="228"/>
                      </a:lnTo>
                      <a:cubicBezTo>
                        <a:pt x="58" y="114"/>
                        <a:pt x="115" y="57"/>
                        <a:pt x="229" y="57"/>
                      </a:cubicBezTo>
                      <a:cubicBezTo>
                        <a:pt x="259" y="57"/>
                        <a:pt x="316" y="57"/>
                        <a:pt x="343" y="87"/>
                      </a:cubicBezTo>
                      <a:cubicBezTo>
                        <a:pt x="316" y="57"/>
                        <a:pt x="259" y="0"/>
                        <a:pt x="2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62" name="Google Shape;5762;p35"/>
                <p:cNvSpPr/>
                <p:nvPr/>
              </p:nvSpPr>
              <p:spPr>
                <a:xfrm>
                  <a:off x="8911088" y="1321567"/>
                  <a:ext cx="41267" cy="38264"/>
                </a:xfrm>
                <a:custGeom>
                  <a:rect b="b" l="l" r="r" t="t"/>
                  <a:pathLst>
                    <a:path extrusionOk="0" h="344" w="371">
                      <a:moveTo>
                        <a:pt x="1" y="200"/>
                      </a:moveTo>
                      <a:cubicBezTo>
                        <a:pt x="1" y="234"/>
                        <a:pt x="14" y="263"/>
                        <a:pt x="35" y="287"/>
                      </a:cubicBezTo>
                      <a:lnTo>
                        <a:pt x="35" y="287"/>
                      </a:lnTo>
                      <a:cubicBezTo>
                        <a:pt x="16" y="258"/>
                        <a:pt x="1" y="221"/>
                        <a:pt x="1" y="200"/>
                      </a:cubicBezTo>
                      <a:close/>
                      <a:moveTo>
                        <a:pt x="199" y="1"/>
                      </a:moveTo>
                      <a:lnTo>
                        <a:pt x="199" y="1"/>
                      </a:lnTo>
                      <a:cubicBezTo>
                        <a:pt x="256" y="1"/>
                        <a:pt x="311" y="36"/>
                        <a:pt x="343" y="85"/>
                      </a:cubicBezTo>
                      <a:lnTo>
                        <a:pt x="343" y="85"/>
                      </a:lnTo>
                      <a:cubicBezTo>
                        <a:pt x="313" y="58"/>
                        <a:pt x="256" y="28"/>
                        <a:pt x="229" y="28"/>
                      </a:cubicBezTo>
                      <a:cubicBezTo>
                        <a:pt x="115" y="28"/>
                        <a:pt x="28" y="115"/>
                        <a:pt x="28" y="200"/>
                      </a:cubicBezTo>
                      <a:cubicBezTo>
                        <a:pt x="28" y="252"/>
                        <a:pt x="53" y="281"/>
                        <a:pt x="57" y="307"/>
                      </a:cubicBezTo>
                      <a:lnTo>
                        <a:pt x="57" y="307"/>
                      </a:lnTo>
                      <a:cubicBezTo>
                        <a:pt x="49" y="301"/>
                        <a:pt x="42" y="294"/>
                        <a:pt x="35" y="287"/>
                      </a:cubicBezTo>
                      <a:lnTo>
                        <a:pt x="35" y="287"/>
                      </a:lnTo>
                      <a:cubicBezTo>
                        <a:pt x="42" y="297"/>
                        <a:pt x="50" y="306"/>
                        <a:pt x="58" y="314"/>
                      </a:cubicBezTo>
                      <a:cubicBezTo>
                        <a:pt x="58" y="311"/>
                        <a:pt x="58" y="309"/>
                        <a:pt x="57" y="307"/>
                      </a:cubicBezTo>
                      <a:lnTo>
                        <a:pt x="57" y="307"/>
                      </a:lnTo>
                      <a:cubicBezTo>
                        <a:pt x="89" y="330"/>
                        <a:pt x="130" y="343"/>
                        <a:pt x="172" y="343"/>
                      </a:cubicBezTo>
                      <a:cubicBezTo>
                        <a:pt x="286" y="343"/>
                        <a:pt x="371" y="286"/>
                        <a:pt x="371" y="172"/>
                      </a:cubicBezTo>
                      <a:cubicBezTo>
                        <a:pt x="371" y="142"/>
                        <a:pt x="360" y="111"/>
                        <a:pt x="343" y="85"/>
                      </a:cubicBezTo>
                      <a:lnTo>
                        <a:pt x="343" y="85"/>
                      </a:lnTo>
                      <a:cubicBezTo>
                        <a:pt x="343" y="85"/>
                        <a:pt x="343" y="85"/>
                        <a:pt x="343" y="85"/>
                      </a:cubicBezTo>
                      <a:cubicBezTo>
                        <a:pt x="314" y="28"/>
                        <a:pt x="257" y="1"/>
                        <a:pt x="19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63" name="Google Shape;5763;p35"/>
                <p:cNvSpPr/>
                <p:nvPr/>
              </p:nvSpPr>
              <p:spPr>
                <a:xfrm>
                  <a:off x="8911088" y="1321567"/>
                  <a:ext cx="38264" cy="34927"/>
                </a:xfrm>
                <a:custGeom>
                  <a:rect b="b" l="l" r="r" t="t"/>
                  <a:pathLst>
                    <a:path extrusionOk="0" h="314" w="344">
                      <a:moveTo>
                        <a:pt x="172" y="1"/>
                      </a:moveTo>
                      <a:cubicBezTo>
                        <a:pt x="85" y="1"/>
                        <a:pt x="1" y="85"/>
                        <a:pt x="1" y="172"/>
                      </a:cubicBezTo>
                      <a:lnTo>
                        <a:pt x="1" y="200"/>
                      </a:lnTo>
                      <a:cubicBezTo>
                        <a:pt x="1" y="229"/>
                        <a:pt x="28" y="286"/>
                        <a:pt x="58" y="314"/>
                      </a:cubicBezTo>
                      <a:cubicBezTo>
                        <a:pt x="58" y="286"/>
                        <a:pt x="28" y="257"/>
                        <a:pt x="28" y="200"/>
                      </a:cubicBezTo>
                      <a:cubicBezTo>
                        <a:pt x="28" y="115"/>
                        <a:pt x="115" y="28"/>
                        <a:pt x="229" y="28"/>
                      </a:cubicBezTo>
                      <a:cubicBezTo>
                        <a:pt x="257" y="28"/>
                        <a:pt x="314" y="58"/>
                        <a:pt x="343" y="85"/>
                      </a:cubicBezTo>
                      <a:cubicBezTo>
                        <a:pt x="314" y="28"/>
                        <a:pt x="257" y="1"/>
                        <a:pt x="19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64" name="Google Shape;5764;p35"/>
                <p:cNvSpPr/>
                <p:nvPr/>
              </p:nvSpPr>
              <p:spPr>
                <a:xfrm>
                  <a:off x="8844348" y="1347040"/>
                  <a:ext cx="22469" cy="19132"/>
                </a:xfrm>
                <a:custGeom>
                  <a:rect b="b" l="l" r="r" t="t"/>
                  <a:pathLst>
                    <a:path extrusionOk="0" h="172" w="202">
                      <a:moveTo>
                        <a:pt x="114" y="0"/>
                      </a:moveTo>
                      <a:cubicBezTo>
                        <a:pt x="87" y="0"/>
                        <a:pt x="30" y="0"/>
                        <a:pt x="30" y="28"/>
                      </a:cubicBezTo>
                      <a:cubicBezTo>
                        <a:pt x="12" y="45"/>
                        <a:pt x="5" y="62"/>
                        <a:pt x="2" y="72"/>
                      </a:cubicBezTo>
                      <a:lnTo>
                        <a:pt x="2" y="72"/>
                      </a:lnTo>
                      <a:cubicBezTo>
                        <a:pt x="1" y="67"/>
                        <a:pt x="0" y="62"/>
                        <a:pt x="0" y="57"/>
                      </a:cubicBezTo>
                      <a:lnTo>
                        <a:pt x="0" y="85"/>
                      </a:lnTo>
                      <a:cubicBezTo>
                        <a:pt x="0" y="85"/>
                        <a:pt x="0" y="80"/>
                        <a:pt x="2" y="72"/>
                      </a:cubicBezTo>
                      <a:lnTo>
                        <a:pt x="2" y="72"/>
                      </a:lnTo>
                      <a:cubicBezTo>
                        <a:pt x="9" y="101"/>
                        <a:pt x="34" y="142"/>
                        <a:pt x="57" y="142"/>
                      </a:cubicBezTo>
                      <a:cubicBezTo>
                        <a:pt x="57" y="172"/>
                        <a:pt x="87" y="172"/>
                        <a:pt x="114" y="172"/>
                      </a:cubicBezTo>
                      <a:cubicBezTo>
                        <a:pt x="144" y="172"/>
                        <a:pt x="171" y="142"/>
                        <a:pt x="201" y="114"/>
                      </a:cubicBezTo>
                      <a:lnTo>
                        <a:pt x="201" y="57"/>
                      </a:lnTo>
                      <a:cubicBezTo>
                        <a:pt x="201" y="57"/>
                        <a:pt x="171" y="28"/>
                        <a:pt x="1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65" name="Google Shape;5765;p35"/>
                <p:cNvSpPr/>
                <p:nvPr/>
              </p:nvSpPr>
              <p:spPr>
                <a:xfrm>
                  <a:off x="8844348" y="1343703"/>
                  <a:ext cx="22469" cy="12792"/>
                </a:xfrm>
                <a:custGeom>
                  <a:rect b="b" l="l" r="r" t="t"/>
                  <a:pathLst>
                    <a:path extrusionOk="0" h="115" w="202">
                      <a:moveTo>
                        <a:pt x="87" y="1"/>
                      </a:moveTo>
                      <a:cubicBezTo>
                        <a:pt x="57" y="1"/>
                        <a:pt x="30" y="1"/>
                        <a:pt x="30" y="30"/>
                      </a:cubicBezTo>
                      <a:lnTo>
                        <a:pt x="0" y="58"/>
                      </a:lnTo>
                      <a:lnTo>
                        <a:pt x="0" y="115"/>
                      </a:lnTo>
                      <a:cubicBezTo>
                        <a:pt x="0" y="115"/>
                        <a:pt x="0" y="87"/>
                        <a:pt x="30" y="58"/>
                      </a:cubicBezTo>
                      <a:cubicBezTo>
                        <a:pt x="30" y="30"/>
                        <a:pt x="87" y="30"/>
                        <a:pt x="114" y="30"/>
                      </a:cubicBezTo>
                      <a:lnTo>
                        <a:pt x="171" y="30"/>
                      </a:lnTo>
                      <a:cubicBezTo>
                        <a:pt x="171" y="58"/>
                        <a:pt x="201" y="87"/>
                        <a:pt x="201" y="87"/>
                      </a:cubicBezTo>
                      <a:cubicBezTo>
                        <a:pt x="201" y="58"/>
                        <a:pt x="201" y="30"/>
                        <a:pt x="1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66" name="Google Shape;5766;p35"/>
                <p:cNvSpPr/>
                <p:nvPr/>
              </p:nvSpPr>
              <p:spPr>
                <a:xfrm>
                  <a:off x="8850689" y="1273849"/>
                  <a:ext cx="22469" cy="22469"/>
                </a:xfrm>
                <a:custGeom>
                  <a:rect b="b" l="l" r="r" t="t"/>
                  <a:pathLst>
                    <a:path extrusionOk="0" h="202" w="202">
                      <a:moveTo>
                        <a:pt x="144" y="0"/>
                      </a:moveTo>
                      <a:cubicBezTo>
                        <a:pt x="158" y="16"/>
                        <a:pt x="174" y="23"/>
                        <a:pt x="185" y="31"/>
                      </a:cubicBezTo>
                      <a:lnTo>
                        <a:pt x="185" y="31"/>
                      </a:lnTo>
                      <a:cubicBezTo>
                        <a:pt x="176" y="20"/>
                        <a:pt x="163" y="10"/>
                        <a:pt x="144" y="0"/>
                      </a:cubicBezTo>
                      <a:close/>
                      <a:moveTo>
                        <a:pt x="0" y="115"/>
                      </a:moveTo>
                      <a:lnTo>
                        <a:pt x="0" y="115"/>
                      </a:lnTo>
                      <a:cubicBezTo>
                        <a:pt x="0" y="123"/>
                        <a:pt x="2" y="128"/>
                        <a:pt x="5" y="133"/>
                      </a:cubicBezTo>
                      <a:lnTo>
                        <a:pt x="5" y="133"/>
                      </a:lnTo>
                      <a:cubicBezTo>
                        <a:pt x="2" y="126"/>
                        <a:pt x="0" y="120"/>
                        <a:pt x="0" y="115"/>
                      </a:cubicBezTo>
                      <a:close/>
                      <a:moveTo>
                        <a:pt x="5" y="133"/>
                      </a:moveTo>
                      <a:lnTo>
                        <a:pt x="5" y="133"/>
                      </a:lnTo>
                      <a:cubicBezTo>
                        <a:pt x="11" y="144"/>
                        <a:pt x="19" y="155"/>
                        <a:pt x="29" y="166"/>
                      </a:cubicBezTo>
                      <a:lnTo>
                        <a:pt x="29" y="166"/>
                      </a:lnTo>
                      <a:cubicBezTo>
                        <a:pt x="27" y="150"/>
                        <a:pt x="13" y="145"/>
                        <a:pt x="5" y="133"/>
                      </a:cubicBezTo>
                      <a:close/>
                      <a:moveTo>
                        <a:pt x="114" y="30"/>
                      </a:moveTo>
                      <a:cubicBezTo>
                        <a:pt x="87" y="30"/>
                        <a:pt x="30" y="58"/>
                        <a:pt x="30" y="115"/>
                      </a:cubicBezTo>
                      <a:lnTo>
                        <a:pt x="30" y="167"/>
                      </a:lnTo>
                      <a:lnTo>
                        <a:pt x="30" y="167"/>
                      </a:lnTo>
                      <a:cubicBezTo>
                        <a:pt x="30" y="166"/>
                        <a:pt x="30" y="166"/>
                        <a:pt x="29" y="166"/>
                      </a:cubicBezTo>
                      <a:lnTo>
                        <a:pt x="29" y="166"/>
                      </a:lnTo>
                      <a:cubicBezTo>
                        <a:pt x="30" y="168"/>
                        <a:pt x="30" y="170"/>
                        <a:pt x="30" y="172"/>
                      </a:cubicBezTo>
                      <a:lnTo>
                        <a:pt x="30" y="167"/>
                      </a:lnTo>
                      <a:lnTo>
                        <a:pt x="30" y="167"/>
                      </a:lnTo>
                      <a:cubicBezTo>
                        <a:pt x="48" y="186"/>
                        <a:pt x="71" y="201"/>
                        <a:pt x="87" y="201"/>
                      </a:cubicBezTo>
                      <a:lnTo>
                        <a:pt x="114" y="201"/>
                      </a:lnTo>
                      <a:cubicBezTo>
                        <a:pt x="171" y="201"/>
                        <a:pt x="201" y="172"/>
                        <a:pt x="201" y="115"/>
                      </a:cubicBezTo>
                      <a:cubicBezTo>
                        <a:pt x="201" y="89"/>
                        <a:pt x="201" y="70"/>
                        <a:pt x="196" y="53"/>
                      </a:cubicBezTo>
                      <a:lnTo>
                        <a:pt x="196" y="53"/>
                      </a:lnTo>
                      <a:cubicBezTo>
                        <a:pt x="199" y="56"/>
                        <a:pt x="201" y="58"/>
                        <a:pt x="201" y="58"/>
                      </a:cubicBezTo>
                      <a:cubicBezTo>
                        <a:pt x="201" y="45"/>
                        <a:pt x="194" y="38"/>
                        <a:pt x="185" y="31"/>
                      </a:cubicBezTo>
                      <a:lnTo>
                        <a:pt x="185" y="31"/>
                      </a:lnTo>
                      <a:cubicBezTo>
                        <a:pt x="190" y="38"/>
                        <a:pt x="194" y="45"/>
                        <a:pt x="196" y="53"/>
                      </a:cubicBezTo>
                      <a:lnTo>
                        <a:pt x="196" y="53"/>
                      </a:lnTo>
                      <a:cubicBezTo>
                        <a:pt x="187" y="46"/>
                        <a:pt x="165" y="30"/>
                        <a:pt x="144" y="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67" name="Google Shape;5767;p35"/>
                <p:cNvSpPr/>
                <p:nvPr/>
              </p:nvSpPr>
              <p:spPr>
                <a:xfrm>
                  <a:off x="8850689" y="1273849"/>
                  <a:ext cx="22469" cy="19132"/>
                </a:xfrm>
                <a:custGeom>
                  <a:rect b="b" l="l" r="r" t="t"/>
                  <a:pathLst>
                    <a:path extrusionOk="0" h="172" w="202">
                      <a:moveTo>
                        <a:pt x="114" y="0"/>
                      </a:moveTo>
                      <a:cubicBezTo>
                        <a:pt x="57" y="0"/>
                        <a:pt x="30" y="30"/>
                        <a:pt x="0" y="87"/>
                      </a:cubicBezTo>
                      <a:lnTo>
                        <a:pt x="0" y="115"/>
                      </a:lnTo>
                      <a:cubicBezTo>
                        <a:pt x="0" y="144"/>
                        <a:pt x="30" y="144"/>
                        <a:pt x="30" y="172"/>
                      </a:cubicBezTo>
                      <a:lnTo>
                        <a:pt x="30" y="115"/>
                      </a:lnTo>
                      <a:cubicBezTo>
                        <a:pt x="30" y="58"/>
                        <a:pt x="87" y="30"/>
                        <a:pt x="114" y="30"/>
                      </a:cubicBezTo>
                      <a:lnTo>
                        <a:pt x="144" y="30"/>
                      </a:lnTo>
                      <a:cubicBezTo>
                        <a:pt x="171" y="30"/>
                        <a:pt x="201" y="58"/>
                        <a:pt x="201" y="58"/>
                      </a:cubicBezTo>
                      <a:cubicBezTo>
                        <a:pt x="201" y="30"/>
                        <a:pt x="171" y="30"/>
                        <a:pt x="14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68" name="Google Shape;5768;p35"/>
                <p:cNvSpPr/>
                <p:nvPr/>
              </p:nvSpPr>
              <p:spPr>
                <a:xfrm>
                  <a:off x="8980942" y="1296206"/>
                  <a:ext cx="12903" cy="12792"/>
                </a:xfrm>
                <a:custGeom>
                  <a:rect b="b" l="l" r="r" t="t"/>
                  <a:pathLst>
                    <a:path extrusionOk="0" h="115" w="116">
                      <a:moveTo>
                        <a:pt x="58" y="0"/>
                      </a:moveTo>
                      <a:cubicBezTo>
                        <a:pt x="28" y="0"/>
                        <a:pt x="28" y="28"/>
                        <a:pt x="1" y="58"/>
                      </a:cubicBezTo>
                      <a:cubicBezTo>
                        <a:pt x="1" y="85"/>
                        <a:pt x="28" y="115"/>
                        <a:pt x="58" y="115"/>
                      </a:cubicBezTo>
                      <a:cubicBezTo>
                        <a:pt x="85" y="115"/>
                        <a:pt x="115" y="85"/>
                        <a:pt x="115" y="58"/>
                      </a:cubicBezTo>
                      <a:cubicBezTo>
                        <a:pt x="115" y="47"/>
                        <a:pt x="115" y="37"/>
                        <a:pt x="114" y="28"/>
                      </a:cubicBezTo>
                      <a:lnTo>
                        <a:pt x="114" y="28"/>
                      </a:lnTo>
                      <a:cubicBezTo>
                        <a:pt x="115" y="28"/>
                        <a:pt x="115" y="28"/>
                        <a:pt x="115" y="28"/>
                      </a:cubicBezTo>
                      <a:lnTo>
                        <a:pt x="113" y="26"/>
                      </a:lnTo>
                      <a:lnTo>
                        <a:pt x="113" y="26"/>
                      </a:lnTo>
                      <a:cubicBezTo>
                        <a:pt x="114" y="27"/>
                        <a:pt x="114" y="27"/>
                        <a:pt x="114" y="28"/>
                      </a:cubicBezTo>
                      <a:lnTo>
                        <a:pt x="114" y="28"/>
                      </a:lnTo>
                      <a:cubicBezTo>
                        <a:pt x="108" y="27"/>
                        <a:pt x="85" y="24"/>
                        <a:pt x="85" y="0"/>
                      </a:cubicBezTo>
                      <a:lnTo>
                        <a:pt x="85" y="0"/>
                      </a:lnTo>
                      <a:lnTo>
                        <a:pt x="113" y="26"/>
                      </a:lnTo>
                      <a:lnTo>
                        <a:pt x="113" y="26"/>
                      </a:lnTo>
                      <a:cubicBezTo>
                        <a:pt x="111" y="11"/>
                        <a:pt x="104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69" name="Google Shape;5769;p35"/>
                <p:cNvSpPr/>
                <p:nvPr/>
              </p:nvSpPr>
              <p:spPr>
                <a:xfrm>
                  <a:off x="8980942" y="1296206"/>
                  <a:ext cx="12903" cy="6451"/>
                </a:xfrm>
                <a:custGeom>
                  <a:rect b="b" l="l" r="r" t="t"/>
                  <a:pathLst>
                    <a:path extrusionOk="0" h="58" w="116">
                      <a:moveTo>
                        <a:pt x="85" y="0"/>
                      </a:moveTo>
                      <a:cubicBezTo>
                        <a:pt x="85" y="28"/>
                        <a:pt x="115" y="28"/>
                        <a:pt x="115" y="28"/>
                      </a:cubicBezTo>
                      <a:lnTo>
                        <a:pt x="85" y="0"/>
                      </a:lnTo>
                      <a:close/>
                      <a:moveTo>
                        <a:pt x="58" y="0"/>
                      </a:moveTo>
                      <a:cubicBezTo>
                        <a:pt x="28" y="0"/>
                        <a:pt x="1" y="28"/>
                        <a:pt x="1" y="58"/>
                      </a:cubicBezTo>
                      <a:cubicBezTo>
                        <a:pt x="28" y="28"/>
                        <a:pt x="28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70" name="Google Shape;5770;p35"/>
                <p:cNvSpPr/>
                <p:nvPr/>
              </p:nvSpPr>
              <p:spPr>
                <a:xfrm>
                  <a:off x="8761703" y="1229467"/>
                  <a:ext cx="12792" cy="12681"/>
                </a:xfrm>
                <a:custGeom>
                  <a:rect b="b" l="l" r="r" t="t"/>
                  <a:pathLst>
                    <a:path extrusionOk="0" h="114" w="115">
                      <a:moveTo>
                        <a:pt x="88" y="0"/>
                      </a:moveTo>
                      <a:cubicBezTo>
                        <a:pt x="102" y="15"/>
                        <a:pt x="108" y="22"/>
                        <a:pt x="112" y="29"/>
                      </a:cubicBezTo>
                      <a:lnTo>
                        <a:pt x="115" y="29"/>
                      </a:lnTo>
                      <a:lnTo>
                        <a:pt x="88" y="0"/>
                      </a:lnTo>
                      <a:close/>
                      <a:moveTo>
                        <a:pt x="58" y="29"/>
                      </a:moveTo>
                      <a:cubicBezTo>
                        <a:pt x="30" y="29"/>
                        <a:pt x="1" y="29"/>
                        <a:pt x="1" y="57"/>
                      </a:cubicBezTo>
                      <a:cubicBezTo>
                        <a:pt x="1" y="86"/>
                        <a:pt x="30" y="114"/>
                        <a:pt x="58" y="114"/>
                      </a:cubicBezTo>
                      <a:cubicBezTo>
                        <a:pt x="87" y="114"/>
                        <a:pt x="115" y="114"/>
                        <a:pt x="115" y="86"/>
                      </a:cubicBezTo>
                      <a:lnTo>
                        <a:pt x="115" y="57"/>
                      </a:lnTo>
                      <a:cubicBezTo>
                        <a:pt x="115" y="43"/>
                        <a:pt x="115" y="36"/>
                        <a:pt x="112" y="2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71" name="Google Shape;5771;p35"/>
                <p:cNvSpPr/>
                <p:nvPr/>
              </p:nvSpPr>
              <p:spPr>
                <a:xfrm>
                  <a:off x="8761703" y="1229356"/>
                  <a:ext cx="12792" cy="6451"/>
                </a:xfrm>
                <a:custGeom>
                  <a:rect b="b" l="l" r="r" t="t"/>
                  <a:pathLst>
                    <a:path extrusionOk="0" h="58" w="115">
                      <a:moveTo>
                        <a:pt x="58" y="1"/>
                      </a:moveTo>
                      <a:cubicBezTo>
                        <a:pt x="30" y="1"/>
                        <a:pt x="1" y="30"/>
                        <a:pt x="1" y="58"/>
                      </a:cubicBezTo>
                      <a:lnTo>
                        <a:pt x="1" y="58"/>
                      </a:lnTo>
                      <a:cubicBezTo>
                        <a:pt x="1" y="30"/>
                        <a:pt x="30" y="30"/>
                        <a:pt x="58" y="30"/>
                      </a:cubicBezTo>
                      <a:lnTo>
                        <a:pt x="115" y="30"/>
                      </a:lnTo>
                      <a:lnTo>
                        <a:pt x="8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72" name="Google Shape;5772;p35"/>
                <p:cNvSpPr/>
                <p:nvPr/>
              </p:nvSpPr>
              <p:spPr>
                <a:xfrm>
                  <a:off x="8803192" y="1150158"/>
                  <a:ext cx="38153" cy="41267"/>
                </a:xfrm>
                <a:custGeom>
                  <a:rect b="b" l="l" r="r" t="t"/>
                  <a:pathLst>
                    <a:path extrusionOk="0" h="371" w="343">
                      <a:moveTo>
                        <a:pt x="199" y="0"/>
                      </a:moveTo>
                      <a:cubicBezTo>
                        <a:pt x="224" y="8"/>
                        <a:pt x="247" y="19"/>
                        <a:pt x="267" y="32"/>
                      </a:cubicBezTo>
                      <a:lnTo>
                        <a:pt x="267" y="32"/>
                      </a:lnTo>
                      <a:cubicBezTo>
                        <a:pt x="249" y="14"/>
                        <a:pt x="227" y="0"/>
                        <a:pt x="199" y="0"/>
                      </a:cubicBezTo>
                      <a:close/>
                      <a:moveTo>
                        <a:pt x="0" y="199"/>
                      </a:moveTo>
                      <a:cubicBezTo>
                        <a:pt x="0" y="224"/>
                        <a:pt x="5" y="243"/>
                        <a:pt x="14" y="260"/>
                      </a:cubicBezTo>
                      <a:lnTo>
                        <a:pt x="14" y="260"/>
                      </a:lnTo>
                      <a:cubicBezTo>
                        <a:pt x="5" y="240"/>
                        <a:pt x="0" y="220"/>
                        <a:pt x="0" y="199"/>
                      </a:cubicBezTo>
                      <a:close/>
                      <a:moveTo>
                        <a:pt x="267" y="32"/>
                      </a:moveTo>
                      <a:cubicBezTo>
                        <a:pt x="285" y="50"/>
                        <a:pt x="299" y="71"/>
                        <a:pt x="313" y="85"/>
                      </a:cubicBezTo>
                      <a:cubicBezTo>
                        <a:pt x="286" y="57"/>
                        <a:pt x="256" y="57"/>
                        <a:pt x="199" y="57"/>
                      </a:cubicBezTo>
                      <a:cubicBezTo>
                        <a:pt x="114" y="57"/>
                        <a:pt x="27" y="114"/>
                        <a:pt x="27" y="228"/>
                      </a:cubicBezTo>
                      <a:cubicBezTo>
                        <a:pt x="27" y="256"/>
                        <a:pt x="27" y="286"/>
                        <a:pt x="57" y="313"/>
                      </a:cubicBezTo>
                      <a:cubicBezTo>
                        <a:pt x="40" y="298"/>
                        <a:pt x="24" y="281"/>
                        <a:pt x="14" y="260"/>
                      </a:cubicBezTo>
                      <a:lnTo>
                        <a:pt x="14" y="260"/>
                      </a:lnTo>
                      <a:cubicBezTo>
                        <a:pt x="41" y="321"/>
                        <a:pt x="105" y="370"/>
                        <a:pt x="171" y="370"/>
                      </a:cubicBezTo>
                      <a:cubicBezTo>
                        <a:pt x="286" y="370"/>
                        <a:pt x="343" y="286"/>
                        <a:pt x="343" y="171"/>
                      </a:cubicBezTo>
                      <a:cubicBezTo>
                        <a:pt x="343" y="110"/>
                        <a:pt x="314" y="64"/>
                        <a:pt x="267" y="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73" name="Google Shape;5773;p35"/>
                <p:cNvSpPr/>
                <p:nvPr/>
              </p:nvSpPr>
              <p:spPr>
                <a:xfrm>
                  <a:off x="8803192" y="1150158"/>
                  <a:ext cx="34816" cy="34816"/>
                </a:xfrm>
                <a:custGeom>
                  <a:rect b="b" l="l" r="r" t="t"/>
                  <a:pathLst>
                    <a:path extrusionOk="0" h="313" w="313">
                      <a:moveTo>
                        <a:pt x="171" y="0"/>
                      </a:moveTo>
                      <a:cubicBezTo>
                        <a:pt x="85" y="0"/>
                        <a:pt x="0" y="85"/>
                        <a:pt x="0" y="171"/>
                      </a:cubicBezTo>
                      <a:lnTo>
                        <a:pt x="0" y="199"/>
                      </a:lnTo>
                      <a:cubicBezTo>
                        <a:pt x="0" y="256"/>
                        <a:pt x="27" y="286"/>
                        <a:pt x="57" y="313"/>
                      </a:cubicBezTo>
                      <a:cubicBezTo>
                        <a:pt x="27" y="286"/>
                        <a:pt x="27" y="256"/>
                        <a:pt x="27" y="228"/>
                      </a:cubicBezTo>
                      <a:cubicBezTo>
                        <a:pt x="27" y="114"/>
                        <a:pt x="114" y="57"/>
                        <a:pt x="199" y="57"/>
                      </a:cubicBezTo>
                      <a:cubicBezTo>
                        <a:pt x="256" y="57"/>
                        <a:pt x="286" y="57"/>
                        <a:pt x="313" y="85"/>
                      </a:cubicBezTo>
                      <a:cubicBezTo>
                        <a:pt x="286" y="57"/>
                        <a:pt x="256" y="0"/>
                        <a:pt x="1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74" name="Google Shape;5774;p35"/>
                <p:cNvSpPr/>
                <p:nvPr/>
              </p:nvSpPr>
              <p:spPr>
                <a:xfrm>
                  <a:off x="8920542" y="1159502"/>
                  <a:ext cx="22469" cy="19132"/>
                </a:xfrm>
                <a:custGeom>
                  <a:rect b="b" l="l" r="r" t="t"/>
                  <a:pathLst>
                    <a:path extrusionOk="0" h="172" w="202">
                      <a:moveTo>
                        <a:pt x="87" y="1"/>
                      </a:moveTo>
                      <a:cubicBezTo>
                        <a:pt x="57" y="1"/>
                        <a:pt x="30" y="30"/>
                        <a:pt x="0" y="58"/>
                      </a:cubicBezTo>
                      <a:lnTo>
                        <a:pt x="0" y="87"/>
                      </a:lnTo>
                      <a:cubicBezTo>
                        <a:pt x="0" y="115"/>
                        <a:pt x="0" y="144"/>
                        <a:pt x="30" y="172"/>
                      </a:cubicBezTo>
                      <a:lnTo>
                        <a:pt x="87" y="172"/>
                      </a:lnTo>
                      <a:cubicBezTo>
                        <a:pt x="114" y="172"/>
                        <a:pt x="172" y="172"/>
                        <a:pt x="172" y="144"/>
                      </a:cubicBezTo>
                      <a:cubicBezTo>
                        <a:pt x="201" y="115"/>
                        <a:pt x="201" y="87"/>
                        <a:pt x="201" y="87"/>
                      </a:cubicBezTo>
                      <a:cubicBezTo>
                        <a:pt x="201" y="58"/>
                        <a:pt x="172" y="30"/>
                        <a:pt x="144" y="30"/>
                      </a:cubicBezTo>
                      <a:cubicBezTo>
                        <a:pt x="144" y="1"/>
                        <a:pt x="114" y="1"/>
                        <a:pt x="8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75" name="Google Shape;5775;p35"/>
                <p:cNvSpPr/>
                <p:nvPr/>
              </p:nvSpPr>
              <p:spPr>
                <a:xfrm>
                  <a:off x="8920542" y="1156499"/>
                  <a:ext cx="22469" cy="12681"/>
                </a:xfrm>
                <a:custGeom>
                  <a:rect b="b" l="l" r="r" t="t"/>
                  <a:pathLst>
                    <a:path extrusionOk="0" h="114" w="202">
                      <a:moveTo>
                        <a:pt x="87" y="0"/>
                      </a:moveTo>
                      <a:cubicBezTo>
                        <a:pt x="57" y="0"/>
                        <a:pt x="30" y="28"/>
                        <a:pt x="0" y="28"/>
                      </a:cubicBezTo>
                      <a:lnTo>
                        <a:pt x="0" y="57"/>
                      </a:lnTo>
                      <a:lnTo>
                        <a:pt x="0" y="85"/>
                      </a:lnTo>
                      <a:cubicBezTo>
                        <a:pt x="30" y="57"/>
                        <a:pt x="57" y="28"/>
                        <a:pt x="87" y="28"/>
                      </a:cubicBezTo>
                      <a:cubicBezTo>
                        <a:pt x="114" y="28"/>
                        <a:pt x="144" y="28"/>
                        <a:pt x="144" y="57"/>
                      </a:cubicBezTo>
                      <a:cubicBezTo>
                        <a:pt x="171" y="57"/>
                        <a:pt x="201" y="84"/>
                        <a:pt x="201" y="114"/>
                      </a:cubicBezTo>
                      <a:lnTo>
                        <a:pt x="201" y="114"/>
                      </a:lnTo>
                      <a:cubicBezTo>
                        <a:pt x="201" y="84"/>
                        <a:pt x="172" y="57"/>
                        <a:pt x="172" y="28"/>
                      </a:cubicBezTo>
                      <a:lnTo>
                        <a:pt x="144" y="28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76" name="Google Shape;5776;p35"/>
                <p:cNvSpPr/>
                <p:nvPr/>
              </p:nvSpPr>
              <p:spPr>
                <a:xfrm>
                  <a:off x="8952244" y="1226352"/>
                  <a:ext cx="41601" cy="41267"/>
                </a:xfrm>
                <a:custGeom>
                  <a:rect b="b" l="l" r="r" t="t"/>
                  <a:pathLst>
                    <a:path extrusionOk="0" h="371" w="374">
                      <a:moveTo>
                        <a:pt x="1" y="199"/>
                      </a:moveTo>
                      <a:cubicBezTo>
                        <a:pt x="1" y="220"/>
                        <a:pt x="5" y="237"/>
                        <a:pt x="11" y="252"/>
                      </a:cubicBezTo>
                      <a:lnTo>
                        <a:pt x="11" y="252"/>
                      </a:lnTo>
                      <a:cubicBezTo>
                        <a:pt x="5" y="235"/>
                        <a:pt x="1" y="217"/>
                        <a:pt x="1" y="199"/>
                      </a:cubicBezTo>
                      <a:close/>
                      <a:moveTo>
                        <a:pt x="202" y="0"/>
                      </a:moveTo>
                      <a:cubicBezTo>
                        <a:pt x="246" y="15"/>
                        <a:pt x="290" y="37"/>
                        <a:pt x="323" y="71"/>
                      </a:cubicBezTo>
                      <a:lnTo>
                        <a:pt x="323" y="71"/>
                      </a:lnTo>
                      <a:cubicBezTo>
                        <a:pt x="293" y="57"/>
                        <a:pt x="253" y="57"/>
                        <a:pt x="229" y="57"/>
                      </a:cubicBezTo>
                      <a:cubicBezTo>
                        <a:pt x="115" y="57"/>
                        <a:pt x="30" y="114"/>
                        <a:pt x="30" y="229"/>
                      </a:cubicBezTo>
                      <a:cubicBezTo>
                        <a:pt x="30" y="256"/>
                        <a:pt x="58" y="286"/>
                        <a:pt x="58" y="313"/>
                      </a:cubicBezTo>
                      <a:cubicBezTo>
                        <a:pt x="41" y="296"/>
                        <a:pt x="22" y="278"/>
                        <a:pt x="11" y="252"/>
                      </a:cubicBezTo>
                      <a:lnTo>
                        <a:pt x="11" y="252"/>
                      </a:lnTo>
                      <a:cubicBezTo>
                        <a:pt x="37" y="317"/>
                        <a:pt x="105" y="370"/>
                        <a:pt x="172" y="370"/>
                      </a:cubicBezTo>
                      <a:cubicBezTo>
                        <a:pt x="286" y="370"/>
                        <a:pt x="373" y="286"/>
                        <a:pt x="373" y="199"/>
                      </a:cubicBezTo>
                      <a:cubicBezTo>
                        <a:pt x="373" y="144"/>
                        <a:pt x="353" y="103"/>
                        <a:pt x="323" y="71"/>
                      </a:cubicBezTo>
                      <a:lnTo>
                        <a:pt x="323" y="71"/>
                      </a:lnTo>
                      <a:cubicBezTo>
                        <a:pt x="331" y="75"/>
                        <a:pt x="338" y="79"/>
                        <a:pt x="343" y="85"/>
                      </a:cubicBezTo>
                      <a:cubicBezTo>
                        <a:pt x="316" y="57"/>
                        <a:pt x="259" y="0"/>
                        <a:pt x="2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77" name="Google Shape;5777;p35"/>
                <p:cNvSpPr/>
                <p:nvPr/>
              </p:nvSpPr>
              <p:spPr>
                <a:xfrm>
                  <a:off x="8952244" y="1226352"/>
                  <a:ext cx="38264" cy="34927"/>
                </a:xfrm>
                <a:custGeom>
                  <a:rect b="b" l="l" r="r" t="t"/>
                  <a:pathLst>
                    <a:path extrusionOk="0" h="314" w="344">
                      <a:moveTo>
                        <a:pt x="172" y="0"/>
                      </a:moveTo>
                      <a:cubicBezTo>
                        <a:pt x="88" y="0"/>
                        <a:pt x="1" y="85"/>
                        <a:pt x="1" y="199"/>
                      </a:cubicBezTo>
                      <a:cubicBezTo>
                        <a:pt x="1" y="256"/>
                        <a:pt x="30" y="286"/>
                        <a:pt x="58" y="313"/>
                      </a:cubicBezTo>
                      <a:cubicBezTo>
                        <a:pt x="58" y="286"/>
                        <a:pt x="30" y="256"/>
                        <a:pt x="30" y="229"/>
                      </a:cubicBezTo>
                      <a:cubicBezTo>
                        <a:pt x="30" y="114"/>
                        <a:pt x="115" y="57"/>
                        <a:pt x="229" y="57"/>
                      </a:cubicBezTo>
                      <a:cubicBezTo>
                        <a:pt x="259" y="57"/>
                        <a:pt x="316" y="57"/>
                        <a:pt x="343" y="85"/>
                      </a:cubicBezTo>
                      <a:cubicBezTo>
                        <a:pt x="316" y="57"/>
                        <a:pt x="259" y="0"/>
                        <a:pt x="2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78" name="Google Shape;5778;p35"/>
                <p:cNvSpPr/>
                <p:nvPr/>
              </p:nvSpPr>
              <p:spPr>
                <a:xfrm>
                  <a:off x="8768043" y="1286529"/>
                  <a:ext cx="28809" cy="28809"/>
                </a:xfrm>
                <a:custGeom>
                  <a:rect b="b" l="l" r="r" t="t"/>
                  <a:pathLst>
                    <a:path extrusionOk="0" h="259" w="259">
                      <a:moveTo>
                        <a:pt x="172" y="1"/>
                      </a:moveTo>
                      <a:lnTo>
                        <a:pt x="172" y="1"/>
                      </a:lnTo>
                      <a:cubicBezTo>
                        <a:pt x="199" y="1"/>
                        <a:pt x="223" y="24"/>
                        <a:pt x="250" y="70"/>
                      </a:cubicBezTo>
                      <a:lnTo>
                        <a:pt x="250" y="70"/>
                      </a:lnTo>
                      <a:cubicBezTo>
                        <a:pt x="237" y="27"/>
                        <a:pt x="211" y="1"/>
                        <a:pt x="172" y="1"/>
                      </a:cubicBezTo>
                      <a:close/>
                      <a:moveTo>
                        <a:pt x="145" y="30"/>
                      </a:moveTo>
                      <a:cubicBezTo>
                        <a:pt x="88" y="30"/>
                        <a:pt x="30" y="87"/>
                        <a:pt x="30" y="145"/>
                      </a:cubicBezTo>
                      <a:cubicBezTo>
                        <a:pt x="1" y="172"/>
                        <a:pt x="30" y="202"/>
                        <a:pt x="30" y="202"/>
                      </a:cubicBezTo>
                      <a:lnTo>
                        <a:pt x="30" y="202"/>
                      </a:lnTo>
                      <a:cubicBezTo>
                        <a:pt x="1" y="172"/>
                        <a:pt x="1" y="145"/>
                        <a:pt x="1" y="115"/>
                      </a:cubicBezTo>
                      <a:lnTo>
                        <a:pt x="1" y="145"/>
                      </a:lnTo>
                      <a:cubicBezTo>
                        <a:pt x="1" y="202"/>
                        <a:pt x="30" y="259"/>
                        <a:pt x="115" y="259"/>
                      </a:cubicBezTo>
                      <a:lnTo>
                        <a:pt x="145" y="259"/>
                      </a:lnTo>
                      <a:cubicBezTo>
                        <a:pt x="202" y="259"/>
                        <a:pt x="259" y="229"/>
                        <a:pt x="259" y="145"/>
                      </a:cubicBezTo>
                      <a:cubicBezTo>
                        <a:pt x="259" y="121"/>
                        <a:pt x="257" y="100"/>
                        <a:pt x="252" y="81"/>
                      </a:cubicBezTo>
                      <a:lnTo>
                        <a:pt x="252" y="81"/>
                      </a:lnTo>
                      <a:cubicBezTo>
                        <a:pt x="255" y="83"/>
                        <a:pt x="257" y="85"/>
                        <a:pt x="259" y="87"/>
                      </a:cubicBezTo>
                      <a:cubicBezTo>
                        <a:pt x="256" y="81"/>
                        <a:pt x="253" y="76"/>
                        <a:pt x="250" y="70"/>
                      </a:cubicBezTo>
                      <a:lnTo>
                        <a:pt x="250" y="70"/>
                      </a:lnTo>
                      <a:cubicBezTo>
                        <a:pt x="251" y="74"/>
                        <a:pt x="252" y="77"/>
                        <a:pt x="252" y="81"/>
                      </a:cubicBezTo>
                      <a:lnTo>
                        <a:pt x="252" y="81"/>
                      </a:lnTo>
                      <a:cubicBezTo>
                        <a:pt x="225" y="54"/>
                        <a:pt x="200" y="30"/>
                        <a:pt x="172" y="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79" name="Google Shape;5779;p35"/>
                <p:cNvSpPr/>
                <p:nvPr/>
              </p:nvSpPr>
              <p:spPr>
                <a:xfrm>
                  <a:off x="8768043" y="1286529"/>
                  <a:ext cx="28809" cy="22469"/>
                </a:xfrm>
                <a:custGeom>
                  <a:rect b="b" l="l" r="r" t="t"/>
                  <a:pathLst>
                    <a:path extrusionOk="0" h="202" w="259">
                      <a:moveTo>
                        <a:pt x="115" y="1"/>
                      </a:moveTo>
                      <a:cubicBezTo>
                        <a:pt x="58" y="1"/>
                        <a:pt x="1" y="30"/>
                        <a:pt x="1" y="115"/>
                      </a:cubicBezTo>
                      <a:cubicBezTo>
                        <a:pt x="1" y="145"/>
                        <a:pt x="1" y="172"/>
                        <a:pt x="30" y="202"/>
                      </a:cubicBezTo>
                      <a:lnTo>
                        <a:pt x="30" y="202"/>
                      </a:lnTo>
                      <a:cubicBezTo>
                        <a:pt x="30" y="202"/>
                        <a:pt x="1" y="172"/>
                        <a:pt x="30" y="145"/>
                      </a:cubicBezTo>
                      <a:cubicBezTo>
                        <a:pt x="30" y="87"/>
                        <a:pt x="88" y="30"/>
                        <a:pt x="145" y="30"/>
                      </a:cubicBezTo>
                      <a:lnTo>
                        <a:pt x="172" y="30"/>
                      </a:lnTo>
                      <a:cubicBezTo>
                        <a:pt x="202" y="30"/>
                        <a:pt x="229" y="58"/>
                        <a:pt x="259" y="87"/>
                      </a:cubicBezTo>
                      <a:cubicBezTo>
                        <a:pt x="229" y="30"/>
                        <a:pt x="202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780" name="Google Shape;5780;p35"/>
            <p:cNvGrpSpPr/>
            <p:nvPr/>
          </p:nvGrpSpPr>
          <p:grpSpPr>
            <a:xfrm>
              <a:off x="4673251" y="3323706"/>
              <a:ext cx="438078" cy="568555"/>
              <a:chOff x="6156488" y="1968077"/>
              <a:chExt cx="665975" cy="864197"/>
            </a:xfrm>
          </p:grpSpPr>
          <p:sp>
            <p:nvSpPr>
              <p:cNvPr id="5781" name="Google Shape;5781;p35"/>
              <p:cNvSpPr/>
              <p:nvPr/>
            </p:nvSpPr>
            <p:spPr>
              <a:xfrm>
                <a:off x="6222296" y="2385897"/>
                <a:ext cx="324251" cy="428994"/>
              </a:xfrm>
              <a:custGeom>
                <a:rect b="b" l="l" r="r" t="t"/>
                <a:pathLst>
                  <a:path extrusionOk="0" h="4837" w="3656">
                    <a:moveTo>
                      <a:pt x="2625" y="1"/>
                    </a:moveTo>
                    <a:cubicBezTo>
                      <a:pt x="2510" y="1"/>
                      <a:pt x="2479" y="159"/>
                      <a:pt x="2312" y="492"/>
                    </a:cubicBezTo>
                    <a:cubicBezTo>
                      <a:pt x="2027" y="979"/>
                      <a:pt x="1" y="4718"/>
                      <a:pt x="200" y="4832"/>
                    </a:cubicBezTo>
                    <a:cubicBezTo>
                      <a:pt x="204" y="4835"/>
                      <a:pt x="209" y="4836"/>
                      <a:pt x="215" y="4836"/>
                    </a:cubicBezTo>
                    <a:cubicBezTo>
                      <a:pt x="500" y="4836"/>
                      <a:pt x="2890" y="1483"/>
                      <a:pt x="3199" y="1036"/>
                    </a:cubicBezTo>
                    <a:cubicBezTo>
                      <a:pt x="3569" y="522"/>
                      <a:pt x="3655" y="606"/>
                      <a:pt x="3084" y="236"/>
                    </a:cubicBezTo>
                    <a:cubicBezTo>
                      <a:pt x="2834" y="81"/>
                      <a:pt x="2708" y="1"/>
                      <a:pt x="26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2" name="Google Shape;5782;p35"/>
              <p:cNvSpPr/>
              <p:nvPr/>
            </p:nvSpPr>
            <p:spPr>
              <a:xfrm>
                <a:off x="6422292" y="2358580"/>
                <a:ext cx="141904" cy="124255"/>
              </a:xfrm>
              <a:custGeom>
                <a:rect b="b" l="l" r="r" t="t"/>
                <a:pathLst>
                  <a:path extrusionOk="0" h="1401" w="1600">
                    <a:moveTo>
                      <a:pt x="258" y="1"/>
                    </a:moveTo>
                    <a:lnTo>
                      <a:pt x="0" y="716"/>
                    </a:lnTo>
                    <a:cubicBezTo>
                      <a:pt x="0" y="716"/>
                      <a:pt x="201" y="743"/>
                      <a:pt x="571" y="972"/>
                    </a:cubicBezTo>
                    <a:cubicBezTo>
                      <a:pt x="887" y="1200"/>
                      <a:pt x="1058" y="1401"/>
                      <a:pt x="1058" y="1401"/>
                    </a:cubicBezTo>
                    <a:lnTo>
                      <a:pt x="1599" y="887"/>
                    </a:lnTo>
                    <a:lnTo>
                      <a:pt x="25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3" name="Google Shape;5783;p35"/>
              <p:cNvSpPr/>
              <p:nvPr/>
            </p:nvSpPr>
            <p:spPr>
              <a:xfrm>
                <a:off x="6422292" y="1968077"/>
                <a:ext cx="392631" cy="491875"/>
              </a:xfrm>
              <a:custGeom>
                <a:rect b="b" l="l" r="r" t="t"/>
                <a:pathLst>
                  <a:path extrusionOk="0" h="5546" w="4427">
                    <a:moveTo>
                      <a:pt x="3454" y="1"/>
                    </a:moveTo>
                    <a:cubicBezTo>
                      <a:pt x="3093" y="1"/>
                      <a:pt x="2720" y="136"/>
                      <a:pt x="2428" y="350"/>
                    </a:cubicBezTo>
                    <a:cubicBezTo>
                      <a:pt x="2227" y="521"/>
                      <a:pt x="1999" y="779"/>
                      <a:pt x="1828" y="1007"/>
                    </a:cubicBezTo>
                    <a:cubicBezTo>
                      <a:pt x="1400" y="1636"/>
                      <a:pt x="514" y="3063"/>
                      <a:pt x="201" y="3947"/>
                    </a:cubicBezTo>
                    <a:cubicBezTo>
                      <a:pt x="144" y="4091"/>
                      <a:pt x="87" y="4233"/>
                      <a:pt x="57" y="4404"/>
                    </a:cubicBezTo>
                    <a:cubicBezTo>
                      <a:pt x="0" y="4518"/>
                      <a:pt x="0" y="4575"/>
                      <a:pt x="0" y="4575"/>
                    </a:cubicBezTo>
                    <a:cubicBezTo>
                      <a:pt x="544" y="4833"/>
                      <a:pt x="1028" y="5146"/>
                      <a:pt x="1485" y="5546"/>
                    </a:cubicBezTo>
                    <a:lnTo>
                      <a:pt x="1629" y="5404"/>
                    </a:lnTo>
                    <a:cubicBezTo>
                      <a:pt x="1743" y="5290"/>
                      <a:pt x="1857" y="5203"/>
                      <a:pt x="1972" y="5089"/>
                    </a:cubicBezTo>
                    <a:cubicBezTo>
                      <a:pt x="2657" y="4404"/>
                      <a:pt x="3570" y="3063"/>
                      <a:pt x="3970" y="2378"/>
                    </a:cubicBezTo>
                    <a:cubicBezTo>
                      <a:pt x="4112" y="2149"/>
                      <a:pt x="4256" y="1834"/>
                      <a:pt x="4313" y="1578"/>
                    </a:cubicBezTo>
                    <a:cubicBezTo>
                      <a:pt x="4427" y="1035"/>
                      <a:pt x="4313" y="464"/>
                      <a:pt x="3940" y="94"/>
                    </a:cubicBezTo>
                    <a:cubicBezTo>
                      <a:pt x="3787" y="30"/>
                      <a:pt x="3622" y="1"/>
                      <a:pt x="3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4" name="Google Shape;5784;p35"/>
              <p:cNvSpPr/>
              <p:nvPr/>
            </p:nvSpPr>
            <p:spPr>
              <a:xfrm>
                <a:off x="6422292" y="2318138"/>
                <a:ext cx="174897" cy="141815"/>
              </a:xfrm>
              <a:custGeom>
                <a:rect b="b" l="l" r="r" t="t"/>
                <a:pathLst>
                  <a:path extrusionOk="0" h="1599" w="1972">
                    <a:moveTo>
                      <a:pt x="201" y="0"/>
                    </a:moveTo>
                    <a:cubicBezTo>
                      <a:pt x="144" y="144"/>
                      <a:pt x="87" y="286"/>
                      <a:pt x="57" y="457"/>
                    </a:cubicBezTo>
                    <a:cubicBezTo>
                      <a:pt x="0" y="571"/>
                      <a:pt x="0" y="628"/>
                      <a:pt x="0" y="628"/>
                    </a:cubicBezTo>
                    <a:cubicBezTo>
                      <a:pt x="544" y="886"/>
                      <a:pt x="1028" y="1199"/>
                      <a:pt x="1485" y="1599"/>
                    </a:cubicBezTo>
                    <a:lnTo>
                      <a:pt x="1629" y="1457"/>
                    </a:lnTo>
                    <a:cubicBezTo>
                      <a:pt x="1743" y="1343"/>
                      <a:pt x="1857" y="1256"/>
                      <a:pt x="1972" y="1142"/>
                    </a:cubicBezTo>
                    <a:cubicBezTo>
                      <a:pt x="1515" y="715"/>
                      <a:pt x="800" y="228"/>
                      <a:pt x="2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5" name="Google Shape;5785;p35"/>
              <p:cNvSpPr/>
              <p:nvPr/>
            </p:nvSpPr>
            <p:spPr>
              <a:xfrm>
                <a:off x="6637632" y="1968077"/>
                <a:ext cx="184830" cy="140042"/>
              </a:xfrm>
              <a:custGeom>
                <a:rect b="b" l="l" r="r" t="t"/>
                <a:pathLst>
                  <a:path extrusionOk="0" h="1579" w="2084">
                    <a:moveTo>
                      <a:pt x="1019" y="0"/>
                    </a:moveTo>
                    <a:cubicBezTo>
                      <a:pt x="745" y="0"/>
                      <a:pt x="383" y="79"/>
                      <a:pt x="0" y="379"/>
                    </a:cubicBezTo>
                    <a:cubicBezTo>
                      <a:pt x="1341" y="493"/>
                      <a:pt x="1855" y="1549"/>
                      <a:pt x="1885" y="1578"/>
                    </a:cubicBezTo>
                    <a:cubicBezTo>
                      <a:pt x="2083" y="608"/>
                      <a:pt x="1512" y="94"/>
                      <a:pt x="1512" y="94"/>
                    </a:cubicBezTo>
                    <a:cubicBezTo>
                      <a:pt x="1512" y="94"/>
                      <a:pt x="1318" y="0"/>
                      <a:pt x="1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6" name="Google Shape;5786;p35"/>
              <p:cNvSpPr/>
              <p:nvPr/>
            </p:nvSpPr>
            <p:spPr>
              <a:xfrm>
                <a:off x="6407126" y="2467581"/>
                <a:ext cx="243099" cy="364693"/>
              </a:xfrm>
              <a:custGeom>
                <a:rect b="b" l="l" r="r" t="t"/>
                <a:pathLst>
                  <a:path extrusionOk="0" h="4112" w="2741">
                    <a:moveTo>
                      <a:pt x="2284" y="1"/>
                    </a:moveTo>
                    <a:lnTo>
                      <a:pt x="0" y="4112"/>
                    </a:lnTo>
                    <a:lnTo>
                      <a:pt x="2741" y="286"/>
                    </a:lnTo>
                    <a:lnTo>
                      <a:pt x="22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7" name="Google Shape;5787;p35"/>
              <p:cNvSpPr/>
              <p:nvPr/>
            </p:nvSpPr>
            <p:spPr>
              <a:xfrm>
                <a:off x="6581935" y="2315654"/>
                <a:ext cx="81063" cy="134188"/>
              </a:xfrm>
              <a:custGeom>
                <a:rect b="b" l="l" r="r" t="t"/>
                <a:pathLst>
                  <a:path extrusionOk="0" h="1513" w="914">
                    <a:moveTo>
                      <a:pt x="599" y="1"/>
                    </a:moveTo>
                    <a:lnTo>
                      <a:pt x="0" y="1086"/>
                    </a:lnTo>
                    <a:lnTo>
                      <a:pt x="656" y="1513"/>
                    </a:lnTo>
                    <a:lnTo>
                      <a:pt x="914" y="1113"/>
                    </a:lnTo>
                    <a:lnTo>
                      <a:pt x="685" y="58"/>
                    </a:lnTo>
                    <a:lnTo>
                      <a:pt x="59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8" name="Google Shape;5788;p35"/>
              <p:cNvSpPr/>
              <p:nvPr/>
            </p:nvSpPr>
            <p:spPr>
              <a:xfrm>
                <a:off x="6576879" y="2315654"/>
                <a:ext cx="81063" cy="129133"/>
              </a:xfrm>
              <a:custGeom>
                <a:rect b="b" l="l" r="r" t="t"/>
                <a:pathLst>
                  <a:path extrusionOk="0" h="1456" w="914">
                    <a:moveTo>
                      <a:pt x="656" y="1"/>
                    </a:moveTo>
                    <a:lnTo>
                      <a:pt x="0" y="1028"/>
                    </a:lnTo>
                    <a:lnTo>
                      <a:pt x="656" y="1456"/>
                    </a:lnTo>
                    <a:lnTo>
                      <a:pt x="914" y="1056"/>
                    </a:lnTo>
                    <a:lnTo>
                      <a:pt x="6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9" name="Google Shape;5789;p35"/>
              <p:cNvSpPr/>
              <p:nvPr/>
            </p:nvSpPr>
            <p:spPr>
              <a:xfrm>
                <a:off x="6597101" y="2319911"/>
                <a:ext cx="146959" cy="196626"/>
              </a:xfrm>
              <a:custGeom>
                <a:rect b="b" l="l" r="r" t="t"/>
                <a:pathLst>
                  <a:path extrusionOk="0" h="2217" w="1657">
                    <a:moveTo>
                      <a:pt x="1535" y="0"/>
                    </a:moveTo>
                    <a:cubicBezTo>
                      <a:pt x="1406" y="0"/>
                      <a:pt x="996" y="199"/>
                      <a:pt x="743" y="581"/>
                    </a:cubicBezTo>
                    <a:cubicBezTo>
                      <a:pt x="599" y="809"/>
                      <a:pt x="256" y="1380"/>
                      <a:pt x="1" y="1894"/>
                    </a:cubicBezTo>
                    <a:cubicBezTo>
                      <a:pt x="1" y="2045"/>
                      <a:pt x="243" y="2217"/>
                      <a:pt x="379" y="2217"/>
                    </a:cubicBezTo>
                    <a:cubicBezTo>
                      <a:pt x="398" y="2217"/>
                      <a:pt x="414" y="2214"/>
                      <a:pt x="428" y="2207"/>
                    </a:cubicBezTo>
                    <a:cubicBezTo>
                      <a:pt x="827" y="1750"/>
                      <a:pt x="1227" y="1209"/>
                      <a:pt x="1371" y="1008"/>
                    </a:cubicBezTo>
                    <a:cubicBezTo>
                      <a:pt x="1656" y="581"/>
                      <a:pt x="1656" y="67"/>
                      <a:pt x="1570" y="10"/>
                    </a:cubicBezTo>
                    <a:cubicBezTo>
                      <a:pt x="1563" y="3"/>
                      <a:pt x="1551" y="0"/>
                      <a:pt x="15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0" name="Google Shape;5790;p35"/>
              <p:cNvSpPr/>
              <p:nvPr/>
            </p:nvSpPr>
            <p:spPr>
              <a:xfrm>
                <a:off x="6665392" y="2353525"/>
                <a:ext cx="70952" cy="48336"/>
              </a:xfrm>
              <a:custGeom>
                <a:rect b="b" l="l" r="r" t="t"/>
                <a:pathLst>
                  <a:path extrusionOk="0" h="545" w="800">
                    <a:moveTo>
                      <a:pt x="30" y="1"/>
                    </a:moveTo>
                    <a:lnTo>
                      <a:pt x="0" y="58"/>
                    </a:lnTo>
                    <a:cubicBezTo>
                      <a:pt x="57" y="202"/>
                      <a:pt x="144" y="316"/>
                      <a:pt x="286" y="400"/>
                    </a:cubicBezTo>
                    <a:cubicBezTo>
                      <a:pt x="430" y="487"/>
                      <a:pt x="601" y="544"/>
                      <a:pt x="772" y="544"/>
                    </a:cubicBezTo>
                    <a:lnTo>
                      <a:pt x="800" y="458"/>
                    </a:lnTo>
                    <a:lnTo>
                      <a:pt x="800" y="458"/>
                    </a:lnTo>
                    <a:cubicBezTo>
                      <a:pt x="766" y="465"/>
                      <a:pt x="731" y="468"/>
                      <a:pt x="694" y="468"/>
                    </a:cubicBezTo>
                    <a:cubicBezTo>
                      <a:pt x="577" y="468"/>
                      <a:pt x="446" y="430"/>
                      <a:pt x="315" y="343"/>
                    </a:cubicBezTo>
                    <a:cubicBezTo>
                      <a:pt x="201" y="259"/>
                      <a:pt x="87" y="145"/>
                      <a:pt x="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1" name="Google Shape;5791;p35"/>
              <p:cNvSpPr/>
              <p:nvPr/>
            </p:nvSpPr>
            <p:spPr>
              <a:xfrm>
                <a:off x="6589385" y="2464920"/>
                <a:ext cx="73613" cy="48336"/>
              </a:xfrm>
              <a:custGeom>
                <a:rect b="b" l="l" r="r" t="t"/>
                <a:pathLst>
                  <a:path extrusionOk="0" h="545" w="830">
                    <a:moveTo>
                      <a:pt x="58" y="1"/>
                    </a:moveTo>
                    <a:lnTo>
                      <a:pt x="1" y="88"/>
                    </a:lnTo>
                    <a:cubicBezTo>
                      <a:pt x="58" y="202"/>
                      <a:pt x="172" y="316"/>
                      <a:pt x="316" y="401"/>
                    </a:cubicBezTo>
                    <a:cubicBezTo>
                      <a:pt x="458" y="487"/>
                      <a:pt x="629" y="545"/>
                      <a:pt x="773" y="545"/>
                    </a:cubicBezTo>
                    <a:lnTo>
                      <a:pt x="830" y="458"/>
                    </a:lnTo>
                    <a:lnTo>
                      <a:pt x="830" y="458"/>
                    </a:lnTo>
                    <a:cubicBezTo>
                      <a:pt x="796" y="465"/>
                      <a:pt x="758" y="469"/>
                      <a:pt x="719" y="469"/>
                    </a:cubicBezTo>
                    <a:cubicBezTo>
                      <a:pt x="594" y="469"/>
                      <a:pt x="453" y="431"/>
                      <a:pt x="343" y="344"/>
                    </a:cubicBezTo>
                    <a:cubicBezTo>
                      <a:pt x="202" y="259"/>
                      <a:pt x="115" y="145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2" name="Google Shape;5792;p35"/>
              <p:cNvSpPr/>
              <p:nvPr/>
            </p:nvSpPr>
            <p:spPr>
              <a:xfrm>
                <a:off x="6156488" y="2295433"/>
                <a:ext cx="235472" cy="395114"/>
              </a:xfrm>
              <a:custGeom>
                <a:rect b="b" l="l" r="r" t="t"/>
                <a:pathLst>
                  <a:path extrusionOk="0" h="4455" w="2655">
                    <a:moveTo>
                      <a:pt x="2228" y="0"/>
                    </a:moveTo>
                    <a:lnTo>
                      <a:pt x="1" y="4454"/>
                    </a:lnTo>
                    <a:lnTo>
                      <a:pt x="2655" y="256"/>
                    </a:lnTo>
                    <a:lnTo>
                      <a:pt x="222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3" name="Google Shape;5793;p35"/>
              <p:cNvSpPr/>
              <p:nvPr/>
            </p:nvSpPr>
            <p:spPr>
              <a:xfrm>
                <a:off x="6394532" y="2234591"/>
                <a:ext cx="121594" cy="93745"/>
              </a:xfrm>
              <a:custGeom>
                <a:rect b="b" l="l" r="r" t="t"/>
                <a:pathLst>
                  <a:path extrusionOk="0" h="1057" w="1371">
                    <a:moveTo>
                      <a:pt x="1314" y="1"/>
                    </a:moveTo>
                    <a:lnTo>
                      <a:pt x="229" y="229"/>
                    </a:lnTo>
                    <a:lnTo>
                      <a:pt x="0" y="629"/>
                    </a:lnTo>
                    <a:lnTo>
                      <a:pt x="656" y="1056"/>
                    </a:lnTo>
                    <a:lnTo>
                      <a:pt x="1371" y="58"/>
                    </a:lnTo>
                    <a:lnTo>
                      <a:pt x="13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4" name="Google Shape;5794;p35"/>
              <p:cNvSpPr/>
              <p:nvPr/>
            </p:nvSpPr>
            <p:spPr>
              <a:xfrm>
                <a:off x="6399587" y="2239736"/>
                <a:ext cx="116539" cy="91173"/>
              </a:xfrm>
              <a:custGeom>
                <a:rect b="b" l="l" r="r" t="t"/>
                <a:pathLst>
                  <a:path extrusionOk="0" h="1028" w="1314">
                    <a:moveTo>
                      <a:pt x="1314" y="0"/>
                    </a:moveTo>
                    <a:lnTo>
                      <a:pt x="256" y="228"/>
                    </a:lnTo>
                    <a:lnTo>
                      <a:pt x="1" y="628"/>
                    </a:lnTo>
                    <a:lnTo>
                      <a:pt x="656" y="1028"/>
                    </a:lnTo>
                    <a:lnTo>
                      <a:pt x="13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5" name="Google Shape;5795;p35"/>
              <p:cNvSpPr/>
              <p:nvPr/>
            </p:nvSpPr>
            <p:spPr>
              <a:xfrm>
                <a:off x="6336174" y="2148296"/>
                <a:ext cx="141904" cy="199641"/>
              </a:xfrm>
              <a:custGeom>
                <a:rect b="b" l="l" r="r" t="t"/>
                <a:pathLst>
                  <a:path extrusionOk="0" h="2251" w="1600">
                    <a:moveTo>
                      <a:pt x="1499" y="0"/>
                    </a:moveTo>
                    <a:cubicBezTo>
                      <a:pt x="1396" y="0"/>
                      <a:pt x="953" y="202"/>
                      <a:pt x="686" y="602"/>
                    </a:cubicBezTo>
                    <a:cubicBezTo>
                      <a:pt x="572" y="830"/>
                      <a:pt x="259" y="1401"/>
                      <a:pt x="1" y="1945"/>
                    </a:cubicBezTo>
                    <a:cubicBezTo>
                      <a:pt x="1" y="2088"/>
                      <a:pt x="221" y="2250"/>
                      <a:pt x="376" y="2250"/>
                    </a:cubicBezTo>
                    <a:cubicBezTo>
                      <a:pt x="406" y="2250"/>
                      <a:pt x="434" y="2244"/>
                      <a:pt x="457" y="2230"/>
                    </a:cubicBezTo>
                    <a:cubicBezTo>
                      <a:pt x="830" y="1773"/>
                      <a:pt x="1200" y="1230"/>
                      <a:pt x="1344" y="1001"/>
                    </a:cubicBezTo>
                    <a:cubicBezTo>
                      <a:pt x="1599" y="574"/>
                      <a:pt x="1599" y="60"/>
                      <a:pt x="1515" y="3"/>
                    </a:cubicBezTo>
                    <a:cubicBezTo>
                      <a:pt x="1511" y="1"/>
                      <a:pt x="1506" y="0"/>
                      <a:pt x="1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6" name="Google Shape;5796;p35"/>
              <p:cNvSpPr/>
              <p:nvPr/>
            </p:nvSpPr>
            <p:spPr>
              <a:xfrm>
                <a:off x="6399587" y="2178894"/>
                <a:ext cx="68380" cy="53214"/>
              </a:xfrm>
              <a:custGeom>
                <a:rect b="b" l="l" r="r" t="t"/>
                <a:pathLst>
                  <a:path extrusionOk="0" h="600" w="771">
                    <a:moveTo>
                      <a:pt x="28" y="1"/>
                    </a:moveTo>
                    <a:lnTo>
                      <a:pt x="1" y="85"/>
                    </a:lnTo>
                    <a:cubicBezTo>
                      <a:pt x="58" y="229"/>
                      <a:pt x="172" y="371"/>
                      <a:pt x="313" y="458"/>
                    </a:cubicBezTo>
                    <a:cubicBezTo>
                      <a:pt x="457" y="542"/>
                      <a:pt x="599" y="599"/>
                      <a:pt x="743" y="599"/>
                    </a:cubicBezTo>
                    <a:lnTo>
                      <a:pt x="770" y="515"/>
                    </a:lnTo>
                    <a:lnTo>
                      <a:pt x="770" y="515"/>
                    </a:lnTo>
                    <a:cubicBezTo>
                      <a:pt x="751" y="519"/>
                      <a:pt x="729" y="522"/>
                      <a:pt x="707" y="522"/>
                    </a:cubicBezTo>
                    <a:cubicBezTo>
                      <a:pt x="598" y="522"/>
                      <a:pt x="460" y="471"/>
                      <a:pt x="343" y="401"/>
                    </a:cubicBezTo>
                    <a:cubicBezTo>
                      <a:pt x="199" y="314"/>
                      <a:pt x="85" y="142"/>
                      <a:pt x="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7" name="Google Shape;5797;p35"/>
              <p:cNvSpPr/>
              <p:nvPr/>
            </p:nvSpPr>
            <p:spPr>
              <a:xfrm>
                <a:off x="6328724" y="2295433"/>
                <a:ext cx="68291" cy="50731"/>
              </a:xfrm>
              <a:custGeom>
                <a:rect b="b" l="l" r="r" t="t"/>
                <a:pathLst>
                  <a:path extrusionOk="0" h="572" w="770">
                    <a:moveTo>
                      <a:pt x="57" y="0"/>
                    </a:moveTo>
                    <a:lnTo>
                      <a:pt x="0" y="57"/>
                    </a:lnTo>
                    <a:cubicBezTo>
                      <a:pt x="57" y="199"/>
                      <a:pt x="171" y="343"/>
                      <a:pt x="313" y="427"/>
                    </a:cubicBezTo>
                    <a:cubicBezTo>
                      <a:pt x="457" y="514"/>
                      <a:pt x="599" y="571"/>
                      <a:pt x="742" y="571"/>
                    </a:cubicBezTo>
                    <a:lnTo>
                      <a:pt x="770" y="484"/>
                    </a:lnTo>
                    <a:lnTo>
                      <a:pt x="770" y="484"/>
                    </a:lnTo>
                    <a:cubicBezTo>
                      <a:pt x="749" y="490"/>
                      <a:pt x="726" y="492"/>
                      <a:pt x="703" y="492"/>
                    </a:cubicBezTo>
                    <a:cubicBezTo>
                      <a:pt x="595" y="492"/>
                      <a:pt x="464" y="441"/>
                      <a:pt x="370" y="370"/>
                    </a:cubicBezTo>
                    <a:cubicBezTo>
                      <a:pt x="199" y="286"/>
                      <a:pt x="85" y="142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8" name="Google Shape;5798;p35"/>
              <p:cNvSpPr/>
              <p:nvPr/>
            </p:nvSpPr>
            <p:spPr>
              <a:xfrm>
                <a:off x="6556569" y="2081335"/>
                <a:ext cx="192546" cy="167269"/>
              </a:xfrm>
              <a:custGeom>
                <a:rect b="b" l="l" r="r" t="t"/>
                <a:pathLst>
                  <a:path extrusionOk="0" h="1886" w="2171">
                    <a:moveTo>
                      <a:pt x="1075" y="0"/>
                    </a:moveTo>
                    <a:cubicBezTo>
                      <a:pt x="768" y="0"/>
                      <a:pt x="466" y="146"/>
                      <a:pt x="286" y="416"/>
                    </a:cubicBezTo>
                    <a:cubicBezTo>
                      <a:pt x="1" y="872"/>
                      <a:pt x="142" y="1443"/>
                      <a:pt x="572" y="1729"/>
                    </a:cubicBezTo>
                    <a:cubicBezTo>
                      <a:pt x="731" y="1835"/>
                      <a:pt x="913" y="1886"/>
                      <a:pt x="1095" y="1886"/>
                    </a:cubicBezTo>
                    <a:cubicBezTo>
                      <a:pt x="1402" y="1886"/>
                      <a:pt x="1706" y="1741"/>
                      <a:pt x="1885" y="1471"/>
                    </a:cubicBezTo>
                    <a:cubicBezTo>
                      <a:pt x="2171" y="1014"/>
                      <a:pt x="2027" y="443"/>
                      <a:pt x="1600" y="158"/>
                    </a:cubicBezTo>
                    <a:cubicBezTo>
                      <a:pt x="1440" y="51"/>
                      <a:pt x="1257" y="0"/>
                      <a:pt x="1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9" name="Google Shape;5799;p35"/>
              <p:cNvSpPr/>
              <p:nvPr/>
            </p:nvSpPr>
            <p:spPr>
              <a:xfrm>
                <a:off x="6566680" y="2090559"/>
                <a:ext cx="172325" cy="148822"/>
              </a:xfrm>
              <a:custGeom>
                <a:rect b="b" l="l" r="r" t="t"/>
                <a:pathLst>
                  <a:path extrusionOk="0" h="1678" w="1943">
                    <a:moveTo>
                      <a:pt x="960" y="1"/>
                    </a:moveTo>
                    <a:cubicBezTo>
                      <a:pt x="686" y="1"/>
                      <a:pt x="420" y="133"/>
                      <a:pt x="257" y="369"/>
                    </a:cubicBezTo>
                    <a:cubicBezTo>
                      <a:pt x="1" y="768"/>
                      <a:pt x="115" y="1282"/>
                      <a:pt x="515" y="1538"/>
                    </a:cubicBezTo>
                    <a:cubicBezTo>
                      <a:pt x="651" y="1633"/>
                      <a:pt x="810" y="1678"/>
                      <a:pt x="970" y="1678"/>
                    </a:cubicBezTo>
                    <a:cubicBezTo>
                      <a:pt x="1245" y="1678"/>
                      <a:pt x="1522" y="1545"/>
                      <a:pt x="1684" y="1310"/>
                    </a:cubicBezTo>
                    <a:cubicBezTo>
                      <a:pt x="1942" y="910"/>
                      <a:pt x="1828" y="396"/>
                      <a:pt x="1428" y="140"/>
                    </a:cubicBezTo>
                    <a:cubicBezTo>
                      <a:pt x="1282" y="46"/>
                      <a:pt x="1119" y="1"/>
                      <a:pt x="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0" name="Google Shape;5800;p35"/>
              <p:cNvSpPr/>
              <p:nvPr/>
            </p:nvSpPr>
            <p:spPr>
              <a:xfrm>
                <a:off x="6586990" y="2105991"/>
                <a:ext cx="131705" cy="117958"/>
              </a:xfrm>
              <a:custGeom>
                <a:rect b="b" l="l" r="r" t="t"/>
                <a:pathLst>
                  <a:path extrusionOk="0" h="1330" w="1485">
                    <a:moveTo>
                      <a:pt x="744" y="1"/>
                    </a:moveTo>
                    <a:cubicBezTo>
                      <a:pt x="522" y="1"/>
                      <a:pt x="308" y="108"/>
                      <a:pt x="199" y="309"/>
                    </a:cubicBezTo>
                    <a:cubicBezTo>
                      <a:pt x="0" y="594"/>
                      <a:pt x="85" y="1022"/>
                      <a:pt x="370" y="1223"/>
                    </a:cubicBezTo>
                    <a:cubicBezTo>
                      <a:pt x="485" y="1295"/>
                      <a:pt x="610" y="1330"/>
                      <a:pt x="733" y="1330"/>
                    </a:cubicBezTo>
                    <a:cubicBezTo>
                      <a:pt x="949" y="1330"/>
                      <a:pt x="1157" y="1222"/>
                      <a:pt x="1284" y="1022"/>
                    </a:cubicBezTo>
                    <a:cubicBezTo>
                      <a:pt x="1485" y="736"/>
                      <a:pt x="1398" y="309"/>
                      <a:pt x="1113" y="108"/>
                    </a:cubicBezTo>
                    <a:cubicBezTo>
                      <a:pt x="999" y="36"/>
                      <a:pt x="870" y="1"/>
                      <a:pt x="7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801" name="Google Shape;5801;p35"/>
          <p:cNvSpPr txBox="1"/>
          <p:nvPr>
            <p:ph type="title"/>
          </p:nvPr>
        </p:nvSpPr>
        <p:spPr>
          <a:xfrm>
            <a:off x="711324" y="714475"/>
            <a:ext cx="1263900" cy="12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802" name="Google Shape;5802;p35"/>
          <p:cNvSpPr txBox="1"/>
          <p:nvPr>
            <p:ph idx="2" type="title"/>
          </p:nvPr>
        </p:nvSpPr>
        <p:spPr>
          <a:xfrm>
            <a:off x="711325" y="1547575"/>
            <a:ext cx="3546300" cy="199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WORK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6" name="Shape 5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7" name="Google Shape;5807;p36"/>
          <p:cNvSpPr/>
          <p:nvPr/>
        </p:nvSpPr>
        <p:spPr>
          <a:xfrm>
            <a:off x="721700" y="1981800"/>
            <a:ext cx="2337000" cy="24399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8" name="Google Shape;5808;p36"/>
          <p:cNvSpPr/>
          <p:nvPr/>
        </p:nvSpPr>
        <p:spPr>
          <a:xfrm>
            <a:off x="3405774" y="1981800"/>
            <a:ext cx="2337000" cy="24399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9" name="Google Shape;5809;p36"/>
          <p:cNvSpPr/>
          <p:nvPr/>
        </p:nvSpPr>
        <p:spPr>
          <a:xfrm>
            <a:off x="6089849" y="1981800"/>
            <a:ext cx="2337000" cy="24399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0" name="Google Shape;5810;p36"/>
          <p:cNvSpPr txBox="1"/>
          <p:nvPr>
            <p:ph idx="1" type="subTitle"/>
          </p:nvPr>
        </p:nvSpPr>
        <p:spPr>
          <a:xfrm>
            <a:off x="3766224" y="2571758"/>
            <a:ext cx="1616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PIXELS</a:t>
            </a:r>
            <a:endParaRPr/>
          </a:p>
        </p:txBody>
      </p:sp>
      <p:sp>
        <p:nvSpPr>
          <p:cNvPr id="5811" name="Google Shape;5811;p36"/>
          <p:cNvSpPr txBox="1"/>
          <p:nvPr>
            <p:ph idx="2" type="subTitle"/>
          </p:nvPr>
        </p:nvSpPr>
        <p:spPr>
          <a:xfrm>
            <a:off x="3447475" y="2932980"/>
            <a:ext cx="2253600" cy="1488600"/>
          </a:xfrm>
          <a:prstGeom prst="rect">
            <a:avLst/>
          </a:prstGeom>
        </p:spPr>
        <p:txBody>
          <a:bodyPr anchorCtr="0" anchor="ctr" bIns="91425" lIns="228600" spcFirstLastPara="1" rIns="2286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Identification</a:t>
            </a:r>
            <a:r>
              <a:rPr lang="en" sz="1600"/>
              <a:t> of flaring pixels in the 1600 flaring ribbons.</a:t>
            </a:r>
            <a:endParaRPr sz="1600"/>
          </a:p>
        </p:txBody>
      </p:sp>
      <p:sp>
        <p:nvSpPr>
          <p:cNvPr id="5812" name="Google Shape;5812;p36"/>
          <p:cNvSpPr txBox="1"/>
          <p:nvPr>
            <p:ph idx="3" type="subTitle"/>
          </p:nvPr>
        </p:nvSpPr>
        <p:spPr>
          <a:xfrm>
            <a:off x="1080350" y="2571758"/>
            <a:ext cx="1619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LIGHTCURVES</a:t>
            </a:r>
            <a:endParaRPr sz="1600"/>
          </a:p>
        </p:txBody>
      </p:sp>
      <p:sp>
        <p:nvSpPr>
          <p:cNvPr id="5813" name="Google Shape;5813;p36"/>
          <p:cNvSpPr txBox="1"/>
          <p:nvPr>
            <p:ph idx="4" type="subTitle"/>
          </p:nvPr>
        </p:nvSpPr>
        <p:spPr>
          <a:xfrm>
            <a:off x="763400" y="2932975"/>
            <a:ext cx="2253600" cy="1488600"/>
          </a:xfrm>
          <a:prstGeom prst="rect">
            <a:avLst/>
          </a:prstGeom>
        </p:spPr>
        <p:txBody>
          <a:bodyPr anchorCtr="0" anchor="ctr" bIns="91425" lIns="228600" spcFirstLastPara="1" rIns="2286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Flare lightcurves for each different SDO EUV </a:t>
            </a:r>
            <a:r>
              <a:rPr lang="en" sz="1600"/>
              <a:t>wavelength</a:t>
            </a:r>
            <a:r>
              <a:rPr lang="en" sz="1600"/>
              <a:t>.</a:t>
            </a:r>
            <a:endParaRPr sz="1600"/>
          </a:p>
        </p:txBody>
      </p:sp>
      <p:sp>
        <p:nvSpPr>
          <p:cNvPr id="5814" name="Google Shape;5814;p36"/>
          <p:cNvSpPr txBox="1"/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</a:t>
            </a:r>
            <a:endParaRPr/>
          </a:p>
        </p:txBody>
      </p:sp>
      <p:sp>
        <p:nvSpPr>
          <p:cNvPr id="5815" name="Google Shape;5815;p36"/>
          <p:cNvSpPr txBox="1"/>
          <p:nvPr>
            <p:ph idx="5" type="subTitle"/>
          </p:nvPr>
        </p:nvSpPr>
        <p:spPr>
          <a:xfrm>
            <a:off x="6448499" y="2571758"/>
            <a:ext cx="1619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EBTEL</a:t>
            </a:r>
            <a:endParaRPr/>
          </a:p>
        </p:txBody>
      </p:sp>
      <p:sp>
        <p:nvSpPr>
          <p:cNvPr id="5816" name="Google Shape;5816;p36"/>
          <p:cNvSpPr txBox="1"/>
          <p:nvPr>
            <p:ph idx="6" type="subTitle"/>
          </p:nvPr>
        </p:nvSpPr>
        <p:spPr>
          <a:xfrm>
            <a:off x="6131550" y="2932980"/>
            <a:ext cx="2253600" cy="1488600"/>
          </a:xfrm>
          <a:prstGeom prst="rect">
            <a:avLst/>
          </a:prstGeom>
        </p:spPr>
        <p:txBody>
          <a:bodyPr anchorCtr="0" anchor="ctr" bIns="91425" lIns="228600" spcFirstLastPara="1" rIns="2286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Run 0D simulations of the loops and generate synthetic lightcurves.</a:t>
            </a:r>
            <a:endParaRPr sz="1600"/>
          </a:p>
        </p:txBody>
      </p:sp>
      <p:grpSp>
        <p:nvGrpSpPr>
          <p:cNvPr id="5817" name="Google Shape;5817;p36"/>
          <p:cNvGrpSpPr/>
          <p:nvPr/>
        </p:nvGrpSpPr>
        <p:grpSpPr>
          <a:xfrm>
            <a:off x="1529600" y="1620646"/>
            <a:ext cx="721200" cy="721200"/>
            <a:chOff x="637025" y="1546150"/>
            <a:chExt cx="721200" cy="721200"/>
          </a:xfrm>
        </p:grpSpPr>
        <p:grpSp>
          <p:nvGrpSpPr>
            <p:cNvPr id="5818" name="Google Shape;5818;p36"/>
            <p:cNvGrpSpPr/>
            <p:nvPr/>
          </p:nvGrpSpPr>
          <p:grpSpPr>
            <a:xfrm>
              <a:off x="637025" y="1546150"/>
              <a:ext cx="721200" cy="721200"/>
              <a:chOff x="271975" y="1017725"/>
              <a:chExt cx="721200" cy="721200"/>
            </a:xfrm>
          </p:grpSpPr>
          <p:sp>
            <p:nvSpPr>
              <p:cNvPr id="5819" name="Google Shape;5819;p36"/>
              <p:cNvSpPr/>
              <p:nvPr/>
            </p:nvSpPr>
            <p:spPr>
              <a:xfrm>
                <a:off x="271975" y="1017725"/>
                <a:ext cx="721200" cy="721200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0" name="Google Shape;5820;p36"/>
              <p:cNvSpPr/>
              <p:nvPr/>
            </p:nvSpPr>
            <p:spPr>
              <a:xfrm>
                <a:off x="343675" y="1089425"/>
                <a:ext cx="577800" cy="577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821" name="Google Shape;5821;p36"/>
            <p:cNvSpPr/>
            <p:nvPr/>
          </p:nvSpPr>
          <p:spPr>
            <a:xfrm>
              <a:off x="1194200" y="1584375"/>
              <a:ext cx="71100" cy="7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2" name="Google Shape;5822;p36"/>
            <p:cNvSpPr/>
            <p:nvPr/>
          </p:nvSpPr>
          <p:spPr>
            <a:xfrm>
              <a:off x="713225" y="2151950"/>
              <a:ext cx="71100" cy="7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23" name="Google Shape;5823;p36"/>
          <p:cNvGrpSpPr/>
          <p:nvPr/>
        </p:nvGrpSpPr>
        <p:grpSpPr>
          <a:xfrm flipH="1">
            <a:off x="4213674" y="1620646"/>
            <a:ext cx="721200" cy="721200"/>
            <a:chOff x="637025" y="1546150"/>
            <a:chExt cx="721200" cy="721200"/>
          </a:xfrm>
        </p:grpSpPr>
        <p:grpSp>
          <p:nvGrpSpPr>
            <p:cNvPr id="5824" name="Google Shape;5824;p36"/>
            <p:cNvGrpSpPr/>
            <p:nvPr/>
          </p:nvGrpSpPr>
          <p:grpSpPr>
            <a:xfrm>
              <a:off x="637025" y="1546150"/>
              <a:ext cx="721200" cy="721200"/>
              <a:chOff x="271975" y="1017725"/>
              <a:chExt cx="721200" cy="721200"/>
            </a:xfrm>
          </p:grpSpPr>
          <p:sp>
            <p:nvSpPr>
              <p:cNvPr id="5825" name="Google Shape;5825;p36"/>
              <p:cNvSpPr/>
              <p:nvPr/>
            </p:nvSpPr>
            <p:spPr>
              <a:xfrm>
                <a:off x="271975" y="1017725"/>
                <a:ext cx="721200" cy="721200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6" name="Google Shape;5826;p36"/>
              <p:cNvSpPr/>
              <p:nvPr/>
            </p:nvSpPr>
            <p:spPr>
              <a:xfrm>
                <a:off x="343675" y="1089425"/>
                <a:ext cx="577800" cy="577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827" name="Google Shape;5827;p36"/>
            <p:cNvSpPr/>
            <p:nvPr/>
          </p:nvSpPr>
          <p:spPr>
            <a:xfrm>
              <a:off x="1194200" y="1584375"/>
              <a:ext cx="71100" cy="7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8" name="Google Shape;5828;p36"/>
            <p:cNvSpPr/>
            <p:nvPr/>
          </p:nvSpPr>
          <p:spPr>
            <a:xfrm>
              <a:off x="713225" y="2151950"/>
              <a:ext cx="71100" cy="7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29" name="Google Shape;5829;p36"/>
          <p:cNvGrpSpPr/>
          <p:nvPr/>
        </p:nvGrpSpPr>
        <p:grpSpPr>
          <a:xfrm>
            <a:off x="6897749" y="1620646"/>
            <a:ext cx="721200" cy="721200"/>
            <a:chOff x="637025" y="1546150"/>
            <a:chExt cx="721200" cy="721200"/>
          </a:xfrm>
        </p:grpSpPr>
        <p:grpSp>
          <p:nvGrpSpPr>
            <p:cNvPr id="5830" name="Google Shape;5830;p36"/>
            <p:cNvGrpSpPr/>
            <p:nvPr/>
          </p:nvGrpSpPr>
          <p:grpSpPr>
            <a:xfrm>
              <a:off x="637025" y="1546150"/>
              <a:ext cx="721200" cy="721200"/>
              <a:chOff x="271975" y="1017725"/>
              <a:chExt cx="721200" cy="721200"/>
            </a:xfrm>
          </p:grpSpPr>
          <p:sp>
            <p:nvSpPr>
              <p:cNvPr id="5831" name="Google Shape;5831;p36"/>
              <p:cNvSpPr/>
              <p:nvPr/>
            </p:nvSpPr>
            <p:spPr>
              <a:xfrm>
                <a:off x="271975" y="1017725"/>
                <a:ext cx="721200" cy="721200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2" name="Google Shape;5832;p36"/>
              <p:cNvSpPr/>
              <p:nvPr/>
            </p:nvSpPr>
            <p:spPr>
              <a:xfrm>
                <a:off x="343675" y="1089425"/>
                <a:ext cx="577800" cy="577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833" name="Google Shape;5833;p36"/>
            <p:cNvSpPr/>
            <p:nvPr/>
          </p:nvSpPr>
          <p:spPr>
            <a:xfrm>
              <a:off x="1194200" y="1584375"/>
              <a:ext cx="71100" cy="7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4" name="Google Shape;5834;p36"/>
            <p:cNvSpPr/>
            <p:nvPr/>
          </p:nvSpPr>
          <p:spPr>
            <a:xfrm>
              <a:off x="713225" y="2151950"/>
              <a:ext cx="71100" cy="7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35" name="Google Shape;5835;p36"/>
          <p:cNvSpPr/>
          <p:nvPr/>
        </p:nvSpPr>
        <p:spPr>
          <a:xfrm>
            <a:off x="2859475" y="-220600"/>
            <a:ext cx="14325" cy="14350"/>
          </a:xfrm>
          <a:custGeom>
            <a:rect b="b" l="l" r="r" t="t"/>
            <a:pathLst>
              <a:path extrusionOk="0" h="574" w="573">
                <a:moveTo>
                  <a:pt x="275" y="1"/>
                </a:moveTo>
                <a:lnTo>
                  <a:pt x="0" y="298"/>
                </a:lnTo>
                <a:lnTo>
                  <a:pt x="275" y="573"/>
                </a:lnTo>
                <a:lnTo>
                  <a:pt x="573" y="298"/>
                </a:lnTo>
                <a:lnTo>
                  <a:pt x="27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36" name="Google Shape;5836;p36"/>
          <p:cNvGrpSpPr/>
          <p:nvPr/>
        </p:nvGrpSpPr>
        <p:grpSpPr>
          <a:xfrm>
            <a:off x="7018402" y="1735396"/>
            <a:ext cx="480020" cy="480020"/>
            <a:chOff x="2123250" y="1662949"/>
            <a:chExt cx="971700" cy="971700"/>
          </a:xfrm>
        </p:grpSpPr>
        <p:sp>
          <p:nvSpPr>
            <p:cNvPr id="5837" name="Google Shape;5837;p36"/>
            <p:cNvSpPr/>
            <p:nvPr/>
          </p:nvSpPr>
          <p:spPr>
            <a:xfrm rot="5400000">
              <a:off x="2123250" y="1662949"/>
              <a:ext cx="971700" cy="9717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1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838" name="Google Shape;5838;p36"/>
            <p:cNvGrpSpPr/>
            <p:nvPr/>
          </p:nvGrpSpPr>
          <p:grpSpPr>
            <a:xfrm>
              <a:off x="2251382" y="1779430"/>
              <a:ext cx="715335" cy="739185"/>
              <a:chOff x="2154175" y="3313500"/>
              <a:chExt cx="909749" cy="940080"/>
            </a:xfrm>
          </p:grpSpPr>
          <p:sp>
            <p:nvSpPr>
              <p:cNvPr id="5839" name="Google Shape;5839;p36"/>
              <p:cNvSpPr/>
              <p:nvPr/>
            </p:nvSpPr>
            <p:spPr>
              <a:xfrm flipH="1">
                <a:off x="2154175" y="3542170"/>
                <a:ext cx="175140" cy="91184"/>
              </a:xfrm>
              <a:custGeom>
                <a:rect b="b" l="l" r="r" t="t"/>
                <a:pathLst>
                  <a:path extrusionOk="0" h="833" w="1600">
                    <a:moveTo>
                      <a:pt x="115" y="1"/>
                    </a:moveTo>
                    <a:lnTo>
                      <a:pt x="1" y="629"/>
                    </a:lnTo>
                    <a:lnTo>
                      <a:pt x="1200" y="828"/>
                    </a:lnTo>
                    <a:cubicBezTo>
                      <a:pt x="1218" y="831"/>
                      <a:pt x="1236" y="832"/>
                      <a:pt x="1254" y="832"/>
                    </a:cubicBezTo>
                    <a:cubicBezTo>
                      <a:pt x="1406" y="832"/>
                      <a:pt x="1545" y="725"/>
                      <a:pt x="1570" y="572"/>
                    </a:cubicBezTo>
                    <a:cubicBezTo>
                      <a:pt x="1599" y="400"/>
                      <a:pt x="1485" y="229"/>
                      <a:pt x="1284" y="199"/>
                    </a:cubicBezTo>
                    <a:lnTo>
                      <a:pt x="11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5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0" name="Google Shape;5840;p36"/>
              <p:cNvSpPr/>
              <p:nvPr/>
            </p:nvSpPr>
            <p:spPr>
              <a:xfrm flipH="1">
                <a:off x="2297904" y="3770183"/>
                <a:ext cx="665970" cy="483397"/>
              </a:xfrm>
              <a:custGeom>
                <a:rect b="b" l="l" r="r" t="t"/>
                <a:pathLst>
                  <a:path extrusionOk="0" h="4416" w="6084">
                    <a:moveTo>
                      <a:pt x="2856" y="1"/>
                    </a:moveTo>
                    <a:lnTo>
                      <a:pt x="58" y="4085"/>
                    </a:lnTo>
                    <a:cubicBezTo>
                      <a:pt x="1" y="4169"/>
                      <a:pt x="30" y="4313"/>
                      <a:pt x="144" y="4370"/>
                    </a:cubicBezTo>
                    <a:cubicBezTo>
                      <a:pt x="174" y="4390"/>
                      <a:pt x="211" y="4400"/>
                      <a:pt x="249" y="4400"/>
                    </a:cubicBezTo>
                    <a:cubicBezTo>
                      <a:pt x="319" y="4400"/>
                      <a:pt x="393" y="4368"/>
                      <a:pt x="430" y="4313"/>
                    </a:cubicBezTo>
                    <a:lnTo>
                      <a:pt x="2799" y="914"/>
                    </a:lnTo>
                    <a:lnTo>
                      <a:pt x="2799" y="3370"/>
                    </a:lnTo>
                    <a:cubicBezTo>
                      <a:pt x="2799" y="3484"/>
                      <a:pt x="2913" y="3571"/>
                      <a:pt x="3027" y="3571"/>
                    </a:cubicBezTo>
                    <a:cubicBezTo>
                      <a:pt x="3141" y="3571"/>
                      <a:pt x="3228" y="3484"/>
                      <a:pt x="3228" y="3370"/>
                    </a:cubicBezTo>
                    <a:lnTo>
                      <a:pt x="3228" y="914"/>
                    </a:lnTo>
                    <a:lnTo>
                      <a:pt x="5654" y="4341"/>
                    </a:lnTo>
                    <a:cubicBezTo>
                      <a:pt x="5690" y="4395"/>
                      <a:pt x="5748" y="4416"/>
                      <a:pt x="5809" y="4416"/>
                    </a:cubicBezTo>
                    <a:cubicBezTo>
                      <a:pt x="5844" y="4416"/>
                      <a:pt x="5880" y="4409"/>
                      <a:pt x="5912" y="4398"/>
                    </a:cubicBezTo>
                    <a:lnTo>
                      <a:pt x="5939" y="4370"/>
                    </a:lnTo>
                    <a:cubicBezTo>
                      <a:pt x="6053" y="4313"/>
                      <a:pt x="6083" y="4169"/>
                      <a:pt x="6026" y="4085"/>
                    </a:cubicBezTo>
                    <a:lnTo>
                      <a:pt x="322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5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1" name="Google Shape;5841;p36"/>
              <p:cNvSpPr/>
              <p:nvPr/>
            </p:nvSpPr>
            <p:spPr>
              <a:xfrm flipH="1">
                <a:off x="2313663" y="3479666"/>
                <a:ext cx="162661" cy="163103"/>
              </a:xfrm>
              <a:custGeom>
                <a:rect b="b" l="l" r="r" t="t"/>
                <a:pathLst>
                  <a:path extrusionOk="0" h="1490" w="1486">
                    <a:moveTo>
                      <a:pt x="229" y="1"/>
                    </a:moveTo>
                    <a:lnTo>
                      <a:pt x="0" y="1314"/>
                    </a:lnTo>
                    <a:lnTo>
                      <a:pt x="971" y="1485"/>
                    </a:lnTo>
                    <a:cubicBezTo>
                      <a:pt x="988" y="1488"/>
                      <a:pt x="1005" y="1489"/>
                      <a:pt x="1022" y="1489"/>
                    </a:cubicBezTo>
                    <a:cubicBezTo>
                      <a:pt x="1175" y="1489"/>
                      <a:pt x="1317" y="1379"/>
                      <a:pt x="1344" y="1200"/>
                    </a:cubicBezTo>
                    <a:lnTo>
                      <a:pt x="1458" y="572"/>
                    </a:lnTo>
                    <a:cubicBezTo>
                      <a:pt x="1485" y="371"/>
                      <a:pt x="1371" y="199"/>
                      <a:pt x="1200" y="172"/>
                    </a:cubicBezTo>
                    <a:lnTo>
                      <a:pt x="2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5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2" name="Google Shape;5842;p36"/>
              <p:cNvSpPr/>
              <p:nvPr/>
            </p:nvSpPr>
            <p:spPr>
              <a:xfrm flipH="1">
                <a:off x="2447977" y="3354658"/>
                <a:ext cx="525201" cy="303546"/>
              </a:xfrm>
              <a:custGeom>
                <a:rect b="b" l="l" r="r" t="t"/>
                <a:pathLst>
                  <a:path extrusionOk="0" h="2773" w="4798">
                    <a:moveTo>
                      <a:pt x="344" y="1"/>
                    </a:moveTo>
                    <a:lnTo>
                      <a:pt x="1" y="2056"/>
                    </a:lnTo>
                    <a:lnTo>
                      <a:pt x="2513" y="2484"/>
                    </a:lnTo>
                    <a:cubicBezTo>
                      <a:pt x="2592" y="2191"/>
                      <a:pt x="2847" y="1996"/>
                      <a:pt x="3137" y="1996"/>
                    </a:cubicBezTo>
                    <a:cubicBezTo>
                      <a:pt x="3158" y="1996"/>
                      <a:pt x="3178" y="1997"/>
                      <a:pt x="3199" y="1999"/>
                    </a:cubicBezTo>
                    <a:cubicBezTo>
                      <a:pt x="3512" y="2027"/>
                      <a:pt x="3740" y="2312"/>
                      <a:pt x="3740" y="2627"/>
                    </a:cubicBezTo>
                    <a:lnTo>
                      <a:pt x="3740" y="2712"/>
                    </a:lnTo>
                    <a:lnTo>
                      <a:pt x="4083" y="2769"/>
                    </a:lnTo>
                    <a:cubicBezTo>
                      <a:pt x="4103" y="2772"/>
                      <a:pt x="4122" y="2773"/>
                      <a:pt x="4142" y="2773"/>
                    </a:cubicBezTo>
                    <a:cubicBezTo>
                      <a:pt x="4340" y="2773"/>
                      <a:pt x="4487" y="2637"/>
                      <a:pt x="4539" y="2456"/>
                    </a:cubicBezTo>
                    <a:lnTo>
                      <a:pt x="4768" y="1143"/>
                    </a:lnTo>
                    <a:cubicBezTo>
                      <a:pt x="4798" y="942"/>
                      <a:pt x="4654" y="743"/>
                      <a:pt x="4455" y="713"/>
                    </a:cubicBezTo>
                    <a:lnTo>
                      <a:pt x="34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5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3" name="Google Shape;5843;p36"/>
              <p:cNvSpPr/>
              <p:nvPr/>
            </p:nvSpPr>
            <p:spPr>
              <a:xfrm flipH="1">
                <a:off x="2516718" y="3710963"/>
                <a:ext cx="225164" cy="59330"/>
              </a:xfrm>
              <a:custGeom>
                <a:rect b="b" l="l" r="r" t="t"/>
                <a:pathLst>
                  <a:path extrusionOk="0" h="542" w="2057">
                    <a:moveTo>
                      <a:pt x="286" y="1"/>
                    </a:moveTo>
                    <a:cubicBezTo>
                      <a:pt x="115" y="1"/>
                      <a:pt x="1" y="115"/>
                      <a:pt x="1" y="256"/>
                    </a:cubicBezTo>
                    <a:cubicBezTo>
                      <a:pt x="1" y="428"/>
                      <a:pt x="115" y="542"/>
                      <a:pt x="286" y="542"/>
                    </a:cubicBezTo>
                    <a:lnTo>
                      <a:pt x="1771" y="542"/>
                    </a:lnTo>
                    <a:cubicBezTo>
                      <a:pt x="1913" y="542"/>
                      <a:pt x="2056" y="428"/>
                      <a:pt x="2056" y="256"/>
                    </a:cubicBezTo>
                    <a:cubicBezTo>
                      <a:pt x="2056" y="115"/>
                      <a:pt x="1913" y="1"/>
                      <a:pt x="17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5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4" name="Google Shape;5844;p36"/>
              <p:cNvSpPr/>
              <p:nvPr/>
            </p:nvSpPr>
            <p:spPr>
              <a:xfrm flipH="1">
                <a:off x="2563677" y="3573148"/>
                <a:ext cx="137704" cy="136722"/>
              </a:xfrm>
              <a:custGeom>
                <a:rect b="b" l="l" r="r" t="t"/>
                <a:pathLst>
                  <a:path extrusionOk="0" h="1249" w="1258">
                    <a:moveTo>
                      <a:pt x="659" y="403"/>
                    </a:moveTo>
                    <a:cubicBezTo>
                      <a:pt x="773" y="403"/>
                      <a:pt x="887" y="488"/>
                      <a:pt x="887" y="631"/>
                    </a:cubicBezTo>
                    <a:cubicBezTo>
                      <a:pt x="887" y="746"/>
                      <a:pt x="773" y="860"/>
                      <a:pt x="659" y="860"/>
                    </a:cubicBezTo>
                    <a:cubicBezTo>
                      <a:pt x="515" y="860"/>
                      <a:pt x="401" y="746"/>
                      <a:pt x="401" y="631"/>
                    </a:cubicBezTo>
                    <a:cubicBezTo>
                      <a:pt x="401" y="488"/>
                      <a:pt x="515" y="403"/>
                      <a:pt x="659" y="403"/>
                    </a:cubicBezTo>
                    <a:close/>
                    <a:moveTo>
                      <a:pt x="654" y="0"/>
                    </a:moveTo>
                    <a:cubicBezTo>
                      <a:pt x="364" y="0"/>
                      <a:pt x="109" y="195"/>
                      <a:pt x="30" y="488"/>
                    </a:cubicBezTo>
                    <a:cubicBezTo>
                      <a:pt x="1" y="716"/>
                      <a:pt x="58" y="944"/>
                      <a:pt x="229" y="1088"/>
                    </a:cubicBezTo>
                    <a:cubicBezTo>
                      <a:pt x="358" y="1198"/>
                      <a:pt x="498" y="1249"/>
                      <a:pt x="634" y="1249"/>
                    </a:cubicBezTo>
                    <a:cubicBezTo>
                      <a:pt x="711" y="1249"/>
                      <a:pt x="786" y="1233"/>
                      <a:pt x="857" y="1202"/>
                    </a:cubicBezTo>
                    <a:cubicBezTo>
                      <a:pt x="1086" y="1116"/>
                      <a:pt x="1230" y="944"/>
                      <a:pt x="1257" y="716"/>
                    </a:cubicBezTo>
                    <a:lnTo>
                      <a:pt x="1257" y="631"/>
                    </a:lnTo>
                    <a:cubicBezTo>
                      <a:pt x="1257" y="316"/>
                      <a:pt x="1029" y="31"/>
                      <a:pt x="716" y="3"/>
                    </a:cubicBezTo>
                    <a:cubicBezTo>
                      <a:pt x="695" y="1"/>
                      <a:pt x="675" y="0"/>
                      <a:pt x="6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5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5" name="Google Shape;5845;p36"/>
              <p:cNvSpPr/>
              <p:nvPr/>
            </p:nvSpPr>
            <p:spPr>
              <a:xfrm flipH="1">
                <a:off x="2604178" y="3617153"/>
                <a:ext cx="53418" cy="50135"/>
              </a:xfrm>
              <a:custGeom>
                <a:rect b="b" l="l" r="r" t="t"/>
                <a:pathLst>
                  <a:path extrusionOk="0" h="458" w="488">
                    <a:moveTo>
                      <a:pt x="259" y="1"/>
                    </a:moveTo>
                    <a:cubicBezTo>
                      <a:pt x="115" y="1"/>
                      <a:pt x="1" y="86"/>
                      <a:pt x="1" y="229"/>
                    </a:cubicBezTo>
                    <a:cubicBezTo>
                      <a:pt x="1" y="344"/>
                      <a:pt x="115" y="458"/>
                      <a:pt x="259" y="458"/>
                    </a:cubicBezTo>
                    <a:cubicBezTo>
                      <a:pt x="373" y="458"/>
                      <a:pt x="487" y="344"/>
                      <a:pt x="487" y="229"/>
                    </a:cubicBezTo>
                    <a:cubicBezTo>
                      <a:pt x="487" y="86"/>
                      <a:pt x="373" y="1"/>
                      <a:pt x="2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5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6" name="Google Shape;5846;p36"/>
              <p:cNvSpPr/>
              <p:nvPr/>
            </p:nvSpPr>
            <p:spPr>
              <a:xfrm flipH="1">
                <a:off x="2932459" y="3313500"/>
                <a:ext cx="131464" cy="294789"/>
              </a:xfrm>
              <a:custGeom>
                <a:rect b="b" l="l" r="r" t="t"/>
                <a:pathLst>
                  <a:path extrusionOk="0" h="2693" w="1201">
                    <a:moveTo>
                      <a:pt x="692" y="0"/>
                    </a:moveTo>
                    <a:cubicBezTo>
                      <a:pt x="544" y="0"/>
                      <a:pt x="427" y="105"/>
                      <a:pt x="401" y="233"/>
                    </a:cubicBezTo>
                    <a:lnTo>
                      <a:pt x="31" y="2288"/>
                    </a:lnTo>
                    <a:cubicBezTo>
                      <a:pt x="1" y="2460"/>
                      <a:pt x="115" y="2631"/>
                      <a:pt x="286" y="2631"/>
                    </a:cubicBezTo>
                    <a:lnTo>
                      <a:pt x="458" y="2688"/>
                    </a:lnTo>
                    <a:cubicBezTo>
                      <a:pt x="476" y="2691"/>
                      <a:pt x="494" y="2693"/>
                      <a:pt x="512" y="2693"/>
                    </a:cubicBezTo>
                    <a:cubicBezTo>
                      <a:pt x="664" y="2693"/>
                      <a:pt x="803" y="2585"/>
                      <a:pt x="830" y="2432"/>
                    </a:cubicBezTo>
                    <a:lnTo>
                      <a:pt x="1173" y="377"/>
                    </a:lnTo>
                    <a:cubicBezTo>
                      <a:pt x="1200" y="205"/>
                      <a:pt x="1086" y="62"/>
                      <a:pt x="915" y="34"/>
                    </a:cubicBezTo>
                    <a:lnTo>
                      <a:pt x="743" y="4"/>
                    </a:lnTo>
                    <a:cubicBezTo>
                      <a:pt x="726" y="2"/>
                      <a:pt x="709" y="0"/>
                      <a:pt x="6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5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847" name="Google Shape;5847;p36"/>
          <p:cNvGrpSpPr/>
          <p:nvPr/>
        </p:nvGrpSpPr>
        <p:grpSpPr>
          <a:xfrm>
            <a:off x="1650050" y="1731500"/>
            <a:ext cx="480004" cy="487811"/>
            <a:chOff x="7718700" y="1467925"/>
            <a:chExt cx="422725" cy="429600"/>
          </a:xfrm>
        </p:grpSpPr>
        <p:sp>
          <p:nvSpPr>
            <p:cNvPr id="5848" name="Google Shape;5848;p36"/>
            <p:cNvSpPr/>
            <p:nvPr/>
          </p:nvSpPr>
          <p:spPr>
            <a:xfrm>
              <a:off x="7718700" y="1467925"/>
              <a:ext cx="422725" cy="429600"/>
            </a:xfrm>
            <a:custGeom>
              <a:rect b="b" l="l" r="r" t="t"/>
              <a:pathLst>
                <a:path extrusionOk="0" h="17184" w="16909">
                  <a:moveTo>
                    <a:pt x="8592" y="0"/>
                  </a:moveTo>
                  <a:cubicBezTo>
                    <a:pt x="3735" y="0"/>
                    <a:pt x="0" y="4010"/>
                    <a:pt x="0" y="8592"/>
                  </a:cubicBezTo>
                  <a:cubicBezTo>
                    <a:pt x="0" y="13174"/>
                    <a:pt x="3735" y="17184"/>
                    <a:pt x="8592" y="17184"/>
                  </a:cubicBezTo>
                  <a:cubicBezTo>
                    <a:pt x="13174" y="17184"/>
                    <a:pt x="16909" y="13174"/>
                    <a:pt x="16909" y="8592"/>
                  </a:cubicBezTo>
                  <a:cubicBezTo>
                    <a:pt x="16909" y="4010"/>
                    <a:pt x="13174" y="0"/>
                    <a:pt x="8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9" name="Google Shape;5849;p36"/>
            <p:cNvSpPr/>
            <p:nvPr/>
          </p:nvSpPr>
          <p:spPr>
            <a:xfrm>
              <a:off x="7783425" y="1525200"/>
              <a:ext cx="92800" cy="92825"/>
            </a:xfrm>
            <a:custGeom>
              <a:rect b="b" l="l" r="r" t="t"/>
              <a:pathLst>
                <a:path extrusionOk="0" h="3713" w="3712">
                  <a:moveTo>
                    <a:pt x="1994" y="1"/>
                  </a:moveTo>
                  <a:lnTo>
                    <a:pt x="1719" y="1719"/>
                  </a:lnTo>
                  <a:lnTo>
                    <a:pt x="0" y="1994"/>
                  </a:lnTo>
                  <a:lnTo>
                    <a:pt x="1719" y="1994"/>
                  </a:lnTo>
                  <a:lnTo>
                    <a:pt x="1994" y="3712"/>
                  </a:lnTo>
                  <a:lnTo>
                    <a:pt x="1994" y="1994"/>
                  </a:lnTo>
                  <a:lnTo>
                    <a:pt x="3712" y="1994"/>
                  </a:lnTo>
                  <a:lnTo>
                    <a:pt x="1994" y="1719"/>
                  </a:lnTo>
                  <a:lnTo>
                    <a:pt x="19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0" name="Google Shape;5850;p36"/>
            <p:cNvSpPr/>
            <p:nvPr/>
          </p:nvSpPr>
          <p:spPr>
            <a:xfrm>
              <a:off x="8026850" y="1732550"/>
              <a:ext cx="64175" cy="64750"/>
            </a:xfrm>
            <a:custGeom>
              <a:rect b="b" l="l" r="r" t="t"/>
              <a:pathLst>
                <a:path extrusionOk="0" h="2590" w="2567">
                  <a:moveTo>
                    <a:pt x="1421" y="0"/>
                  </a:moveTo>
                  <a:lnTo>
                    <a:pt x="1146" y="1146"/>
                  </a:lnTo>
                  <a:lnTo>
                    <a:pt x="1" y="1146"/>
                  </a:lnTo>
                  <a:lnTo>
                    <a:pt x="1146" y="1444"/>
                  </a:lnTo>
                  <a:lnTo>
                    <a:pt x="1421" y="2589"/>
                  </a:lnTo>
                  <a:lnTo>
                    <a:pt x="1421" y="1444"/>
                  </a:lnTo>
                  <a:lnTo>
                    <a:pt x="2567" y="1146"/>
                  </a:lnTo>
                  <a:lnTo>
                    <a:pt x="1421" y="1146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1" name="Google Shape;5851;p36"/>
            <p:cNvSpPr/>
            <p:nvPr/>
          </p:nvSpPr>
          <p:spPr>
            <a:xfrm>
              <a:off x="7826375" y="1782950"/>
              <a:ext cx="49850" cy="49850"/>
            </a:xfrm>
            <a:custGeom>
              <a:rect b="b" l="l" r="r" t="t"/>
              <a:pathLst>
                <a:path extrusionOk="0" h="1994" w="1994">
                  <a:moveTo>
                    <a:pt x="848" y="1"/>
                  </a:moveTo>
                  <a:lnTo>
                    <a:pt x="848" y="848"/>
                  </a:lnTo>
                  <a:lnTo>
                    <a:pt x="1" y="848"/>
                  </a:lnTo>
                  <a:lnTo>
                    <a:pt x="848" y="1146"/>
                  </a:lnTo>
                  <a:lnTo>
                    <a:pt x="848" y="1994"/>
                  </a:lnTo>
                  <a:lnTo>
                    <a:pt x="1146" y="1146"/>
                  </a:lnTo>
                  <a:lnTo>
                    <a:pt x="1994" y="848"/>
                  </a:lnTo>
                  <a:lnTo>
                    <a:pt x="1146" y="848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2" name="Google Shape;5852;p36"/>
            <p:cNvSpPr/>
            <p:nvPr/>
          </p:nvSpPr>
          <p:spPr>
            <a:xfrm>
              <a:off x="7861900" y="1603675"/>
              <a:ext cx="7450" cy="7475"/>
            </a:xfrm>
            <a:custGeom>
              <a:rect b="b" l="l" r="r" t="t"/>
              <a:pathLst>
                <a:path extrusionOk="0" h="299" w="298">
                  <a:moveTo>
                    <a:pt x="0" y="0"/>
                  </a:moveTo>
                  <a:lnTo>
                    <a:pt x="298" y="29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3" name="Google Shape;5853;p36"/>
            <p:cNvSpPr/>
            <p:nvPr/>
          </p:nvSpPr>
          <p:spPr>
            <a:xfrm>
              <a:off x="8041175" y="1568150"/>
              <a:ext cx="14350" cy="14350"/>
            </a:xfrm>
            <a:custGeom>
              <a:rect b="b" l="l" r="r" t="t"/>
              <a:pathLst>
                <a:path extrusionOk="0" h="574" w="574">
                  <a:moveTo>
                    <a:pt x="275" y="1"/>
                  </a:moveTo>
                  <a:lnTo>
                    <a:pt x="0" y="276"/>
                  </a:lnTo>
                  <a:lnTo>
                    <a:pt x="275" y="574"/>
                  </a:lnTo>
                  <a:lnTo>
                    <a:pt x="573" y="276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4" name="Google Shape;5854;p36"/>
            <p:cNvSpPr/>
            <p:nvPr/>
          </p:nvSpPr>
          <p:spPr>
            <a:xfrm>
              <a:off x="7947800" y="1611125"/>
              <a:ext cx="14350" cy="14325"/>
            </a:xfrm>
            <a:custGeom>
              <a:rect b="b" l="l" r="r" t="t"/>
              <a:pathLst>
                <a:path extrusionOk="0" h="573" w="574">
                  <a:moveTo>
                    <a:pt x="299" y="0"/>
                  </a:moveTo>
                  <a:lnTo>
                    <a:pt x="1" y="275"/>
                  </a:lnTo>
                  <a:lnTo>
                    <a:pt x="299" y="573"/>
                  </a:lnTo>
                  <a:lnTo>
                    <a:pt x="574" y="275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5" name="Google Shape;5855;p36"/>
            <p:cNvSpPr/>
            <p:nvPr/>
          </p:nvSpPr>
          <p:spPr>
            <a:xfrm>
              <a:off x="8076675" y="1646625"/>
              <a:ext cx="14350" cy="14350"/>
            </a:xfrm>
            <a:custGeom>
              <a:rect b="b" l="l" r="r" t="t"/>
              <a:pathLst>
                <a:path extrusionOk="0" h="574" w="574">
                  <a:moveTo>
                    <a:pt x="299" y="1"/>
                  </a:moveTo>
                  <a:lnTo>
                    <a:pt x="1" y="299"/>
                  </a:lnTo>
                  <a:lnTo>
                    <a:pt x="299" y="573"/>
                  </a:lnTo>
                  <a:lnTo>
                    <a:pt x="574" y="299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6" name="Google Shape;5856;p36"/>
            <p:cNvSpPr/>
            <p:nvPr/>
          </p:nvSpPr>
          <p:spPr>
            <a:xfrm>
              <a:off x="8005075" y="1517750"/>
              <a:ext cx="14350" cy="14350"/>
            </a:xfrm>
            <a:custGeom>
              <a:rect b="b" l="l" r="r" t="t"/>
              <a:pathLst>
                <a:path extrusionOk="0" h="574" w="574">
                  <a:moveTo>
                    <a:pt x="299" y="1"/>
                  </a:moveTo>
                  <a:lnTo>
                    <a:pt x="1" y="299"/>
                  </a:lnTo>
                  <a:lnTo>
                    <a:pt x="299" y="573"/>
                  </a:lnTo>
                  <a:lnTo>
                    <a:pt x="574" y="299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7" name="Google Shape;5857;p36"/>
            <p:cNvSpPr/>
            <p:nvPr/>
          </p:nvSpPr>
          <p:spPr>
            <a:xfrm>
              <a:off x="7775975" y="1782950"/>
              <a:ext cx="14350" cy="14350"/>
            </a:xfrm>
            <a:custGeom>
              <a:rect b="b" l="l" r="r" t="t"/>
              <a:pathLst>
                <a:path extrusionOk="0" h="574" w="574">
                  <a:moveTo>
                    <a:pt x="298" y="1"/>
                  </a:moveTo>
                  <a:lnTo>
                    <a:pt x="0" y="275"/>
                  </a:lnTo>
                  <a:lnTo>
                    <a:pt x="298" y="573"/>
                  </a:lnTo>
                  <a:lnTo>
                    <a:pt x="573" y="275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8" name="Google Shape;5858;p36"/>
            <p:cNvSpPr/>
            <p:nvPr/>
          </p:nvSpPr>
          <p:spPr>
            <a:xfrm>
              <a:off x="7926625" y="1489125"/>
              <a:ext cx="14325" cy="14325"/>
            </a:xfrm>
            <a:custGeom>
              <a:rect b="b" l="l" r="r" t="t"/>
              <a:pathLst>
                <a:path extrusionOk="0" h="573" w="573">
                  <a:moveTo>
                    <a:pt x="275" y="0"/>
                  </a:moveTo>
                  <a:lnTo>
                    <a:pt x="0" y="298"/>
                  </a:lnTo>
                  <a:lnTo>
                    <a:pt x="275" y="573"/>
                  </a:lnTo>
                  <a:lnTo>
                    <a:pt x="573" y="298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9" name="Google Shape;5859;p36"/>
            <p:cNvSpPr/>
            <p:nvPr/>
          </p:nvSpPr>
          <p:spPr>
            <a:xfrm>
              <a:off x="8012525" y="1847100"/>
              <a:ext cx="14350" cy="14350"/>
            </a:xfrm>
            <a:custGeom>
              <a:rect b="b" l="l" r="r" t="t"/>
              <a:pathLst>
                <a:path extrusionOk="0" h="574" w="574">
                  <a:moveTo>
                    <a:pt x="276" y="1"/>
                  </a:moveTo>
                  <a:lnTo>
                    <a:pt x="1" y="298"/>
                  </a:lnTo>
                  <a:lnTo>
                    <a:pt x="276" y="573"/>
                  </a:lnTo>
                  <a:lnTo>
                    <a:pt x="574" y="298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0" name="Google Shape;5860;p36"/>
            <p:cNvSpPr/>
            <p:nvPr/>
          </p:nvSpPr>
          <p:spPr>
            <a:xfrm>
              <a:off x="7919175" y="1847100"/>
              <a:ext cx="7475" cy="14350"/>
            </a:xfrm>
            <a:custGeom>
              <a:rect b="b" l="l" r="r" t="t"/>
              <a:pathLst>
                <a:path extrusionOk="0" h="574" w="299">
                  <a:moveTo>
                    <a:pt x="298" y="1"/>
                  </a:moveTo>
                  <a:lnTo>
                    <a:pt x="0" y="298"/>
                  </a:lnTo>
                  <a:lnTo>
                    <a:pt x="298" y="573"/>
                  </a:lnTo>
                  <a:lnTo>
                    <a:pt x="298" y="29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1" name="Google Shape;5861;p36"/>
            <p:cNvSpPr/>
            <p:nvPr/>
          </p:nvSpPr>
          <p:spPr>
            <a:xfrm>
              <a:off x="7761650" y="1582475"/>
              <a:ext cx="14350" cy="14350"/>
            </a:xfrm>
            <a:custGeom>
              <a:rect b="b" l="l" r="r" t="t"/>
              <a:pathLst>
                <a:path extrusionOk="0" h="574" w="574">
                  <a:moveTo>
                    <a:pt x="298" y="1"/>
                  </a:moveTo>
                  <a:lnTo>
                    <a:pt x="1" y="276"/>
                  </a:lnTo>
                  <a:lnTo>
                    <a:pt x="298" y="573"/>
                  </a:lnTo>
                  <a:lnTo>
                    <a:pt x="573" y="276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2" name="Google Shape;5862;p36"/>
            <p:cNvSpPr/>
            <p:nvPr/>
          </p:nvSpPr>
          <p:spPr>
            <a:xfrm>
              <a:off x="7775975" y="1668400"/>
              <a:ext cx="57300" cy="57300"/>
            </a:xfrm>
            <a:custGeom>
              <a:rect b="b" l="l" r="r" t="t"/>
              <a:pathLst>
                <a:path extrusionOk="0" h="2292" w="2292">
                  <a:moveTo>
                    <a:pt x="1146" y="0"/>
                  </a:moveTo>
                  <a:cubicBezTo>
                    <a:pt x="573" y="0"/>
                    <a:pt x="0" y="573"/>
                    <a:pt x="0" y="1146"/>
                  </a:cubicBezTo>
                  <a:cubicBezTo>
                    <a:pt x="0" y="1719"/>
                    <a:pt x="573" y="2291"/>
                    <a:pt x="1146" y="2291"/>
                  </a:cubicBezTo>
                  <a:cubicBezTo>
                    <a:pt x="1719" y="2291"/>
                    <a:pt x="2292" y="1719"/>
                    <a:pt x="2292" y="1146"/>
                  </a:cubicBezTo>
                  <a:cubicBezTo>
                    <a:pt x="2292" y="573"/>
                    <a:pt x="1719" y="0"/>
                    <a:pt x="1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3" name="Google Shape;5863;p36"/>
            <p:cNvSpPr/>
            <p:nvPr/>
          </p:nvSpPr>
          <p:spPr>
            <a:xfrm>
              <a:off x="7775975" y="1668400"/>
              <a:ext cx="42975" cy="57300"/>
            </a:xfrm>
            <a:custGeom>
              <a:rect b="b" l="l" r="r" t="t"/>
              <a:pathLst>
                <a:path extrusionOk="0" h="2292" w="1719">
                  <a:moveTo>
                    <a:pt x="1719" y="0"/>
                  </a:moveTo>
                  <a:cubicBezTo>
                    <a:pt x="1146" y="0"/>
                    <a:pt x="871" y="0"/>
                    <a:pt x="298" y="275"/>
                  </a:cubicBezTo>
                  <a:cubicBezTo>
                    <a:pt x="0" y="848"/>
                    <a:pt x="0" y="1421"/>
                    <a:pt x="298" y="1994"/>
                  </a:cubicBezTo>
                  <a:cubicBezTo>
                    <a:pt x="871" y="2291"/>
                    <a:pt x="1146" y="2291"/>
                    <a:pt x="1719" y="2291"/>
                  </a:cubicBezTo>
                  <a:cubicBezTo>
                    <a:pt x="1444" y="1994"/>
                    <a:pt x="1444" y="1994"/>
                    <a:pt x="1146" y="1994"/>
                  </a:cubicBezTo>
                  <a:cubicBezTo>
                    <a:pt x="871" y="1421"/>
                    <a:pt x="871" y="848"/>
                    <a:pt x="1146" y="275"/>
                  </a:cubicBezTo>
                  <a:cubicBezTo>
                    <a:pt x="1444" y="275"/>
                    <a:pt x="1444" y="275"/>
                    <a:pt x="1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4" name="Google Shape;5864;p36"/>
            <p:cNvSpPr/>
            <p:nvPr/>
          </p:nvSpPr>
          <p:spPr>
            <a:xfrm>
              <a:off x="7840700" y="1611125"/>
              <a:ext cx="164400" cy="171850"/>
            </a:xfrm>
            <a:custGeom>
              <a:rect b="b" l="l" r="r" t="t"/>
              <a:pathLst>
                <a:path extrusionOk="0" h="6874" w="6576">
                  <a:moveTo>
                    <a:pt x="3437" y="0"/>
                  </a:moveTo>
                  <a:lnTo>
                    <a:pt x="3139" y="275"/>
                  </a:lnTo>
                  <a:cubicBezTo>
                    <a:pt x="3139" y="573"/>
                    <a:pt x="2566" y="573"/>
                    <a:pt x="2566" y="573"/>
                  </a:cubicBezTo>
                  <a:lnTo>
                    <a:pt x="1994" y="275"/>
                  </a:lnTo>
                  <a:lnTo>
                    <a:pt x="1994" y="573"/>
                  </a:lnTo>
                  <a:cubicBezTo>
                    <a:pt x="1994" y="848"/>
                    <a:pt x="1719" y="1146"/>
                    <a:pt x="1421" y="1146"/>
                  </a:cubicBezTo>
                  <a:lnTo>
                    <a:pt x="848" y="1146"/>
                  </a:lnTo>
                  <a:lnTo>
                    <a:pt x="848" y="1421"/>
                  </a:lnTo>
                  <a:cubicBezTo>
                    <a:pt x="1146" y="1719"/>
                    <a:pt x="848" y="2291"/>
                    <a:pt x="573" y="2291"/>
                  </a:cubicBezTo>
                  <a:lnTo>
                    <a:pt x="275" y="2566"/>
                  </a:lnTo>
                  <a:lnTo>
                    <a:pt x="275" y="2864"/>
                  </a:lnTo>
                  <a:cubicBezTo>
                    <a:pt x="573" y="3139"/>
                    <a:pt x="573" y="3437"/>
                    <a:pt x="275" y="3712"/>
                  </a:cubicBezTo>
                  <a:lnTo>
                    <a:pt x="0" y="4010"/>
                  </a:lnTo>
                  <a:lnTo>
                    <a:pt x="275" y="4010"/>
                  </a:lnTo>
                  <a:cubicBezTo>
                    <a:pt x="573" y="4285"/>
                    <a:pt x="848" y="4582"/>
                    <a:pt x="573" y="4857"/>
                  </a:cubicBezTo>
                  <a:lnTo>
                    <a:pt x="573" y="5155"/>
                  </a:lnTo>
                  <a:lnTo>
                    <a:pt x="848" y="5430"/>
                  </a:lnTo>
                  <a:cubicBezTo>
                    <a:pt x="1146" y="5430"/>
                    <a:pt x="1421" y="5728"/>
                    <a:pt x="1421" y="6003"/>
                  </a:cubicBezTo>
                  <a:lnTo>
                    <a:pt x="1421" y="6301"/>
                  </a:lnTo>
                  <a:lnTo>
                    <a:pt x="1719" y="6301"/>
                  </a:lnTo>
                  <a:cubicBezTo>
                    <a:pt x="1994" y="6301"/>
                    <a:pt x="2566" y="6301"/>
                    <a:pt x="2566" y="6576"/>
                  </a:cubicBezTo>
                  <a:lnTo>
                    <a:pt x="2864" y="6874"/>
                  </a:lnTo>
                  <a:lnTo>
                    <a:pt x="3139" y="6576"/>
                  </a:lnTo>
                  <a:lnTo>
                    <a:pt x="4010" y="6576"/>
                  </a:lnTo>
                  <a:lnTo>
                    <a:pt x="4285" y="6874"/>
                  </a:lnTo>
                  <a:lnTo>
                    <a:pt x="4285" y="6576"/>
                  </a:lnTo>
                  <a:cubicBezTo>
                    <a:pt x="4583" y="6301"/>
                    <a:pt x="4858" y="6301"/>
                    <a:pt x="5155" y="6301"/>
                  </a:cubicBezTo>
                  <a:lnTo>
                    <a:pt x="5430" y="6301"/>
                  </a:lnTo>
                  <a:lnTo>
                    <a:pt x="5430" y="6003"/>
                  </a:lnTo>
                  <a:cubicBezTo>
                    <a:pt x="5430" y="5728"/>
                    <a:pt x="5728" y="5430"/>
                    <a:pt x="6003" y="5430"/>
                  </a:cubicBezTo>
                  <a:lnTo>
                    <a:pt x="6576" y="5155"/>
                  </a:lnTo>
                  <a:lnTo>
                    <a:pt x="6301" y="4857"/>
                  </a:lnTo>
                  <a:cubicBezTo>
                    <a:pt x="6301" y="4582"/>
                    <a:pt x="6301" y="4285"/>
                    <a:pt x="6576" y="4285"/>
                  </a:cubicBezTo>
                  <a:lnTo>
                    <a:pt x="6576" y="2566"/>
                  </a:lnTo>
                  <a:lnTo>
                    <a:pt x="6301" y="2291"/>
                  </a:lnTo>
                  <a:cubicBezTo>
                    <a:pt x="6003" y="2291"/>
                    <a:pt x="6003" y="1719"/>
                    <a:pt x="6003" y="1421"/>
                  </a:cubicBezTo>
                  <a:lnTo>
                    <a:pt x="6003" y="1146"/>
                  </a:lnTo>
                  <a:lnTo>
                    <a:pt x="5728" y="1146"/>
                  </a:lnTo>
                  <a:cubicBezTo>
                    <a:pt x="5430" y="1146"/>
                    <a:pt x="5155" y="848"/>
                    <a:pt x="4858" y="573"/>
                  </a:cubicBezTo>
                  <a:lnTo>
                    <a:pt x="4858" y="275"/>
                  </a:lnTo>
                  <a:lnTo>
                    <a:pt x="4583" y="573"/>
                  </a:lnTo>
                  <a:cubicBezTo>
                    <a:pt x="4285" y="573"/>
                    <a:pt x="4010" y="573"/>
                    <a:pt x="3712" y="275"/>
                  </a:cubicBezTo>
                  <a:lnTo>
                    <a:pt x="34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5" name="Google Shape;5865;p36"/>
            <p:cNvSpPr/>
            <p:nvPr/>
          </p:nvSpPr>
          <p:spPr>
            <a:xfrm>
              <a:off x="7998200" y="1660950"/>
              <a:ext cx="64200" cy="64750"/>
            </a:xfrm>
            <a:custGeom>
              <a:rect b="b" l="l" r="r" t="t"/>
              <a:pathLst>
                <a:path extrusionOk="0" h="2590" w="2568">
                  <a:moveTo>
                    <a:pt x="1147" y="0"/>
                  </a:moveTo>
                  <a:cubicBezTo>
                    <a:pt x="574" y="0"/>
                    <a:pt x="1" y="573"/>
                    <a:pt x="1" y="1444"/>
                  </a:cubicBezTo>
                  <a:cubicBezTo>
                    <a:pt x="1" y="2017"/>
                    <a:pt x="574" y="2589"/>
                    <a:pt x="1147" y="2589"/>
                  </a:cubicBezTo>
                  <a:cubicBezTo>
                    <a:pt x="1994" y="2589"/>
                    <a:pt x="2567" y="2017"/>
                    <a:pt x="2567" y="1444"/>
                  </a:cubicBezTo>
                  <a:cubicBezTo>
                    <a:pt x="2567" y="573"/>
                    <a:pt x="1994" y="0"/>
                    <a:pt x="1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6" name="Google Shape;5866;p36"/>
            <p:cNvSpPr/>
            <p:nvPr/>
          </p:nvSpPr>
          <p:spPr>
            <a:xfrm>
              <a:off x="8019400" y="1660950"/>
              <a:ext cx="43000" cy="64750"/>
            </a:xfrm>
            <a:custGeom>
              <a:rect b="b" l="l" r="r" t="t"/>
              <a:pathLst>
                <a:path extrusionOk="0" h="2590" w="1720">
                  <a:moveTo>
                    <a:pt x="299" y="0"/>
                  </a:moveTo>
                  <a:lnTo>
                    <a:pt x="1" y="298"/>
                  </a:lnTo>
                  <a:cubicBezTo>
                    <a:pt x="573" y="298"/>
                    <a:pt x="1146" y="871"/>
                    <a:pt x="1146" y="1444"/>
                  </a:cubicBezTo>
                  <a:cubicBezTo>
                    <a:pt x="1146" y="2017"/>
                    <a:pt x="573" y="2589"/>
                    <a:pt x="1" y="2589"/>
                  </a:cubicBezTo>
                  <a:lnTo>
                    <a:pt x="299" y="2589"/>
                  </a:lnTo>
                  <a:cubicBezTo>
                    <a:pt x="1146" y="2589"/>
                    <a:pt x="1719" y="2017"/>
                    <a:pt x="1719" y="1444"/>
                  </a:cubicBezTo>
                  <a:cubicBezTo>
                    <a:pt x="1719" y="573"/>
                    <a:pt x="1146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7" name="Google Shape;5867;p36"/>
            <p:cNvSpPr/>
            <p:nvPr/>
          </p:nvSpPr>
          <p:spPr>
            <a:xfrm>
              <a:off x="8062375" y="1682725"/>
              <a:ext cx="28650" cy="28650"/>
            </a:xfrm>
            <a:custGeom>
              <a:rect b="b" l="l" r="r" t="t"/>
              <a:pathLst>
                <a:path extrusionOk="0" h="1146" w="1146">
                  <a:moveTo>
                    <a:pt x="573" y="0"/>
                  </a:moveTo>
                  <a:cubicBezTo>
                    <a:pt x="298" y="0"/>
                    <a:pt x="0" y="275"/>
                    <a:pt x="0" y="573"/>
                  </a:cubicBezTo>
                  <a:cubicBezTo>
                    <a:pt x="0" y="848"/>
                    <a:pt x="298" y="1146"/>
                    <a:pt x="573" y="1146"/>
                  </a:cubicBezTo>
                  <a:cubicBezTo>
                    <a:pt x="871" y="1146"/>
                    <a:pt x="1146" y="848"/>
                    <a:pt x="1146" y="573"/>
                  </a:cubicBezTo>
                  <a:cubicBezTo>
                    <a:pt x="1146" y="275"/>
                    <a:pt x="871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8" name="Google Shape;5868;p36"/>
            <p:cNvSpPr/>
            <p:nvPr/>
          </p:nvSpPr>
          <p:spPr>
            <a:xfrm>
              <a:off x="8076675" y="1682725"/>
              <a:ext cx="14350" cy="28650"/>
            </a:xfrm>
            <a:custGeom>
              <a:rect b="b" l="l" r="r" t="t"/>
              <a:pathLst>
                <a:path extrusionOk="0" h="1146" w="574">
                  <a:moveTo>
                    <a:pt x="1" y="0"/>
                  </a:moveTo>
                  <a:cubicBezTo>
                    <a:pt x="1" y="0"/>
                    <a:pt x="299" y="275"/>
                    <a:pt x="299" y="573"/>
                  </a:cubicBezTo>
                  <a:cubicBezTo>
                    <a:pt x="299" y="848"/>
                    <a:pt x="1" y="1146"/>
                    <a:pt x="1" y="1146"/>
                  </a:cubicBezTo>
                  <a:cubicBezTo>
                    <a:pt x="299" y="1146"/>
                    <a:pt x="574" y="848"/>
                    <a:pt x="574" y="573"/>
                  </a:cubicBezTo>
                  <a:cubicBezTo>
                    <a:pt x="574" y="275"/>
                    <a:pt x="29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9" name="Google Shape;5869;p36"/>
            <p:cNvSpPr/>
            <p:nvPr/>
          </p:nvSpPr>
          <p:spPr>
            <a:xfrm>
              <a:off x="7733025" y="1682725"/>
              <a:ext cx="28650" cy="28650"/>
            </a:xfrm>
            <a:custGeom>
              <a:rect b="b" l="l" r="r" t="t"/>
              <a:pathLst>
                <a:path extrusionOk="0" h="1146" w="1146">
                  <a:moveTo>
                    <a:pt x="573" y="0"/>
                  </a:moveTo>
                  <a:cubicBezTo>
                    <a:pt x="298" y="0"/>
                    <a:pt x="0" y="275"/>
                    <a:pt x="0" y="573"/>
                  </a:cubicBezTo>
                  <a:cubicBezTo>
                    <a:pt x="0" y="848"/>
                    <a:pt x="298" y="1146"/>
                    <a:pt x="573" y="1146"/>
                  </a:cubicBezTo>
                  <a:cubicBezTo>
                    <a:pt x="871" y="1146"/>
                    <a:pt x="1146" y="848"/>
                    <a:pt x="1146" y="573"/>
                  </a:cubicBezTo>
                  <a:cubicBezTo>
                    <a:pt x="1146" y="275"/>
                    <a:pt x="871" y="0"/>
                    <a:pt x="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0" name="Google Shape;5870;p36"/>
            <p:cNvSpPr/>
            <p:nvPr/>
          </p:nvSpPr>
          <p:spPr>
            <a:xfrm>
              <a:off x="7733025" y="1682725"/>
              <a:ext cx="21775" cy="28650"/>
            </a:xfrm>
            <a:custGeom>
              <a:rect b="b" l="l" r="r" t="t"/>
              <a:pathLst>
                <a:path extrusionOk="0" h="1146" w="871">
                  <a:moveTo>
                    <a:pt x="573" y="0"/>
                  </a:moveTo>
                  <a:cubicBezTo>
                    <a:pt x="298" y="0"/>
                    <a:pt x="0" y="275"/>
                    <a:pt x="0" y="573"/>
                  </a:cubicBezTo>
                  <a:cubicBezTo>
                    <a:pt x="0" y="848"/>
                    <a:pt x="298" y="1146"/>
                    <a:pt x="573" y="1146"/>
                  </a:cubicBezTo>
                  <a:lnTo>
                    <a:pt x="871" y="1146"/>
                  </a:lnTo>
                  <a:cubicBezTo>
                    <a:pt x="573" y="1146"/>
                    <a:pt x="298" y="848"/>
                    <a:pt x="298" y="573"/>
                  </a:cubicBezTo>
                  <a:cubicBezTo>
                    <a:pt x="298" y="275"/>
                    <a:pt x="573" y="0"/>
                    <a:pt x="8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1" name="Google Shape;5871;p36"/>
            <p:cNvSpPr/>
            <p:nvPr/>
          </p:nvSpPr>
          <p:spPr>
            <a:xfrm>
              <a:off x="8098450" y="1689600"/>
              <a:ext cx="21225" cy="14325"/>
            </a:xfrm>
            <a:custGeom>
              <a:rect b="b" l="l" r="r" t="t"/>
              <a:pathLst>
                <a:path extrusionOk="0" h="573" w="849">
                  <a:moveTo>
                    <a:pt x="573" y="0"/>
                  </a:moveTo>
                  <a:cubicBezTo>
                    <a:pt x="275" y="0"/>
                    <a:pt x="0" y="0"/>
                    <a:pt x="0" y="298"/>
                  </a:cubicBezTo>
                  <a:cubicBezTo>
                    <a:pt x="0" y="573"/>
                    <a:pt x="275" y="573"/>
                    <a:pt x="573" y="573"/>
                  </a:cubicBezTo>
                  <a:cubicBezTo>
                    <a:pt x="573" y="573"/>
                    <a:pt x="848" y="573"/>
                    <a:pt x="848" y="298"/>
                  </a:cubicBezTo>
                  <a:cubicBezTo>
                    <a:pt x="848" y="0"/>
                    <a:pt x="573" y="0"/>
                    <a:pt x="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2" name="Google Shape;5872;p36"/>
            <p:cNvSpPr/>
            <p:nvPr/>
          </p:nvSpPr>
          <p:spPr>
            <a:xfrm>
              <a:off x="8105325" y="1689600"/>
              <a:ext cx="14350" cy="14325"/>
            </a:xfrm>
            <a:custGeom>
              <a:rect b="b" l="l" r="r" t="t"/>
              <a:pathLst>
                <a:path extrusionOk="0" h="573" w="574">
                  <a:moveTo>
                    <a:pt x="0" y="0"/>
                  </a:moveTo>
                  <a:cubicBezTo>
                    <a:pt x="298" y="0"/>
                    <a:pt x="298" y="0"/>
                    <a:pt x="298" y="298"/>
                  </a:cubicBezTo>
                  <a:cubicBezTo>
                    <a:pt x="298" y="573"/>
                    <a:pt x="298" y="573"/>
                    <a:pt x="0" y="573"/>
                  </a:cubicBezTo>
                  <a:lnTo>
                    <a:pt x="298" y="573"/>
                  </a:lnTo>
                  <a:cubicBezTo>
                    <a:pt x="298" y="573"/>
                    <a:pt x="573" y="573"/>
                    <a:pt x="573" y="298"/>
                  </a:cubicBezTo>
                  <a:cubicBezTo>
                    <a:pt x="573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3" name="Google Shape;5873;p36"/>
            <p:cNvSpPr/>
            <p:nvPr/>
          </p:nvSpPr>
          <p:spPr>
            <a:xfrm>
              <a:off x="7869325" y="1639750"/>
              <a:ext cx="121475" cy="121450"/>
            </a:xfrm>
            <a:custGeom>
              <a:rect b="b" l="l" r="r" t="t"/>
              <a:pathLst>
                <a:path extrusionOk="0" h="4858" w="4859">
                  <a:moveTo>
                    <a:pt x="2292" y="1"/>
                  </a:moveTo>
                  <a:cubicBezTo>
                    <a:pt x="1147" y="1"/>
                    <a:pt x="1" y="1146"/>
                    <a:pt x="1" y="2292"/>
                  </a:cubicBezTo>
                  <a:cubicBezTo>
                    <a:pt x="1" y="3712"/>
                    <a:pt x="1147" y="4858"/>
                    <a:pt x="2292" y="4858"/>
                  </a:cubicBezTo>
                  <a:cubicBezTo>
                    <a:pt x="3713" y="4858"/>
                    <a:pt x="4858" y="3712"/>
                    <a:pt x="4858" y="2292"/>
                  </a:cubicBezTo>
                  <a:cubicBezTo>
                    <a:pt x="4858" y="1146"/>
                    <a:pt x="3713" y="1"/>
                    <a:pt x="2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4" name="Google Shape;5874;p36"/>
            <p:cNvSpPr/>
            <p:nvPr/>
          </p:nvSpPr>
          <p:spPr>
            <a:xfrm>
              <a:off x="7883650" y="1639750"/>
              <a:ext cx="92825" cy="92825"/>
            </a:xfrm>
            <a:custGeom>
              <a:rect b="b" l="l" r="r" t="t"/>
              <a:pathLst>
                <a:path extrusionOk="0" h="3713" w="3713">
                  <a:moveTo>
                    <a:pt x="1719" y="1"/>
                  </a:moveTo>
                  <a:cubicBezTo>
                    <a:pt x="574" y="1"/>
                    <a:pt x="1" y="848"/>
                    <a:pt x="1" y="1994"/>
                  </a:cubicBezTo>
                  <a:cubicBezTo>
                    <a:pt x="1" y="2865"/>
                    <a:pt x="574" y="3712"/>
                    <a:pt x="1719" y="3712"/>
                  </a:cubicBezTo>
                  <a:cubicBezTo>
                    <a:pt x="2865" y="3712"/>
                    <a:pt x="3712" y="2865"/>
                    <a:pt x="3712" y="1994"/>
                  </a:cubicBezTo>
                  <a:cubicBezTo>
                    <a:pt x="3712" y="848"/>
                    <a:pt x="2865" y="1"/>
                    <a:pt x="17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5" name="Google Shape;5875;p36"/>
            <p:cNvSpPr/>
            <p:nvPr/>
          </p:nvSpPr>
          <p:spPr>
            <a:xfrm>
              <a:off x="7769100" y="1660950"/>
              <a:ext cx="71625" cy="71625"/>
            </a:xfrm>
            <a:custGeom>
              <a:rect b="b" l="l" r="r" t="t"/>
              <a:pathLst>
                <a:path extrusionOk="0" h="2865" w="2865">
                  <a:moveTo>
                    <a:pt x="2567" y="0"/>
                  </a:moveTo>
                  <a:cubicBezTo>
                    <a:pt x="2567" y="0"/>
                    <a:pt x="2292" y="0"/>
                    <a:pt x="1719" y="298"/>
                  </a:cubicBezTo>
                  <a:lnTo>
                    <a:pt x="2567" y="298"/>
                  </a:lnTo>
                  <a:cubicBezTo>
                    <a:pt x="2567" y="298"/>
                    <a:pt x="2567" y="573"/>
                    <a:pt x="2292" y="871"/>
                  </a:cubicBezTo>
                  <a:cubicBezTo>
                    <a:pt x="2292" y="1146"/>
                    <a:pt x="1994" y="1444"/>
                    <a:pt x="1719" y="1719"/>
                  </a:cubicBezTo>
                  <a:cubicBezTo>
                    <a:pt x="1421" y="2017"/>
                    <a:pt x="1146" y="2017"/>
                    <a:pt x="848" y="2292"/>
                  </a:cubicBezTo>
                  <a:cubicBezTo>
                    <a:pt x="573" y="2589"/>
                    <a:pt x="275" y="2589"/>
                    <a:pt x="275" y="2589"/>
                  </a:cubicBezTo>
                  <a:cubicBezTo>
                    <a:pt x="275" y="2292"/>
                    <a:pt x="275" y="2292"/>
                    <a:pt x="573" y="2017"/>
                  </a:cubicBezTo>
                  <a:cubicBezTo>
                    <a:pt x="275" y="1719"/>
                    <a:pt x="275" y="1719"/>
                    <a:pt x="275" y="1444"/>
                  </a:cubicBezTo>
                  <a:lnTo>
                    <a:pt x="275" y="1719"/>
                  </a:lnTo>
                  <a:cubicBezTo>
                    <a:pt x="0" y="2017"/>
                    <a:pt x="0" y="2589"/>
                    <a:pt x="0" y="2589"/>
                  </a:cubicBezTo>
                  <a:cubicBezTo>
                    <a:pt x="275" y="2589"/>
                    <a:pt x="275" y="2864"/>
                    <a:pt x="275" y="2864"/>
                  </a:cubicBezTo>
                  <a:cubicBezTo>
                    <a:pt x="573" y="2864"/>
                    <a:pt x="848" y="2589"/>
                    <a:pt x="1146" y="2589"/>
                  </a:cubicBezTo>
                  <a:lnTo>
                    <a:pt x="1994" y="1719"/>
                  </a:lnTo>
                  <a:cubicBezTo>
                    <a:pt x="2292" y="1719"/>
                    <a:pt x="2292" y="1444"/>
                    <a:pt x="2567" y="1146"/>
                  </a:cubicBezTo>
                  <a:cubicBezTo>
                    <a:pt x="2864" y="573"/>
                    <a:pt x="2864" y="298"/>
                    <a:pt x="25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6" name="Google Shape;5876;p36"/>
            <p:cNvSpPr/>
            <p:nvPr/>
          </p:nvSpPr>
          <p:spPr>
            <a:xfrm>
              <a:off x="7919175" y="1646625"/>
              <a:ext cx="85925" cy="79075"/>
            </a:xfrm>
            <a:custGeom>
              <a:rect b="b" l="l" r="r" t="t"/>
              <a:pathLst>
                <a:path extrusionOk="0" h="3163" w="3437">
                  <a:moveTo>
                    <a:pt x="1719" y="1"/>
                  </a:moveTo>
                  <a:cubicBezTo>
                    <a:pt x="871" y="1"/>
                    <a:pt x="0" y="573"/>
                    <a:pt x="0" y="1719"/>
                  </a:cubicBezTo>
                  <a:cubicBezTo>
                    <a:pt x="0" y="2590"/>
                    <a:pt x="871" y="3162"/>
                    <a:pt x="1719" y="3162"/>
                  </a:cubicBezTo>
                  <a:lnTo>
                    <a:pt x="2016" y="3162"/>
                  </a:lnTo>
                  <a:cubicBezTo>
                    <a:pt x="2864" y="3162"/>
                    <a:pt x="3437" y="2590"/>
                    <a:pt x="3437" y="1719"/>
                  </a:cubicBezTo>
                  <a:cubicBezTo>
                    <a:pt x="3437" y="871"/>
                    <a:pt x="2864" y="1"/>
                    <a:pt x="2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7" name="Google Shape;5877;p36"/>
            <p:cNvSpPr/>
            <p:nvPr/>
          </p:nvSpPr>
          <p:spPr>
            <a:xfrm>
              <a:off x="7933500" y="1646625"/>
              <a:ext cx="71600" cy="79075"/>
            </a:xfrm>
            <a:custGeom>
              <a:rect b="b" l="l" r="r" t="t"/>
              <a:pathLst>
                <a:path extrusionOk="0" h="3163" w="2864">
                  <a:moveTo>
                    <a:pt x="1443" y="1"/>
                  </a:moveTo>
                  <a:cubicBezTo>
                    <a:pt x="573" y="1"/>
                    <a:pt x="0" y="871"/>
                    <a:pt x="0" y="1719"/>
                  </a:cubicBezTo>
                  <a:cubicBezTo>
                    <a:pt x="0" y="2590"/>
                    <a:pt x="573" y="3162"/>
                    <a:pt x="1443" y="3162"/>
                  </a:cubicBezTo>
                  <a:cubicBezTo>
                    <a:pt x="2291" y="3162"/>
                    <a:pt x="2864" y="2590"/>
                    <a:pt x="2864" y="1719"/>
                  </a:cubicBezTo>
                  <a:cubicBezTo>
                    <a:pt x="2864" y="871"/>
                    <a:pt x="2291" y="1"/>
                    <a:pt x="14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78" name="Google Shape;5878;p36"/>
          <p:cNvGrpSpPr/>
          <p:nvPr/>
        </p:nvGrpSpPr>
        <p:grpSpPr>
          <a:xfrm>
            <a:off x="4334275" y="1735338"/>
            <a:ext cx="480000" cy="480025"/>
            <a:chOff x="6215150" y="2548750"/>
            <a:chExt cx="480000" cy="480025"/>
          </a:xfrm>
        </p:grpSpPr>
        <p:sp>
          <p:nvSpPr>
            <p:cNvPr id="5879" name="Google Shape;5879;p36"/>
            <p:cNvSpPr/>
            <p:nvPr/>
          </p:nvSpPr>
          <p:spPr>
            <a:xfrm>
              <a:off x="6215150" y="2548750"/>
              <a:ext cx="480000" cy="480025"/>
            </a:xfrm>
            <a:custGeom>
              <a:rect b="b" l="l" r="r" t="t"/>
              <a:pathLst>
                <a:path extrusionOk="0" h="19201" w="19200">
                  <a:moveTo>
                    <a:pt x="9737" y="1"/>
                  </a:moveTo>
                  <a:cubicBezTo>
                    <a:pt x="4307" y="1"/>
                    <a:pt x="0" y="4308"/>
                    <a:pt x="0" y="9463"/>
                  </a:cubicBezTo>
                  <a:cubicBezTo>
                    <a:pt x="0" y="14893"/>
                    <a:pt x="4307" y="19200"/>
                    <a:pt x="9737" y="19200"/>
                  </a:cubicBezTo>
                  <a:cubicBezTo>
                    <a:pt x="14892" y="19200"/>
                    <a:pt x="19200" y="14893"/>
                    <a:pt x="19200" y="9463"/>
                  </a:cubicBezTo>
                  <a:cubicBezTo>
                    <a:pt x="19200" y="4308"/>
                    <a:pt x="14892" y="1"/>
                    <a:pt x="9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0" name="Google Shape;5880;p36"/>
            <p:cNvSpPr/>
            <p:nvPr/>
          </p:nvSpPr>
          <p:spPr>
            <a:xfrm>
              <a:off x="6294175" y="2613475"/>
              <a:ext cx="100275" cy="100275"/>
            </a:xfrm>
            <a:custGeom>
              <a:rect b="b" l="l" r="r" t="t"/>
              <a:pathLst>
                <a:path extrusionOk="0" h="4011" w="4011">
                  <a:moveTo>
                    <a:pt x="1994" y="1"/>
                  </a:moveTo>
                  <a:lnTo>
                    <a:pt x="1719" y="1719"/>
                  </a:lnTo>
                  <a:lnTo>
                    <a:pt x="1" y="1994"/>
                  </a:lnTo>
                  <a:lnTo>
                    <a:pt x="1719" y="2292"/>
                  </a:lnTo>
                  <a:lnTo>
                    <a:pt x="1994" y="4010"/>
                  </a:lnTo>
                  <a:lnTo>
                    <a:pt x="2292" y="2292"/>
                  </a:lnTo>
                  <a:lnTo>
                    <a:pt x="4010" y="1994"/>
                  </a:lnTo>
                  <a:lnTo>
                    <a:pt x="2292" y="1719"/>
                  </a:lnTo>
                  <a:lnTo>
                    <a:pt x="19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1" name="Google Shape;5881;p36"/>
            <p:cNvSpPr/>
            <p:nvPr/>
          </p:nvSpPr>
          <p:spPr>
            <a:xfrm>
              <a:off x="6515850" y="2771000"/>
              <a:ext cx="79075" cy="78500"/>
            </a:xfrm>
            <a:custGeom>
              <a:rect b="b" l="l" r="r" t="t"/>
              <a:pathLst>
                <a:path extrusionOk="0" h="3140" w="3163">
                  <a:moveTo>
                    <a:pt x="1719" y="0"/>
                  </a:moveTo>
                  <a:lnTo>
                    <a:pt x="1444" y="1421"/>
                  </a:lnTo>
                  <a:lnTo>
                    <a:pt x="0" y="1421"/>
                  </a:lnTo>
                  <a:lnTo>
                    <a:pt x="1444" y="1719"/>
                  </a:lnTo>
                  <a:lnTo>
                    <a:pt x="1719" y="3139"/>
                  </a:lnTo>
                  <a:lnTo>
                    <a:pt x="1719" y="1719"/>
                  </a:lnTo>
                  <a:lnTo>
                    <a:pt x="3162" y="1421"/>
                  </a:lnTo>
                  <a:lnTo>
                    <a:pt x="1719" y="14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2" name="Google Shape;5882;p36"/>
            <p:cNvSpPr/>
            <p:nvPr/>
          </p:nvSpPr>
          <p:spPr>
            <a:xfrm>
              <a:off x="6337150" y="2856900"/>
              <a:ext cx="57300" cy="57325"/>
            </a:xfrm>
            <a:custGeom>
              <a:rect b="b" l="l" r="r" t="t"/>
              <a:pathLst>
                <a:path extrusionOk="0" h="2293" w="2292">
                  <a:moveTo>
                    <a:pt x="1146" y="1"/>
                  </a:moveTo>
                  <a:lnTo>
                    <a:pt x="1146" y="1147"/>
                  </a:lnTo>
                  <a:lnTo>
                    <a:pt x="0" y="1147"/>
                  </a:lnTo>
                  <a:lnTo>
                    <a:pt x="1146" y="1421"/>
                  </a:lnTo>
                  <a:lnTo>
                    <a:pt x="1146" y="2292"/>
                  </a:lnTo>
                  <a:lnTo>
                    <a:pt x="1421" y="1421"/>
                  </a:lnTo>
                  <a:lnTo>
                    <a:pt x="2291" y="1147"/>
                  </a:lnTo>
                  <a:lnTo>
                    <a:pt x="1421" y="1147"/>
                  </a:lnTo>
                  <a:lnTo>
                    <a:pt x="11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3" name="Google Shape;5883;p36"/>
            <p:cNvSpPr/>
            <p:nvPr/>
          </p:nvSpPr>
          <p:spPr>
            <a:xfrm>
              <a:off x="6380100" y="2699400"/>
              <a:ext cx="6900" cy="14350"/>
            </a:xfrm>
            <a:custGeom>
              <a:rect b="b" l="l" r="r" t="t"/>
              <a:pathLst>
                <a:path extrusionOk="0" h="574" w="276">
                  <a:moveTo>
                    <a:pt x="0" y="0"/>
                  </a:moveTo>
                  <a:lnTo>
                    <a:pt x="0" y="275"/>
                  </a:lnTo>
                  <a:lnTo>
                    <a:pt x="0" y="573"/>
                  </a:lnTo>
                  <a:lnTo>
                    <a:pt x="275" y="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4" name="Google Shape;5884;p36"/>
            <p:cNvSpPr/>
            <p:nvPr/>
          </p:nvSpPr>
          <p:spPr>
            <a:xfrm>
              <a:off x="6466025" y="2885550"/>
              <a:ext cx="14325" cy="14350"/>
            </a:xfrm>
            <a:custGeom>
              <a:rect b="b" l="l" r="r" t="t"/>
              <a:pathLst>
                <a:path extrusionOk="0" h="574" w="573">
                  <a:moveTo>
                    <a:pt x="275" y="1"/>
                  </a:moveTo>
                  <a:lnTo>
                    <a:pt x="0" y="275"/>
                  </a:lnTo>
                  <a:lnTo>
                    <a:pt x="275" y="573"/>
                  </a:lnTo>
                  <a:lnTo>
                    <a:pt x="573" y="275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5" name="Google Shape;5885;p36"/>
            <p:cNvSpPr/>
            <p:nvPr/>
          </p:nvSpPr>
          <p:spPr>
            <a:xfrm>
              <a:off x="6580575" y="2663325"/>
              <a:ext cx="14350" cy="14325"/>
            </a:xfrm>
            <a:custGeom>
              <a:rect b="b" l="l" r="r" t="t"/>
              <a:pathLst>
                <a:path extrusionOk="0" h="573" w="574">
                  <a:moveTo>
                    <a:pt x="275" y="0"/>
                  </a:moveTo>
                  <a:lnTo>
                    <a:pt x="0" y="298"/>
                  </a:lnTo>
                  <a:lnTo>
                    <a:pt x="275" y="573"/>
                  </a:lnTo>
                  <a:lnTo>
                    <a:pt x="573" y="298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6" name="Google Shape;5886;p36"/>
            <p:cNvSpPr/>
            <p:nvPr/>
          </p:nvSpPr>
          <p:spPr>
            <a:xfrm>
              <a:off x="6472900" y="2706275"/>
              <a:ext cx="14325" cy="14350"/>
            </a:xfrm>
            <a:custGeom>
              <a:rect b="b" l="l" r="r" t="t"/>
              <a:pathLst>
                <a:path extrusionOk="0" h="574" w="573">
                  <a:moveTo>
                    <a:pt x="298" y="0"/>
                  </a:moveTo>
                  <a:lnTo>
                    <a:pt x="0" y="298"/>
                  </a:lnTo>
                  <a:lnTo>
                    <a:pt x="298" y="573"/>
                  </a:lnTo>
                  <a:lnTo>
                    <a:pt x="573" y="29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7" name="Google Shape;5887;p36"/>
            <p:cNvSpPr/>
            <p:nvPr/>
          </p:nvSpPr>
          <p:spPr>
            <a:xfrm>
              <a:off x="6623525" y="2749225"/>
              <a:ext cx="6900" cy="14350"/>
            </a:xfrm>
            <a:custGeom>
              <a:rect b="b" l="l" r="r" t="t"/>
              <a:pathLst>
                <a:path extrusionOk="0" h="574" w="276">
                  <a:moveTo>
                    <a:pt x="276" y="1"/>
                  </a:moveTo>
                  <a:lnTo>
                    <a:pt x="1" y="299"/>
                  </a:lnTo>
                  <a:lnTo>
                    <a:pt x="276" y="573"/>
                  </a:lnTo>
                  <a:lnTo>
                    <a:pt x="276" y="29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8" name="Google Shape;5888;p36"/>
            <p:cNvSpPr/>
            <p:nvPr/>
          </p:nvSpPr>
          <p:spPr>
            <a:xfrm>
              <a:off x="6544500" y="2606025"/>
              <a:ext cx="14325" cy="14350"/>
            </a:xfrm>
            <a:custGeom>
              <a:rect b="b" l="l" r="r" t="t"/>
              <a:pathLst>
                <a:path extrusionOk="0" h="574" w="573">
                  <a:moveTo>
                    <a:pt x="298" y="1"/>
                  </a:moveTo>
                  <a:lnTo>
                    <a:pt x="0" y="299"/>
                  </a:lnTo>
                  <a:lnTo>
                    <a:pt x="298" y="574"/>
                  </a:lnTo>
                  <a:lnTo>
                    <a:pt x="573" y="299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9" name="Google Shape;5889;p36"/>
            <p:cNvSpPr/>
            <p:nvPr/>
          </p:nvSpPr>
          <p:spPr>
            <a:xfrm>
              <a:off x="6279875" y="2899875"/>
              <a:ext cx="14325" cy="14350"/>
            </a:xfrm>
            <a:custGeom>
              <a:rect b="b" l="l" r="r" t="t"/>
              <a:pathLst>
                <a:path extrusionOk="0" h="574" w="573">
                  <a:moveTo>
                    <a:pt x="275" y="0"/>
                  </a:moveTo>
                  <a:lnTo>
                    <a:pt x="0" y="275"/>
                  </a:lnTo>
                  <a:lnTo>
                    <a:pt x="275" y="573"/>
                  </a:lnTo>
                  <a:lnTo>
                    <a:pt x="573" y="27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0" name="Google Shape;5890;p36"/>
            <p:cNvSpPr/>
            <p:nvPr/>
          </p:nvSpPr>
          <p:spPr>
            <a:xfrm>
              <a:off x="6451700" y="2570525"/>
              <a:ext cx="14350" cy="14350"/>
            </a:xfrm>
            <a:custGeom>
              <a:rect b="b" l="l" r="r" t="t"/>
              <a:pathLst>
                <a:path extrusionOk="0" h="574" w="574">
                  <a:moveTo>
                    <a:pt x="275" y="0"/>
                  </a:moveTo>
                  <a:lnTo>
                    <a:pt x="0" y="275"/>
                  </a:lnTo>
                  <a:lnTo>
                    <a:pt x="275" y="573"/>
                  </a:lnTo>
                  <a:lnTo>
                    <a:pt x="573" y="27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1" name="Google Shape;5891;p36"/>
            <p:cNvSpPr/>
            <p:nvPr/>
          </p:nvSpPr>
          <p:spPr>
            <a:xfrm>
              <a:off x="6551925" y="2978350"/>
              <a:ext cx="6900" cy="14325"/>
            </a:xfrm>
            <a:custGeom>
              <a:rect b="b" l="l" r="r" t="t"/>
              <a:pathLst>
                <a:path extrusionOk="0" h="573" w="276">
                  <a:moveTo>
                    <a:pt x="1" y="0"/>
                  </a:moveTo>
                  <a:lnTo>
                    <a:pt x="1" y="298"/>
                  </a:lnTo>
                  <a:lnTo>
                    <a:pt x="1" y="573"/>
                  </a:lnTo>
                  <a:lnTo>
                    <a:pt x="276" y="2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2" name="Google Shape;5892;p36"/>
            <p:cNvSpPr/>
            <p:nvPr/>
          </p:nvSpPr>
          <p:spPr>
            <a:xfrm>
              <a:off x="6265550" y="2677625"/>
              <a:ext cx="14325" cy="14350"/>
            </a:xfrm>
            <a:custGeom>
              <a:rect b="b" l="l" r="r" t="t"/>
              <a:pathLst>
                <a:path extrusionOk="0" h="574" w="573">
                  <a:moveTo>
                    <a:pt x="275" y="1"/>
                  </a:moveTo>
                  <a:lnTo>
                    <a:pt x="0" y="299"/>
                  </a:lnTo>
                  <a:lnTo>
                    <a:pt x="275" y="574"/>
                  </a:lnTo>
                  <a:lnTo>
                    <a:pt x="573" y="299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rk Astronomy Thesis by Slidesgo">
  <a:themeElements>
    <a:clrScheme name="Simple Light">
      <a:dk1>
        <a:srgbClr val="FFFFFF"/>
      </a:dk1>
      <a:lt1>
        <a:srgbClr val="000000"/>
      </a:lt1>
      <a:dk2>
        <a:srgbClr val="D0E0E3"/>
      </a:dk2>
      <a:lt2>
        <a:srgbClr val="76A5AF"/>
      </a:lt2>
      <a:accent1>
        <a:srgbClr val="45818E"/>
      </a:accent1>
      <a:accent2>
        <a:srgbClr val="134F5C"/>
      </a:accent2>
      <a:accent3>
        <a:srgbClr val="EA9999"/>
      </a:accent3>
      <a:accent4>
        <a:srgbClr val="F4CCCC"/>
      </a:accent4>
      <a:accent5>
        <a:srgbClr val="FFF2CC"/>
      </a:accent5>
      <a:accent6>
        <a:srgbClr val="FFE599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