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64" r:id="rId15"/>
  </p:sldIdLst>
  <p:sldSz cx="9144000" cy="5143500" type="screen16x9"/>
  <p:notesSz cx="6858000" cy="9144000"/>
  <p:embeddedFontLst>
    <p:embeddedFont>
      <p:font typeface="Dosis" pitchFamily="2" charset="0"/>
      <p:regular r:id="rId17"/>
      <p:bold r:id="rId18"/>
    </p:embeddedFont>
    <p:embeddedFont>
      <p:font typeface="Hind Siliguri Medium" panose="02000000000000000000" pitchFamily="2" charset="0"/>
      <p:regular r:id="rId19"/>
      <p:bold r:id="rId20"/>
    </p:embeddedFont>
    <p:embeddedFont>
      <p:font typeface="Mountains of Christmas" panose="020B0604020202020204" charset="0"/>
      <p:regular r:id="rId21"/>
      <p:bold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Nunito Sans" pitchFamily="2" charset="0"/>
      <p:regular r:id="rId27"/>
      <p:bold r:id="rId28"/>
      <p:italic r:id="rId29"/>
      <p:boldItalic r:id="rId30"/>
    </p:embeddedFont>
    <p:embeddedFont>
      <p:font typeface="Patua One" panose="020B0604020202020204" charset="0"/>
      <p:regular r:id="rId31"/>
    </p:embeddedFont>
    <p:embeddedFont>
      <p:font typeface="Poppins" panose="000005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6">
          <p15:clr>
            <a:srgbClr val="9AA0A6"/>
          </p15:clr>
        </p15:guide>
        <p15:guide id="2" orient="horz" pos="2443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50" y="72"/>
      </p:cViewPr>
      <p:guideLst>
        <p:guide orient="horz" pos="1106"/>
        <p:guide orient="horz" pos="24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ck Parker" userId="09b374ff8df963ed" providerId="LiveId" clId="{458CA7E1-A86B-4583-AE15-7073CE999C90}"/>
    <pc:docChg chg="undo custSel addSld modSld sldOrd">
      <pc:chgData name="Brock Parker" userId="09b374ff8df963ed" providerId="LiveId" clId="{458CA7E1-A86B-4583-AE15-7073CE999C90}" dt="2022-07-22T17:07:27.223" v="194" actId="20577"/>
      <pc:docMkLst>
        <pc:docMk/>
      </pc:docMkLst>
      <pc:sldChg chg="modSp mod">
        <pc:chgData name="Brock Parker" userId="09b374ff8df963ed" providerId="LiveId" clId="{458CA7E1-A86B-4583-AE15-7073CE999C90}" dt="2022-07-22T16:59:48.402" v="116" actId="20577"/>
        <pc:sldMkLst>
          <pc:docMk/>
          <pc:sldMk cId="0" sldId="257"/>
        </pc:sldMkLst>
        <pc:spChg chg="mod">
          <ac:chgData name="Brock Parker" userId="09b374ff8df963ed" providerId="LiveId" clId="{458CA7E1-A86B-4583-AE15-7073CE999C90}" dt="2022-07-22T16:59:16.790" v="12" actId="20577"/>
          <ac:spMkLst>
            <pc:docMk/>
            <pc:sldMk cId="0" sldId="257"/>
            <ac:spMk id="5513" creationId="{00000000-0000-0000-0000-000000000000}"/>
          </ac:spMkLst>
        </pc:spChg>
        <pc:spChg chg="mod">
          <ac:chgData name="Brock Parker" userId="09b374ff8df963ed" providerId="LiveId" clId="{458CA7E1-A86B-4583-AE15-7073CE999C90}" dt="2022-07-22T16:59:20.629" v="13"/>
          <ac:spMkLst>
            <pc:docMk/>
            <pc:sldMk cId="0" sldId="257"/>
            <ac:spMk id="5514" creationId="{00000000-0000-0000-0000-000000000000}"/>
          </ac:spMkLst>
        </pc:spChg>
        <pc:spChg chg="mod">
          <ac:chgData name="Brock Parker" userId="09b374ff8df963ed" providerId="LiveId" clId="{458CA7E1-A86B-4583-AE15-7073CE999C90}" dt="2022-07-22T16:59:32.590" v="43" actId="20577"/>
          <ac:spMkLst>
            <pc:docMk/>
            <pc:sldMk cId="0" sldId="257"/>
            <ac:spMk id="5518" creationId="{00000000-0000-0000-0000-000000000000}"/>
          </ac:spMkLst>
        </pc:spChg>
        <pc:spChg chg="mod">
          <ac:chgData name="Brock Parker" userId="09b374ff8df963ed" providerId="LiveId" clId="{458CA7E1-A86B-4583-AE15-7073CE999C90}" dt="2022-07-22T16:59:48.402" v="116" actId="20577"/>
          <ac:spMkLst>
            <pc:docMk/>
            <pc:sldMk cId="0" sldId="257"/>
            <ac:spMk id="5519" creationId="{00000000-0000-0000-0000-000000000000}"/>
          </ac:spMkLst>
        </pc:spChg>
        <pc:grpChg chg="mod">
          <ac:chgData name="Brock Parker" userId="09b374ff8df963ed" providerId="LiveId" clId="{458CA7E1-A86B-4583-AE15-7073CE999C90}" dt="2022-07-22T16:59:14.322" v="7" actId="1076"/>
          <ac:grpSpMkLst>
            <pc:docMk/>
            <pc:sldMk cId="0" sldId="257"/>
            <ac:grpSpMk id="5539" creationId="{00000000-0000-0000-0000-000000000000}"/>
          </ac:grpSpMkLst>
        </pc:grpChg>
        <pc:grpChg chg="mod">
          <ac:chgData name="Brock Parker" userId="09b374ff8df963ed" providerId="LiveId" clId="{458CA7E1-A86B-4583-AE15-7073CE999C90}" dt="2022-07-22T16:59:09.427" v="6" actId="1038"/>
          <ac:grpSpMkLst>
            <pc:docMk/>
            <pc:sldMk cId="0" sldId="257"/>
            <ac:grpSpMk id="5581" creationId="{00000000-0000-0000-0000-000000000000}"/>
          </ac:grpSpMkLst>
        </pc:grpChg>
      </pc:sldChg>
      <pc:sldChg chg="delSp mod delAnim modAnim">
        <pc:chgData name="Brock Parker" userId="09b374ff8df963ed" providerId="LiveId" clId="{458CA7E1-A86B-4583-AE15-7073CE999C90}" dt="2022-07-22T17:02:43.388" v="119"/>
        <pc:sldMkLst>
          <pc:docMk/>
          <pc:sldMk cId="0" sldId="262"/>
        </pc:sldMkLst>
        <pc:picChg chg="del">
          <ac:chgData name="Brock Parker" userId="09b374ff8df963ed" providerId="LiveId" clId="{458CA7E1-A86B-4583-AE15-7073CE999C90}" dt="2022-07-22T17:02:15.824" v="117" actId="478"/>
          <ac:picMkLst>
            <pc:docMk/>
            <pc:sldMk cId="0" sldId="262"/>
            <ac:picMk id="5719" creationId="{00000000-0000-0000-0000-000000000000}"/>
          </ac:picMkLst>
        </pc:picChg>
      </pc:sldChg>
      <pc:sldChg chg="modSp add mod ord">
        <pc:chgData name="Brock Parker" userId="09b374ff8df963ed" providerId="LiveId" clId="{458CA7E1-A86B-4583-AE15-7073CE999C90}" dt="2022-07-22T17:07:27.223" v="194" actId="20577"/>
        <pc:sldMkLst>
          <pc:docMk/>
          <pc:sldMk cId="2517016535" sldId="270"/>
        </pc:sldMkLst>
        <pc:spChg chg="mod">
          <ac:chgData name="Brock Parker" userId="09b374ff8df963ed" providerId="LiveId" clId="{458CA7E1-A86B-4583-AE15-7073CE999C90}" dt="2022-07-22T17:06:05.433" v="140" actId="20577"/>
          <ac:spMkLst>
            <pc:docMk/>
            <pc:sldMk cId="2517016535" sldId="270"/>
            <ac:spMk id="5731" creationId="{00000000-0000-0000-0000-000000000000}"/>
          </ac:spMkLst>
        </pc:spChg>
        <pc:spChg chg="mod">
          <ac:chgData name="Brock Parker" userId="09b374ff8df963ed" providerId="LiveId" clId="{458CA7E1-A86B-4583-AE15-7073CE999C90}" dt="2022-07-22T17:07:15.533" v="182" actId="20577"/>
          <ac:spMkLst>
            <pc:docMk/>
            <pc:sldMk cId="2517016535" sldId="270"/>
            <ac:spMk id="5732" creationId="{00000000-0000-0000-0000-000000000000}"/>
          </ac:spMkLst>
        </pc:spChg>
        <pc:spChg chg="mod">
          <ac:chgData name="Brock Parker" userId="09b374ff8df963ed" providerId="LiveId" clId="{458CA7E1-A86B-4583-AE15-7073CE999C90}" dt="2022-07-22T17:07:14" v="181" actId="20577"/>
          <ac:spMkLst>
            <pc:docMk/>
            <pc:sldMk cId="2517016535" sldId="270"/>
            <ac:spMk id="5733" creationId="{00000000-0000-0000-0000-000000000000}"/>
          </ac:spMkLst>
        </pc:spChg>
        <pc:spChg chg="mod">
          <ac:chgData name="Brock Parker" userId="09b374ff8df963ed" providerId="LiveId" clId="{458CA7E1-A86B-4583-AE15-7073CE999C90}" dt="2022-07-22T17:07:17.145" v="183" actId="20577"/>
          <ac:spMkLst>
            <pc:docMk/>
            <pc:sldMk cId="2517016535" sldId="270"/>
            <ac:spMk id="5734" creationId="{00000000-0000-0000-0000-000000000000}"/>
          </ac:spMkLst>
        </pc:spChg>
        <pc:spChg chg="mod">
          <ac:chgData name="Brock Parker" userId="09b374ff8df963ed" providerId="LiveId" clId="{458CA7E1-A86B-4583-AE15-7073CE999C90}" dt="2022-07-22T17:07:27.223" v="194" actId="20577"/>
          <ac:spMkLst>
            <pc:docMk/>
            <pc:sldMk cId="2517016535" sldId="270"/>
            <ac:spMk id="5735" creationId="{00000000-0000-0000-0000-000000000000}"/>
          </ac:spMkLst>
        </pc:spChg>
        <pc:spChg chg="mod">
          <ac:chgData name="Brock Parker" userId="09b374ff8df963ed" providerId="LiveId" clId="{458CA7E1-A86B-4583-AE15-7073CE999C90}" dt="2022-07-22T17:06:14.742" v="142" actId="20577"/>
          <ac:spMkLst>
            <pc:docMk/>
            <pc:sldMk cId="2517016535" sldId="270"/>
            <ac:spMk id="5736" creationId="{00000000-0000-0000-0000-000000000000}"/>
          </ac:spMkLst>
        </pc:spChg>
        <pc:spChg chg="mod">
          <ac:chgData name="Brock Parker" userId="09b374ff8df963ed" providerId="LiveId" clId="{458CA7E1-A86B-4583-AE15-7073CE999C90}" dt="2022-07-22T17:06:22.456" v="155" actId="20577"/>
          <ac:spMkLst>
            <pc:docMk/>
            <pc:sldMk cId="2517016535" sldId="270"/>
            <ac:spMk id="5737" creationId="{00000000-0000-0000-0000-000000000000}"/>
          </ac:spMkLst>
        </pc:spChg>
        <pc:spChg chg="mod">
          <ac:chgData name="Brock Parker" userId="09b374ff8df963ed" providerId="LiveId" clId="{458CA7E1-A86B-4583-AE15-7073CE999C90}" dt="2022-07-22T17:06:16.784" v="145" actId="20577"/>
          <ac:spMkLst>
            <pc:docMk/>
            <pc:sldMk cId="2517016535" sldId="270"/>
            <ac:spMk id="5738" creationId="{00000000-0000-0000-0000-000000000000}"/>
          </ac:spMkLst>
        </pc:spChg>
        <pc:spChg chg="mod">
          <ac:chgData name="Brock Parker" userId="09b374ff8df963ed" providerId="LiveId" clId="{458CA7E1-A86B-4583-AE15-7073CE999C90}" dt="2022-07-22T17:06:19.219" v="148" actId="20577"/>
          <ac:spMkLst>
            <pc:docMk/>
            <pc:sldMk cId="2517016535" sldId="270"/>
            <ac:spMk id="573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6" name="Google Shape;5456;gc624a2eb9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7" name="Google Shape;5457;gc624a2eb9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8" name="Google Shape;5618;g13bafaf431e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9" name="Google Shape;5619;g13bafaf431e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778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0" name="Google Shape;5680;g13bf113035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1" name="Google Shape;5681;g13bf113035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97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" name="Google Shape;5673;g13bf113035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4" name="Google Shape;5674;g13bf113035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132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" name="Google Shape;5724;g13bf1130353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5" name="Google Shape;5725;g13bf1130353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 along flare loops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1044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7" name="Google Shape;5747;gc9a1aaa555_0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8" name="Google Shape;5748;gc9a1aaa555_0_1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7" name="Google Shape;5507;g13bafaf431e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8" name="Google Shape;5508;g13bafaf431e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7" name="Google Shape;5597;gc9a1aaa555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8" name="Google Shape;5598;gc9a1aaa555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9" name="Google Shape;5609;g13bafaf431e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0" name="Google Shape;5610;g13bafaf431e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8" name="Google Shape;5618;g13bafaf431e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9" name="Google Shape;5619;g13bafaf431e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" name="Google Shape;5673;g13bf113035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4" name="Google Shape;5674;g13bf113035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0" name="Google Shape;5680;g13bf113035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1" name="Google Shape;5681;g13bf113035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" name="Google Shape;5724;g13bf1130353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5" name="Google Shape;5725;g13bf1130353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 along flare loops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7" name="Google Shape;5597;gc9a1aaa555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8" name="Google Shape;5598;gc9a1aaa555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589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6" name="Google Shape;16;p2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Google Shape;203;p2"/>
          <p:cNvSpPr/>
          <p:nvPr/>
        </p:nvSpPr>
        <p:spPr>
          <a:xfrm>
            <a:off x="851147" y="503675"/>
            <a:ext cx="201200" cy="201398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 txBox="1">
            <a:spLocks noGrp="1"/>
          </p:cNvSpPr>
          <p:nvPr>
            <p:ph type="ctrTitle"/>
          </p:nvPr>
        </p:nvSpPr>
        <p:spPr>
          <a:xfrm>
            <a:off x="709729" y="1111975"/>
            <a:ext cx="3747900" cy="236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5" name="Google Shape;205;p2"/>
          <p:cNvSpPr txBox="1">
            <a:spLocks noGrp="1"/>
          </p:cNvSpPr>
          <p:nvPr>
            <p:ph type="subTitle" idx="1"/>
          </p:nvPr>
        </p:nvSpPr>
        <p:spPr>
          <a:xfrm>
            <a:off x="709726" y="3365100"/>
            <a:ext cx="3483900" cy="47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 Siliguri Medium"/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326550" y="4254975"/>
            <a:ext cx="272051" cy="272301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11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813" name="Google Shape;1813;p11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4" name="Google Shape;1814;p11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815" name="Google Shape;1815;p11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1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1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8" name="Google Shape;1818;p11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9" name="Google Shape;1819;p11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1820" name="Google Shape;1820;p11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1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1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1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1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1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1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1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1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1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1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1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1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1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1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1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1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1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1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1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1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1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1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1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1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1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1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1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1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1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1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1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1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1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1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1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1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1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11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1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11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1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1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1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1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1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1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1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1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1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1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1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1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1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1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1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1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1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1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1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1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1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1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1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1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1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1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1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1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1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1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1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1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1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1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1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1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1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1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1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1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1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1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1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1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1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1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1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1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1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1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1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1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1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1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1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1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1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1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1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1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1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1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1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1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1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1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1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1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1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1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1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1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1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1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1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1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1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1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1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1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1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1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1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1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1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1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1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1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1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00" name="Google Shape;2000;p11"/>
          <p:cNvGrpSpPr/>
          <p:nvPr/>
        </p:nvGrpSpPr>
        <p:grpSpPr>
          <a:xfrm>
            <a:off x="606079" y="443167"/>
            <a:ext cx="7825193" cy="4279202"/>
            <a:chOff x="606079" y="443167"/>
            <a:chExt cx="7825193" cy="4279202"/>
          </a:xfrm>
        </p:grpSpPr>
        <p:grpSp>
          <p:nvGrpSpPr>
            <p:cNvPr id="2001" name="Google Shape;2001;p11"/>
            <p:cNvGrpSpPr/>
            <p:nvPr/>
          </p:nvGrpSpPr>
          <p:grpSpPr>
            <a:xfrm flipH="1">
              <a:off x="6953201" y="490179"/>
              <a:ext cx="1478072" cy="614129"/>
              <a:chOff x="219125" y="484675"/>
              <a:chExt cx="1622650" cy="674200"/>
            </a:xfrm>
          </p:grpSpPr>
          <p:sp>
            <p:nvSpPr>
              <p:cNvPr id="2002" name="Google Shape;2002;p11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2003" name="Google Shape;2003;p11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2004" name="Google Shape;2004;p11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11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11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07" name="Google Shape;2007;p11"/>
            <p:cNvGrpSpPr/>
            <p:nvPr/>
          </p:nvGrpSpPr>
          <p:grpSpPr>
            <a:xfrm flipH="1">
              <a:off x="809166" y="3652325"/>
              <a:ext cx="740188" cy="1070044"/>
              <a:chOff x="8233275" y="1900925"/>
              <a:chExt cx="753525" cy="1089325"/>
            </a:xfrm>
          </p:grpSpPr>
          <p:sp>
            <p:nvSpPr>
              <p:cNvPr id="2008" name="Google Shape;2008;p11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09" name="Google Shape;2009;p11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1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1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2" name="Google Shape;2012;p11"/>
            <p:cNvGrpSpPr/>
            <p:nvPr/>
          </p:nvGrpSpPr>
          <p:grpSpPr>
            <a:xfrm flipH="1">
              <a:off x="4253890" y="485627"/>
              <a:ext cx="740177" cy="816582"/>
              <a:chOff x="6715777" y="3950739"/>
              <a:chExt cx="586325" cy="646900"/>
            </a:xfrm>
          </p:grpSpPr>
          <p:sp>
            <p:nvSpPr>
              <p:cNvPr id="2013" name="Google Shape;2013;p11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14" name="Google Shape;2014;p11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15" name="Google Shape;2015;p11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1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1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1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1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0" name="Google Shape;2020;p11"/>
            <p:cNvGrpSpPr/>
            <p:nvPr/>
          </p:nvGrpSpPr>
          <p:grpSpPr>
            <a:xfrm flipH="1">
              <a:off x="606079" y="443167"/>
              <a:ext cx="740215" cy="1050616"/>
              <a:chOff x="8082452" y="285774"/>
              <a:chExt cx="498898" cy="708105"/>
            </a:xfrm>
          </p:grpSpPr>
          <p:grpSp>
            <p:nvGrpSpPr>
              <p:cNvPr id="2021" name="Google Shape;2021;p11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2022" name="Google Shape;2022;p11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023" name="Google Shape;2023;p11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11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11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11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27" name="Google Shape;2027;p11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8" name="Google Shape;2028;p11"/>
            <p:cNvGrpSpPr/>
            <p:nvPr/>
          </p:nvGrpSpPr>
          <p:grpSpPr>
            <a:xfrm rot="-5400000" flipH="1">
              <a:off x="7726664" y="4111407"/>
              <a:ext cx="373126" cy="529592"/>
              <a:chOff x="8082452" y="285774"/>
              <a:chExt cx="498898" cy="708105"/>
            </a:xfrm>
          </p:grpSpPr>
          <p:grpSp>
            <p:nvGrpSpPr>
              <p:cNvPr id="2029" name="Google Shape;2029;p11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2030" name="Google Shape;2030;p11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031" name="Google Shape;2031;p11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2" name="Google Shape;2032;p11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11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11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35" name="Google Shape;2035;p11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6" name="Google Shape;2036;p11"/>
          <p:cNvGrpSpPr/>
          <p:nvPr/>
        </p:nvGrpSpPr>
        <p:grpSpPr>
          <a:xfrm>
            <a:off x="1238467" y="607425"/>
            <a:ext cx="7192819" cy="4139024"/>
            <a:chOff x="1238467" y="607425"/>
            <a:chExt cx="7192819" cy="4139024"/>
          </a:xfrm>
        </p:grpSpPr>
        <p:sp>
          <p:nvSpPr>
            <p:cNvPr id="2037" name="Google Shape;2037;p11"/>
            <p:cNvSpPr/>
            <p:nvPr/>
          </p:nvSpPr>
          <p:spPr>
            <a:xfrm flipH="1">
              <a:off x="1238467" y="3398239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1"/>
            <p:cNvSpPr/>
            <p:nvPr/>
          </p:nvSpPr>
          <p:spPr>
            <a:xfrm flipH="1">
              <a:off x="5999052" y="607425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1"/>
            <p:cNvSpPr/>
            <p:nvPr/>
          </p:nvSpPr>
          <p:spPr>
            <a:xfrm flipH="1">
              <a:off x="1671363" y="828788"/>
              <a:ext cx="279126" cy="27937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1"/>
            <p:cNvSpPr/>
            <p:nvPr/>
          </p:nvSpPr>
          <p:spPr>
            <a:xfrm flipH="1">
              <a:off x="7901684" y="1133002"/>
              <a:ext cx="529602" cy="53007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1"/>
            <p:cNvSpPr/>
            <p:nvPr/>
          </p:nvSpPr>
          <p:spPr>
            <a:xfrm flipH="1">
              <a:off x="1617735" y="4132351"/>
              <a:ext cx="613535" cy="6140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1"/>
            <p:cNvSpPr/>
            <p:nvPr/>
          </p:nvSpPr>
          <p:spPr>
            <a:xfrm flipH="1">
              <a:off x="6816584" y="3391525"/>
              <a:ext cx="740159" cy="740827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3" name="Google Shape;2043;p11"/>
          <p:cNvSpPr txBox="1">
            <a:spLocks noGrp="1"/>
          </p:cNvSpPr>
          <p:nvPr>
            <p:ph type="subTitle" idx="1"/>
          </p:nvPr>
        </p:nvSpPr>
        <p:spPr>
          <a:xfrm>
            <a:off x="1426025" y="3139998"/>
            <a:ext cx="6292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2044" name="Google Shape;2044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94275"/>
            <a:ext cx="77178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045" name="Google Shape;2045;p11"/>
          <p:cNvGrpSpPr/>
          <p:nvPr/>
        </p:nvGrpSpPr>
        <p:grpSpPr>
          <a:xfrm>
            <a:off x="2012692" y="4056853"/>
            <a:ext cx="5165195" cy="5165195"/>
            <a:chOff x="-1258000" y="444900"/>
            <a:chExt cx="3166500" cy="3166500"/>
          </a:xfrm>
        </p:grpSpPr>
        <p:sp>
          <p:nvSpPr>
            <p:cNvPr id="2046" name="Google Shape;2046;p11"/>
            <p:cNvSpPr/>
            <p:nvPr/>
          </p:nvSpPr>
          <p:spPr>
            <a:xfrm>
              <a:off x="-1258000" y="444900"/>
              <a:ext cx="3166500" cy="3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1"/>
            <p:cNvSpPr/>
            <p:nvPr/>
          </p:nvSpPr>
          <p:spPr>
            <a:xfrm>
              <a:off x="-1163375" y="539400"/>
              <a:ext cx="2977500" cy="297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1"/>
            <p:cNvSpPr/>
            <p:nvPr/>
          </p:nvSpPr>
          <p:spPr>
            <a:xfrm>
              <a:off x="-1070605" y="632156"/>
              <a:ext cx="2791800" cy="27918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1"/>
            <p:cNvSpPr/>
            <p:nvPr/>
          </p:nvSpPr>
          <p:spPr>
            <a:xfrm>
              <a:off x="-1087025" y="615751"/>
              <a:ext cx="2824800" cy="2824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1"/>
            <p:cNvSpPr/>
            <p:nvPr/>
          </p:nvSpPr>
          <p:spPr>
            <a:xfrm>
              <a:off x="-999001" y="703700"/>
              <a:ext cx="2648700" cy="26487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1"/>
            <p:cNvSpPr/>
            <p:nvPr/>
          </p:nvSpPr>
          <p:spPr>
            <a:xfrm>
              <a:off x="-999012" y="699692"/>
              <a:ext cx="2648700" cy="2648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2" name="Google Shape;2052;p11"/>
            <p:cNvGrpSpPr/>
            <p:nvPr/>
          </p:nvGrpSpPr>
          <p:grpSpPr>
            <a:xfrm>
              <a:off x="-915045" y="787710"/>
              <a:ext cx="2480778" cy="2480778"/>
              <a:chOff x="4053950" y="1851775"/>
              <a:chExt cx="447600" cy="447600"/>
            </a:xfrm>
          </p:grpSpPr>
          <p:sp>
            <p:nvSpPr>
              <p:cNvPr id="2053" name="Google Shape;2053;p11"/>
              <p:cNvSpPr/>
              <p:nvPr/>
            </p:nvSpPr>
            <p:spPr>
              <a:xfrm>
                <a:off x="4053950" y="1851775"/>
                <a:ext cx="447600" cy="447600"/>
              </a:xfrm>
              <a:custGeom>
                <a:avLst/>
                <a:gdLst/>
                <a:ahLst/>
                <a:cxnLst/>
                <a:rect l="l" t="t" r="r" b="b"/>
                <a:pathLst>
                  <a:path w="17904" h="17904" extrusionOk="0">
                    <a:moveTo>
                      <a:pt x="8938" y="1"/>
                    </a:moveTo>
                    <a:cubicBezTo>
                      <a:pt x="3998" y="1"/>
                      <a:pt x="1" y="4027"/>
                      <a:pt x="1" y="8966"/>
                    </a:cubicBezTo>
                    <a:cubicBezTo>
                      <a:pt x="1" y="13906"/>
                      <a:pt x="3998" y="17903"/>
                      <a:pt x="8938" y="17903"/>
                    </a:cubicBezTo>
                    <a:cubicBezTo>
                      <a:pt x="13877" y="17903"/>
                      <a:pt x="17903" y="13906"/>
                      <a:pt x="17903" y="8966"/>
                    </a:cubicBezTo>
                    <a:cubicBezTo>
                      <a:pt x="17903" y="4027"/>
                      <a:pt x="13877" y="1"/>
                      <a:pt x="8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1"/>
              <p:cNvSpPr/>
              <p:nvPr/>
            </p:nvSpPr>
            <p:spPr>
              <a:xfrm>
                <a:off x="4076100" y="1874625"/>
                <a:ext cx="402600" cy="401900"/>
              </a:xfrm>
              <a:custGeom>
                <a:avLst/>
                <a:gdLst/>
                <a:ahLst/>
                <a:cxnLst/>
                <a:rect l="l" t="t" r="r" b="b"/>
                <a:pathLst>
                  <a:path w="16104" h="16076" extrusionOk="0">
                    <a:moveTo>
                      <a:pt x="8052" y="0"/>
                    </a:moveTo>
                    <a:cubicBezTo>
                      <a:pt x="3626" y="0"/>
                      <a:pt x="1" y="3598"/>
                      <a:pt x="1" y="8052"/>
                    </a:cubicBezTo>
                    <a:cubicBezTo>
                      <a:pt x="1" y="12478"/>
                      <a:pt x="3626" y="16076"/>
                      <a:pt x="8052" y="16076"/>
                    </a:cubicBezTo>
                    <a:cubicBezTo>
                      <a:pt x="12506" y="16076"/>
                      <a:pt x="16104" y="12478"/>
                      <a:pt x="16104" y="8052"/>
                    </a:cubicBezTo>
                    <a:cubicBezTo>
                      <a:pt x="16104" y="3598"/>
                      <a:pt x="12506" y="0"/>
                      <a:pt x="80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1"/>
              <p:cNvSpPr/>
              <p:nvPr/>
            </p:nvSpPr>
            <p:spPr>
              <a:xfrm>
                <a:off x="4319475" y="1880343"/>
                <a:ext cx="1527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12620" extrusionOk="0">
                    <a:moveTo>
                      <a:pt x="373" y="0"/>
                    </a:moveTo>
                    <a:cubicBezTo>
                      <a:pt x="145" y="427"/>
                      <a:pt x="1" y="914"/>
                      <a:pt x="1" y="1371"/>
                    </a:cubicBezTo>
                    <a:cubicBezTo>
                      <a:pt x="1" y="1828"/>
                      <a:pt x="115" y="2284"/>
                      <a:pt x="373" y="2627"/>
                    </a:cubicBezTo>
                    <a:cubicBezTo>
                      <a:pt x="659" y="3027"/>
                      <a:pt x="1086" y="3255"/>
                      <a:pt x="1485" y="3511"/>
                    </a:cubicBezTo>
                    <a:cubicBezTo>
                      <a:pt x="2228" y="3998"/>
                      <a:pt x="2771" y="4626"/>
                      <a:pt x="2742" y="5539"/>
                    </a:cubicBezTo>
                    <a:cubicBezTo>
                      <a:pt x="2742" y="6396"/>
                      <a:pt x="2429" y="7223"/>
                      <a:pt x="2342" y="8079"/>
                    </a:cubicBezTo>
                    <a:cubicBezTo>
                      <a:pt x="2257" y="8936"/>
                      <a:pt x="2285" y="9822"/>
                      <a:pt x="2570" y="10621"/>
                    </a:cubicBezTo>
                    <a:cubicBezTo>
                      <a:pt x="2970" y="11649"/>
                      <a:pt x="3799" y="12305"/>
                      <a:pt x="4740" y="12620"/>
                    </a:cubicBezTo>
                    <a:cubicBezTo>
                      <a:pt x="5055" y="12220"/>
                      <a:pt x="5311" y="11791"/>
                      <a:pt x="5540" y="11364"/>
                    </a:cubicBezTo>
                    <a:cubicBezTo>
                      <a:pt x="4969" y="10850"/>
                      <a:pt x="4541" y="10192"/>
                      <a:pt x="4370" y="9393"/>
                    </a:cubicBezTo>
                    <a:cubicBezTo>
                      <a:pt x="4085" y="7908"/>
                      <a:pt x="5055" y="6709"/>
                      <a:pt x="6111" y="5795"/>
                    </a:cubicBezTo>
                    <a:cubicBezTo>
                      <a:pt x="5398" y="2970"/>
                      <a:pt x="3198" y="743"/>
                      <a:pt x="3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1"/>
              <p:cNvSpPr/>
              <p:nvPr/>
            </p:nvSpPr>
            <p:spPr>
              <a:xfrm>
                <a:off x="4143932" y="1874618"/>
                <a:ext cx="180600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9196" extrusionOk="0">
                    <a:moveTo>
                      <a:pt x="4825" y="1"/>
                    </a:moveTo>
                    <a:lnTo>
                      <a:pt x="4825" y="1"/>
                    </a:lnTo>
                    <a:cubicBezTo>
                      <a:pt x="2970" y="115"/>
                      <a:pt x="1284" y="857"/>
                      <a:pt x="1" y="2027"/>
                    </a:cubicBezTo>
                    <a:cubicBezTo>
                      <a:pt x="713" y="2571"/>
                      <a:pt x="1741" y="2742"/>
                      <a:pt x="2570" y="3112"/>
                    </a:cubicBezTo>
                    <a:cubicBezTo>
                      <a:pt x="3941" y="3740"/>
                      <a:pt x="4626" y="5110"/>
                      <a:pt x="4854" y="6538"/>
                    </a:cubicBezTo>
                    <a:cubicBezTo>
                      <a:pt x="4939" y="7196"/>
                      <a:pt x="4969" y="7881"/>
                      <a:pt x="5224" y="8479"/>
                    </a:cubicBezTo>
                    <a:cubicBezTo>
                      <a:pt x="5368" y="8822"/>
                      <a:pt x="5681" y="9194"/>
                      <a:pt x="6081" y="9194"/>
                    </a:cubicBezTo>
                    <a:cubicBezTo>
                      <a:pt x="6094" y="9195"/>
                      <a:pt x="6107" y="9196"/>
                      <a:pt x="6120" y="9196"/>
                    </a:cubicBezTo>
                    <a:cubicBezTo>
                      <a:pt x="6496" y="9196"/>
                      <a:pt x="6714" y="8812"/>
                      <a:pt x="6853" y="8509"/>
                    </a:cubicBezTo>
                    <a:cubicBezTo>
                      <a:pt x="7223" y="7538"/>
                      <a:pt x="6652" y="6538"/>
                      <a:pt x="6168" y="5739"/>
                    </a:cubicBezTo>
                    <a:cubicBezTo>
                      <a:pt x="5738" y="4996"/>
                      <a:pt x="5282" y="4254"/>
                      <a:pt x="4969" y="3454"/>
                    </a:cubicBezTo>
                    <a:cubicBezTo>
                      <a:pt x="4653" y="2598"/>
                      <a:pt x="4539" y="1684"/>
                      <a:pt x="4683" y="771"/>
                    </a:cubicBezTo>
                    <a:cubicBezTo>
                      <a:pt x="4711" y="515"/>
                      <a:pt x="4768" y="257"/>
                      <a:pt x="4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1"/>
              <p:cNvSpPr/>
              <p:nvPr/>
            </p:nvSpPr>
            <p:spPr>
              <a:xfrm>
                <a:off x="4076100" y="1968825"/>
                <a:ext cx="275550" cy="306275"/>
              </a:xfrm>
              <a:custGeom>
                <a:avLst/>
                <a:gdLst/>
                <a:ahLst/>
                <a:cxnLst/>
                <a:rect l="l" t="t" r="r" b="b"/>
                <a:pathLst>
                  <a:path w="11022" h="12251" extrusionOk="0">
                    <a:moveTo>
                      <a:pt x="1228" y="1"/>
                    </a:moveTo>
                    <a:cubicBezTo>
                      <a:pt x="458" y="1257"/>
                      <a:pt x="1" y="2714"/>
                      <a:pt x="1" y="4284"/>
                    </a:cubicBezTo>
                    <a:cubicBezTo>
                      <a:pt x="1" y="4599"/>
                      <a:pt x="28" y="4912"/>
                      <a:pt x="58" y="5227"/>
                    </a:cubicBezTo>
                    <a:cubicBezTo>
                      <a:pt x="572" y="4912"/>
                      <a:pt x="1086" y="4626"/>
                      <a:pt x="1657" y="4599"/>
                    </a:cubicBezTo>
                    <a:cubicBezTo>
                      <a:pt x="2513" y="4599"/>
                      <a:pt x="2913" y="5426"/>
                      <a:pt x="2998" y="6141"/>
                    </a:cubicBezTo>
                    <a:cubicBezTo>
                      <a:pt x="3142" y="7481"/>
                      <a:pt x="2856" y="8852"/>
                      <a:pt x="3199" y="10165"/>
                    </a:cubicBezTo>
                    <a:cubicBezTo>
                      <a:pt x="3256" y="10394"/>
                      <a:pt x="3340" y="10652"/>
                      <a:pt x="3455" y="10880"/>
                    </a:cubicBezTo>
                    <a:cubicBezTo>
                      <a:pt x="3854" y="11166"/>
                      <a:pt x="4284" y="11394"/>
                      <a:pt x="4740" y="11593"/>
                    </a:cubicBezTo>
                    <a:cubicBezTo>
                      <a:pt x="5197" y="11508"/>
                      <a:pt x="5654" y="11136"/>
                      <a:pt x="6054" y="10880"/>
                    </a:cubicBezTo>
                    <a:cubicBezTo>
                      <a:pt x="6415" y="10651"/>
                      <a:pt x="6803" y="10499"/>
                      <a:pt x="7207" y="10499"/>
                    </a:cubicBezTo>
                    <a:cubicBezTo>
                      <a:pt x="7409" y="10499"/>
                      <a:pt x="7615" y="10537"/>
                      <a:pt x="7824" y="10622"/>
                    </a:cubicBezTo>
                    <a:cubicBezTo>
                      <a:pt x="8338" y="10823"/>
                      <a:pt x="8708" y="11280"/>
                      <a:pt x="8966" y="11764"/>
                    </a:cubicBezTo>
                    <a:cubicBezTo>
                      <a:pt x="9050" y="11908"/>
                      <a:pt x="9137" y="12079"/>
                      <a:pt x="9194" y="12251"/>
                    </a:cubicBezTo>
                    <a:cubicBezTo>
                      <a:pt x="9823" y="12164"/>
                      <a:pt x="10421" y="11992"/>
                      <a:pt x="11022" y="11764"/>
                    </a:cubicBezTo>
                    <a:cubicBezTo>
                      <a:pt x="10878" y="11421"/>
                      <a:pt x="10793" y="11079"/>
                      <a:pt x="10679" y="10736"/>
                    </a:cubicBezTo>
                    <a:cubicBezTo>
                      <a:pt x="10364" y="9594"/>
                      <a:pt x="9823" y="8596"/>
                      <a:pt x="8738" y="8025"/>
                    </a:cubicBezTo>
                    <a:cubicBezTo>
                      <a:pt x="7908" y="7596"/>
                      <a:pt x="6853" y="7367"/>
                      <a:pt x="6396" y="6483"/>
                    </a:cubicBezTo>
                    <a:cubicBezTo>
                      <a:pt x="5940" y="5512"/>
                      <a:pt x="6367" y="4455"/>
                      <a:pt x="6282" y="3484"/>
                    </a:cubicBezTo>
                    <a:cubicBezTo>
                      <a:pt x="6195" y="2258"/>
                      <a:pt x="5083" y="1858"/>
                      <a:pt x="4026" y="1630"/>
                    </a:cubicBezTo>
                    <a:cubicBezTo>
                      <a:pt x="3112" y="1429"/>
                      <a:pt x="1856" y="1257"/>
                      <a:pt x="1371" y="287"/>
                    </a:cubicBezTo>
                    <a:cubicBezTo>
                      <a:pt x="1314" y="202"/>
                      <a:pt x="1257" y="115"/>
                      <a:pt x="1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8" name="Google Shape;2058;p11"/>
          <p:cNvGrpSpPr/>
          <p:nvPr/>
        </p:nvGrpSpPr>
        <p:grpSpPr>
          <a:xfrm>
            <a:off x="2563736" y="519371"/>
            <a:ext cx="576423" cy="560984"/>
            <a:chOff x="6135492" y="1597374"/>
            <a:chExt cx="758751" cy="738429"/>
          </a:xfrm>
        </p:grpSpPr>
        <p:sp>
          <p:nvSpPr>
            <p:cNvPr id="2059" name="Google Shape;2059;p11"/>
            <p:cNvSpPr/>
            <p:nvPr/>
          </p:nvSpPr>
          <p:spPr>
            <a:xfrm>
              <a:off x="6135492" y="1597374"/>
              <a:ext cx="758751" cy="738429"/>
            </a:xfrm>
            <a:custGeom>
              <a:avLst/>
              <a:gdLst/>
              <a:ahLst/>
              <a:cxnLst/>
              <a:rect l="l" t="t" r="r" b="b"/>
              <a:pathLst>
                <a:path w="5227" h="5087" extrusionOk="0">
                  <a:moveTo>
                    <a:pt x="2591" y="0"/>
                  </a:moveTo>
                  <a:cubicBezTo>
                    <a:pt x="2556" y="0"/>
                    <a:pt x="2521" y="1"/>
                    <a:pt x="2486" y="2"/>
                  </a:cubicBezTo>
                  <a:cubicBezTo>
                    <a:pt x="1086" y="87"/>
                    <a:pt x="1" y="1286"/>
                    <a:pt x="88" y="2686"/>
                  </a:cubicBezTo>
                  <a:cubicBezTo>
                    <a:pt x="143" y="4048"/>
                    <a:pt x="1283" y="5087"/>
                    <a:pt x="2634" y="5087"/>
                  </a:cubicBezTo>
                  <a:cubicBezTo>
                    <a:pt x="2670" y="5087"/>
                    <a:pt x="2706" y="5086"/>
                    <a:pt x="2742" y="5084"/>
                  </a:cubicBezTo>
                  <a:cubicBezTo>
                    <a:pt x="4142" y="4998"/>
                    <a:pt x="5227" y="3828"/>
                    <a:pt x="5140" y="2428"/>
                  </a:cubicBezTo>
                  <a:cubicBezTo>
                    <a:pt x="5084" y="1065"/>
                    <a:pt x="3944" y="0"/>
                    <a:pt x="2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1"/>
            <p:cNvSpPr/>
            <p:nvPr/>
          </p:nvSpPr>
          <p:spPr>
            <a:xfrm>
              <a:off x="6313895" y="1597664"/>
              <a:ext cx="435190" cy="112644"/>
            </a:xfrm>
            <a:custGeom>
              <a:avLst/>
              <a:gdLst/>
              <a:ahLst/>
              <a:cxnLst/>
              <a:rect l="l" t="t" r="r" b="b"/>
              <a:pathLst>
                <a:path w="2998" h="776" extrusionOk="0">
                  <a:moveTo>
                    <a:pt x="1399" y="0"/>
                  </a:moveTo>
                  <a:cubicBezTo>
                    <a:pt x="885" y="0"/>
                    <a:pt x="400" y="172"/>
                    <a:pt x="1" y="427"/>
                  </a:cubicBezTo>
                  <a:cubicBezTo>
                    <a:pt x="85" y="457"/>
                    <a:pt x="172" y="484"/>
                    <a:pt x="257" y="542"/>
                  </a:cubicBezTo>
                  <a:cubicBezTo>
                    <a:pt x="572" y="685"/>
                    <a:pt x="885" y="743"/>
                    <a:pt x="1257" y="770"/>
                  </a:cubicBezTo>
                  <a:cubicBezTo>
                    <a:pt x="1337" y="774"/>
                    <a:pt x="1417" y="776"/>
                    <a:pt x="1497" y="776"/>
                  </a:cubicBezTo>
                  <a:cubicBezTo>
                    <a:pt x="2009" y="776"/>
                    <a:pt x="2503" y="698"/>
                    <a:pt x="2997" y="599"/>
                  </a:cubicBezTo>
                  <a:cubicBezTo>
                    <a:pt x="2570" y="229"/>
                    <a:pt x="1999" y="0"/>
                    <a:pt x="1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061" name="Google Shape;2061;p11"/>
            <p:cNvSpPr/>
            <p:nvPr/>
          </p:nvSpPr>
          <p:spPr>
            <a:xfrm>
              <a:off x="6148121" y="1755164"/>
              <a:ext cx="733639" cy="391206"/>
            </a:xfrm>
            <a:custGeom>
              <a:avLst/>
              <a:gdLst/>
              <a:ahLst/>
              <a:cxnLst/>
              <a:rect l="l" t="t" r="r" b="b"/>
              <a:pathLst>
                <a:path w="5054" h="2695" extrusionOk="0">
                  <a:moveTo>
                    <a:pt x="4596" y="0"/>
                  </a:moveTo>
                  <a:cubicBezTo>
                    <a:pt x="4197" y="0"/>
                    <a:pt x="3769" y="172"/>
                    <a:pt x="3397" y="256"/>
                  </a:cubicBezTo>
                  <a:cubicBezTo>
                    <a:pt x="2997" y="370"/>
                    <a:pt x="2570" y="457"/>
                    <a:pt x="2141" y="484"/>
                  </a:cubicBezTo>
                  <a:cubicBezTo>
                    <a:pt x="1962" y="497"/>
                    <a:pt x="1778" y="504"/>
                    <a:pt x="1593" y="504"/>
                  </a:cubicBezTo>
                  <a:cubicBezTo>
                    <a:pt x="1336" y="504"/>
                    <a:pt x="1077" y="490"/>
                    <a:pt x="827" y="457"/>
                  </a:cubicBezTo>
                  <a:cubicBezTo>
                    <a:pt x="629" y="427"/>
                    <a:pt x="428" y="400"/>
                    <a:pt x="229" y="400"/>
                  </a:cubicBezTo>
                  <a:cubicBezTo>
                    <a:pt x="85" y="713"/>
                    <a:pt x="1" y="1085"/>
                    <a:pt x="1" y="1455"/>
                  </a:cubicBezTo>
                  <a:cubicBezTo>
                    <a:pt x="1" y="1912"/>
                    <a:pt x="115" y="2312"/>
                    <a:pt x="314" y="2684"/>
                  </a:cubicBezTo>
                  <a:cubicBezTo>
                    <a:pt x="384" y="2691"/>
                    <a:pt x="455" y="2694"/>
                    <a:pt x="526" y="2694"/>
                  </a:cubicBezTo>
                  <a:cubicBezTo>
                    <a:pt x="742" y="2694"/>
                    <a:pt x="963" y="2663"/>
                    <a:pt x="1200" y="2597"/>
                  </a:cubicBezTo>
                  <a:cubicBezTo>
                    <a:pt x="1714" y="2426"/>
                    <a:pt x="2171" y="2140"/>
                    <a:pt x="2684" y="1912"/>
                  </a:cubicBezTo>
                  <a:cubicBezTo>
                    <a:pt x="3454" y="1599"/>
                    <a:pt x="4254" y="1341"/>
                    <a:pt x="5053" y="1113"/>
                  </a:cubicBezTo>
                  <a:cubicBezTo>
                    <a:pt x="4996" y="685"/>
                    <a:pt x="4825" y="313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062" name="Google Shape;2062;p11"/>
            <p:cNvSpPr/>
            <p:nvPr/>
          </p:nvSpPr>
          <p:spPr>
            <a:xfrm>
              <a:off x="6405056" y="2077857"/>
              <a:ext cx="460012" cy="257659"/>
            </a:xfrm>
            <a:custGeom>
              <a:avLst/>
              <a:gdLst/>
              <a:ahLst/>
              <a:cxnLst/>
              <a:rect l="l" t="t" r="r" b="b"/>
              <a:pathLst>
                <a:path w="3169" h="1775" extrusionOk="0">
                  <a:moveTo>
                    <a:pt x="2840" y="1"/>
                  </a:moveTo>
                  <a:cubicBezTo>
                    <a:pt x="2625" y="1"/>
                    <a:pt x="2405" y="14"/>
                    <a:pt x="2198" y="89"/>
                  </a:cubicBezTo>
                  <a:cubicBezTo>
                    <a:pt x="1771" y="203"/>
                    <a:pt x="1399" y="461"/>
                    <a:pt x="1029" y="717"/>
                  </a:cubicBezTo>
                  <a:cubicBezTo>
                    <a:pt x="656" y="975"/>
                    <a:pt x="286" y="1288"/>
                    <a:pt x="1" y="1660"/>
                  </a:cubicBezTo>
                  <a:cubicBezTo>
                    <a:pt x="229" y="1745"/>
                    <a:pt x="485" y="1774"/>
                    <a:pt x="771" y="1774"/>
                  </a:cubicBezTo>
                  <a:cubicBezTo>
                    <a:pt x="1885" y="1774"/>
                    <a:pt x="2856" y="1032"/>
                    <a:pt x="3169" y="4"/>
                  </a:cubicBezTo>
                  <a:cubicBezTo>
                    <a:pt x="3062" y="4"/>
                    <a:pt x="2951" y="1"/>
                    <a:pt x="2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_1_2"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5" name="Google Shape;2065;p13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066" name="Google Shape;2066;p13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7" name="Google Shape;2067;p13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068" name="Google Shape;2068;p13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13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2" name="Google Shape;2072;p13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073" name="Google Shape;2073;p13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13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13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13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13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13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13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13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13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3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3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13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3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3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3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13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13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13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13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13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13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3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3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3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3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3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3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3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3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3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3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3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3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3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3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3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3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3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3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3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3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3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3" name="Google Shape;2253;p13"/>
          <p:cNvGrpSpPr/>
          <p:nvPr/>
        </p:nvGrpSpPr>
        <p:grpSpPr>
          <a:xfrm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2254" name="Google Shape;2254;p13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5" name="Google Shape;2255;p13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2256" name="Google Shape;2256;p13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2257" name="Google Shape;2257;p13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2258" name="Google Shape;2258;p13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13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13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61" name="Google Shape;2261;p13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2262" name="Google Shape;2262;p13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63" name="Google Shape;2263;p13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3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3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6" name="Google Shape;2266;p13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13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2268" name="Google Shape;2268;p13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69" name="Google Shape;2269;p13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70" name="Google Shape;2270;p13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3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3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3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3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5" name="Google Shape;2275;p13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2276" name="Google Shape;2276;p13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2277" name="Google Shape;2277;p13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278" name="Google Shape;2278;p13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13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13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13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82" name="Google Shape;2282;p13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3" name="Google Shape;2283;p13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5" name="Google Shape;2285;p13"/>
          <p:cNvSpPr txBox="1">
            <a:spLocks noGrp="1"/>
          </p:cNvSpPr>
          <p:nvPr>
            <p:ph type="subTitle" idx="1"/>
          </p:nvPr>
        </p:nvSpPr>
        <p:spPr>
          <a:xfrm>
            <a:off x="2017400" y="3305425"/>
            <a:ext cx="21489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2286" name="Google Shape;2286;p13"/>
          <p:cNvSpPr txBox="1">
            <a:spLocks noGrp="1"/>
          </p:cNvSpPr>
          <p:nvPr>
            <p:ph type="subTitle" idx="2"/>
          </p:nvPr>
        </p:nvSpPr>
        <p:spPr>
          <a:xfrm>
            <a:off x="2017400" y="3744749"/>
            <a:ext cx="2148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2287" name="Google Shape;2287;p13"/>
          <p:cNvSpPr txBox="1">
            <a:spLocks noGrp="1"/>
          </p:cNvSpPr>
          <p:nvPr>
            <p:ph type="subTitle" idx="3"/>
          </p:nvPr>
        </p:nvSpPr>
        <p:spPr>
          <a:xfrm>
            <a:off x="5933550" y="1744625"/>
            <a:ext cx="21489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2288" name="Google Shape;2288;p13"/>
          <p:cNvSpPr txBox="1">
            <a:spLocks noGrp="1"/>
          </p:cNvSpPr>
          <p:nvPr>
            <p:ph type="subTitle" idx="4"/>
          </p:nvPr>
        </p:nvSpPr>
        <p:spPr>
          <a:xfrm>
            <a:off x="5933550" y="2186375"/>
            <a:ext cx="2148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2289" name="Google Shape;2289;p13"/>
          <p:cNvSpPr txBox="1">
            <a:spLocks noGrp="1"/>
          </p:cNvSpPr>
          <p:nvPr>
            <p:ph type="subTitle" idx="5"/>
          </p:nvPr>
        </p:nvSpPr>
        <p:spPr>
          <a:xfrm>
            <a:off x="5933550" y="3305425"/>
            <a:ext cx="21489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2290" name="Google Shape;2290;p13"/>
          <p:cNvSpPr txBox="1">
            <a:spLocks noGrp="1"/>
          </p:cNvSpPr>
          <p:nvPr>
            <p:ph type="subTitle" idx="6"/>
          </p:nvPr>
        </p:nvSpPr>
        <p:spPr>
          <a:xfrm>
            <a:off x="5933550" y="3744749"/>
            <a:ext cx="2148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2291" name="Google Shape;2291;p13"/>
          <p:cNvSpPr txBox="1">
            <a:spLocks noGrp="1"/>
          </p:cNvSpPr>
          <p:nvPr>
            <p:ph type="subTitle" idx="7"/>
          </p:nvPr>
        </p:nvSpPr>
        <p:spPr>
          <a:xfrm>
            <a:off x="2017400" y="1744625"/>
            <a:ext cx="21489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Hind Siliguri Medium"/>
              <a:buNone/>
              <a:defRPr sz="24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2292" name="Google Shape;2292;p13"/>
          <p:cNvSpPr txBox="1">
            <a:spLocks noGrp="1"/>
          </p:cNvSpPr>
          <p:nvPr>
            <p:ph type="subTitle" idx="8"/>
          </p:nvPr>
        </p:nvSpPr>
        <p:spPr>
          <a:xfrm>
            <a:off x="2017400" y="2186375"/>
            <a:ext cx="2148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2293" name="Google Shape;2293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0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94" name="Google Shape;2294;p13"/>
          <p:cNvSpPr txBox="1">
            <a:spLocks noGrp="1"/>
          </p:cNvSpPr>
          <p:nvPr>
            <p:ph type="title" idx="9" hasCustomPrompt="1"/>
          </p:nvPr>
        </p:nvSpPr>
        <p:spPr>
          <a:xfrm>
            <a:off x="5019528" y="1735350"/>
            <a:ext cx="7212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4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2295" name="Google Shape;229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9528" y="3304650"/>
            <a:ext cx="7212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4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2296" name="Google Shape;2296;p13"/>
          <p:cNvSpPr txBox="1">
            <a:spLocks noGrp="1"/>
          </p:cNvSpPr>
          <p:nvPr>
            <p:ph type="title" idx="14" hasCustomPrompt="1"/>
          </p:nvPr>
        </p:nvSpPr>
        <p:spPr>
          <a:xfrm>
            <a:off x="1148153" y="1735350"/>
            <a:ext cx="7212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4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  <p:sp>
        <p:nvSpPr>
          <p:cNvPr id="2297" name="Google Shape;2297;p13"/>
          <p:cNvSpPr txBox="1">
            <a:spLocks noGrp="1"/>
          </p:cNvSpPr>
          <p:nvPr>
            <p:ph type="title" idx="15" hasCustomPrompt="1"/>
          </p:nvPr>
        </p:nvSpPr>
        <p:spPr>
          <a:xfrm>
            <a:off x="1148153" y="3304650"/>
            <a:ext cx="721200" cy="35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4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ind Siliguri Medium"/>
              <a:buNone/>
              <a:defRPr sz="2000" b="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"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9" name="Google Shape;2299;p14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300" name="Google Shape;2300;p14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1" name="Google Shape;2301;p14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302" name="Google Shape;2302;p14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4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4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5" name="Google Shape;2305;p14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6" name="Google Shape;2306;p14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307" name="Google Shape;2307;p14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4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4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4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4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4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4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4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4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4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4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4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4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4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4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4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4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4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4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4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4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4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4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4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4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4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4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4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4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4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4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4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4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4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4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4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4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4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4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4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4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4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4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4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4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4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4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4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4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4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4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4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4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4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4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4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4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4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4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4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4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4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4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4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4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4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4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4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4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4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4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4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4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4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4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4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14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14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4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4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4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4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4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4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4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4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4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4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4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4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4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4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4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4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4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4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4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4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4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4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4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4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4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4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4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4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4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4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4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4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4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4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4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4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4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4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4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4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4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4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4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4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4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4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4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4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4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4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4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4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4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4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4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4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4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4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4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4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4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4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4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4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4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4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4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4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4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4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4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4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4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4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4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4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4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4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4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4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4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4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4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4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4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4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4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4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4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4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4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4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4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4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4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4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4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4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4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4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4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4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7" name="Google Shape;2487;p14"/>
          <p:cNvGrpSpPr/>
          <p:nvPr/>
        </p:nvGrpSpPr>
        <p:grpSpPr>
          <a:xfrm>
            <a:off x="-2493951" y="-952995"/>
            <a:ext cx="12235103" cy="8604060"/>
            <a:chOff x="-2493951" y="-952995"/>
            <a:chExt cx="12235103" cy="8604060"/>
          </a:xfrm>
        </p:grpSpPr>
        <p:grpSp>
          <p:nvGrpSpPr>
            <p:cNvPr id="2488" name="Google Shape;2488;p14"/>
            <p:cNvGrpSpPr/>
            <p:nvPr/>
          </p:nvGrpSpPr>
          <p:grpSpPr>
            <a:xfrm>
              <a:off x="-2493951" y="2659394"/>
              <a:ext cx="4991671" cy="4991671"/>
              <a:chOff x="-1258000" y="444900"/>
              <a:chExt cx="3166500" cy="3166500"/>
            </a:xfrm>
          </p:grpSpPr>
          <p:sp>
            <p:nvSpPr>
              <p:cNvPr id="2489" name="Google Shape;2489;p14"/>
              <p:cNvSpPr/>
              <p:nvPr/>
            </p:nvSpPr>
            <p:spPr>
              <a:xfrm>
                <a:off x="-1258000" y="444900"/>
                <a:ext cx="3166500" cy="3166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4"/>
              <p:cNvSpPr/>
              <p:nvPr/>
            </p:nvSpPr>
            <p:spPr>
              <a:xfrm>
                <a:off x="-1163375" y="539400"/>
                <a:ext cx="2977500" cy="2977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4"/>
              <p:cNvSpPr/>
              <p:nvPr/>
            </p:nvSpPr>
            <p:spPr>
              <a:xfrm>
                <a:off x="-1070605" y="632156"/>
                <a:ext cx="2791800" cy="2791800"/>
              </a:xfrm>
              <a:prstGeom prst="ellipse">
                <a:avLst/>
              </a:pr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4"/>
              <p:cNvSpPr/>
              <p:nvPr/>
            </p:nvSpPr>
            <p:spPr>
              <a:xfrm>
                <a:off x="-1087025" y="615751"/>
                <a:ext cx="2824800" cy="2824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4"/>
              <p:cNvSpPr/>
              <p:nvPr/>
            </p:nvSpPr>
            <p:spPr>
              <a:xfrm>
                <a:off x="-999001" y="703700"/>
                <a:ext cx="2648700" cy="2648700"/>
              </a:xfrm>
              <a:prstGeom prst="ellipse">
                <a:avLst/>
              </a:pr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4"/>
              <p:cNvSpPr/>
              <p:nvPr/>
            </p:nvSpPr>
            <p:spPr>
              <a:xfrm>
                <a:off x="-999012" y="703750"/>
                <a:ext cx="2648700" cy="2648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5" name="Google Shape;2495;p14"/>
              <p:cNvGrpSpPr/>
              <p:nvPr/>
            </p:nvGrpSpPr>
            <p:grpSpPr>
              <a:xfrm>
                <a:off x="-915045" y="787710"/>
                <a:ext cx="2480778" cy="2480778"/>
                <a:chOff x="4053950" y="1851775"/>
                <a:chExt cx="447600" cy="447600"/>
              </a:xfrm>
            </p:grpSpPr>
            <p:sp>
              <p:nvSpPr>
                <p:cNvPr id="2496" name="Google Shape;2496;p14"/>
                <p:cNvSpPr/>
                <p:nvPr/>
              </p:nvSpPr>
              <p:spPr>
                <a:xfrm>
                  <a:off x="4053950" y="1851775"/>
                  <a:ext cx="447600" cy="44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4" h="17904" extrusionOk="0">
                      <a:moveTo>
                        <a:pt x="8938" y="1"/>
                      </a:moveTo>
                      <a:cubicBezTo>
                        <a:pt x="3998" y="1"/>
                        <a:pt x="1" y="4027"/>
                        <a:pt x="1" y="8966"/>
                      </a:cubicBezTo>
                      <a:cubicBezTo>
                        <a:pt x="1" y="13906"/>
                        <a:pt x="3998" y="17903"/>
                        <a:pt x="8938" y="17903"/>
                      </a:cubicBezTo>
                      <a:cubicBezTo>
                        <a:pt x="13877" y="17903"/>
                        <a:pt x="17903" y="13906"/>
                        <a:pt x="17903" y="8966"/>
                      </a:cubicBezTo>
                      <a:cubicBezTo>
                        <a:pt x="17903" y="4027"/>
                        <a:pt x="13877" y="1"/>
                        <a:pt x="89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13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14"/>
                <p:cNvSpPr/>
                <p:nvPr/>
              </p:nvSpPr>
              <p:spPr>
                <a:xfrm>
                  <a:off x="4076100" y="1874625"/>
                  <a:ext cx="402600" cy="40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4" h="16076" extrusionOk="0">
                      <a:moveTo>
                        <a:pt x="8052" y="0"/>
                      </a:moveTo>
                      <a:cubicBezTo>
                        <a:pt x="3626" y="0"/>
                        <a:pt x="1" y="3598"/>
                        <a:pt x="1" y="8052"/>
                      </a:cubicBezTo>
                      <a:cubicBezTo>
                        <a:pt x="1" y="12478"/>
                        <a:pt x="3626" y="16076"/>
                        <a:pt x="8052" y="16076"/>
                      </a:cubicBezTo>
                      <a:cubicBezTo>
                        <a:pt x="12506" y="16076"/>
                        <a:pt x="16104" y="12478"/>
                        <a:pt x="16104" y="8052"/>
                      </a:cubicBezTo>
                      <a:cubicBezTo>
                        <a:pt x="16104" y="3598"/>
                        <a:pt x="12506" y="0"/>
                        <a:pt x="80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13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14"/>
                <p:cNvSpPr/>
                <p:nvPr/>
              </p:nvSpPr>
              <p:spPr>
                <a:xfrm>
                  <a:off x="4319475" y="1881075"/>
                  <a:ext cx="152775" cy="3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12620" extrusionOk="0">
                      <a:moveTo>
                        <a:pt x="373" y="0"/>
                      </a:moveTo>
                      <a:cubicBezTo>
                        <a:pt x="145" y="427"/>
                        <a:pt x="1" y="914"/>
                        <a:pt x="1" y="1371"/>
                      </a:cubicBezTo>
                      <a:cubicBezTo>
                        <a:pt x="1" y="1828"/>
                        <a:pt x="115" y="2284"/>
                        <a:pt x="373" y="2627"/>
                      </a:cubicBezTo>
                      <a:cubicBezTo>
                        <a:pt x="659" y="3027"/>
                        <a:pt x="1086" y="3255"/>
                        <a:pt x="1485" y="3511"/>
                      </a:cubicBezTo>
                      <a:cubicBezTo>
                        <a:pt x="2228" y="3998"/>
                        <a:pt x="2771" y="4626"/>
                        <a:pt x="2742" y="5539"/>
                      </a:cubicBezTo>
                      <a:cubicBezTo>
                        <a:pt x="2742" y="6396"/>
                        <a:pt x="2429" y="7223"/>
                        <a:pt x="2342" y="8079"/>
                      </a:cubicBezTo>
                      <a:cubicBezTo>
                        <a:pt x="2257" y="8936"/>
                        <a:pt x="2285" y="9822"/>
                        <a:pt x="2570" y="10621"/>
                      </a:cubicBezTo>
                      <a:cubicBezTo>
                        <a:pt x="2970" y="11649"/>
                        <a:pt x="3799" y="12305"/>
                        <a:pt x="4740" y="12620"/>
                      </a:cubicBezTo>
                      <a:cubicBezTo>
                        <a:pt x="5055" y="12220"/>
                        <a:pt x="5311" y="11791"/>
                        <a:pt x="5540" y="11364"/>
                      </a:cubicBezTo>
                      <a:cubicBezTo>
                        <a:pt x="4969" y="10850"/>
                        <a:pt x="4541" y="10192"/>
                        <a:pt x="4370" y="9393"/>
                      </a:cubicBezTo>
                      <a:cubicBezTo>
                        <a:pt x="4085" y="7908"/>
                        <a:pt x="5055" y="6709"/>
                        <a:pt x="6111" y="5795"/>
                      </a:cubicBezTo>
                      <a:cubicBezTo>
                        <a:pt x="5398" y="2970"/>
                        <a:pt x="3198" y="743"/>
                        <a:pt x="3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13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14"/>
                <p:cNvSpPr/>
                <p:nvPr/>
              </p:nvSpPr>
              <p:spPr>
                <a:xfrm>
                  <a:off x="4143200" y="1875350"/>
                  <a:ext cx="180600" cy="22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9196" extrusionOk="0">
                      <a:moveTo>
                        <a:pt x="4825" y="1"/>
                      </a:moveTo>
                      <a:lnTo>
                        <a:pt x="4825" y="1"/>
                      </a:lnTo>
                      <a:cubicBezTo>
                        <a:pt x="2970" y="115"/>
                        <a:pt x="1284" y="857"/>
                        <a:pt x="1" y="2027"/>
                      </a:cubicBezTo>
                      <a:cubicBezTo>
                        <a:pt x="713" y="2571"/>
                        <a:pt x="1741" y="2742"/>
                        <a:pt x="2570" y="3112"/>
                      </a:cubicBezTo>
                      <a:cubicBezTo>
                        <a:pt x="3941" y="3740"/>
                        <a:pt x="4626" y="5110"/>
                        <a:pt x="4854" y="6538"/>
                      </a:cubicBezTo>
                      <a:cubicBezTo>
                        <a:pt x="4939" y="7196"/>
                        <a:pt x="4969" y="7881"/>
                        <a:pt x="5224" y="8479"/>
                      </a:cubicBezTo>
                      <a:cubicBezTo>
                        <a:pt x="5368" y="8822"/>
                        <a:pt x="5681" y="9194"/>
                        <a:pt x="6081" y="9194"/>
                      </a:cubicBezTo>
                      <a:cubicBezTo>
                        <a:pt x="6094" y="9195"/>
                        <a:pt x="6107" y="9196"/>
                        <a:pt x="6120" y="9196"/>
                      </a:cubicBezTo>
                      <a:cubicBezTo>
                        <a:pt x="6496" y="9196"/>
                        <a:pt x="6714" y="8812"/>
                        <a:pt x="6853" y="8509"/>
                      </a:cubicBezTo>
                      <a:cubicBezTo>
                        <a:pt x="7223" y="7538"/>
                        <a:pt x="6652" y="6538"/>
                        <a:pt x="6168" y="5739"/>
                      </a:cubicBezTo>
                      <a:cubicBezTo>
                        <a:pt x="5738" y="4996"/>
                        <a:pt x="5282" y="4254"/>
                        <a:pt x="4969" y="3454"/>
                      </a:cubicBezTo>
                      <a:cubicBezTo>
                        <a:pt x="4653" y="2598"/>
                        <a:pt x="4539" y="1684"/>
                        <a:pt x="4683" y="771"/>
                      </a:cubicBezTo>
                      <a:cubicBezTo>
                        <a:pt x="4711" y="515"/>
                        <a:pt x="4768" y="257"/>
                        <a:pt x="48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13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14"/>
                <p:cNvSpPr/>
                <p:nvPr/>
              </p:nvSpPr>
              <p:spPr>
                <a:xfrm>
                  <a:off x="4076100" y="1968825"/>
                  <a:ext cx="275550" cy="30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" h="12251" extrusionOk="0">
                      <a:moveTo>
                        <a:pt x="1228" y="1"/>
                      </a:moveTo>
                      <a:cubicBezTo>
                        <a:pt x="458" y="1257"/>
                        <a:pt x="1" y="2714"/>
                        <a:pt x="1" y="4284"/>
                      </a:cubicBezTo>
                      <a:cubicBezTo>
                        <a:pt x="1" y="4599"/>
                        <a:pt x="28" y="4912"/>
                        <a:pt x="58" y="5227"/>
                      </a:cubicBezTo>
                      <a:cubicBezTo>
                        <a:pt x="572" y="4912"/>
                        <a:pt x="1086" y="4626"/>
                        <a:pt x="1657" y="4599"/>
                      </a:cubicBezTo>
                      <a:cubicBezTo>
                        <a:pt x="2513" y="4599"/>
                        <a:pt x="2913" y="5426"/>
                        <a:pt x="2998" y="6141"/>
                      </a:cubicBezTo>
                      <a:cubicBezTo>
                        <a:pt x="3142" y="7481"/>
                        <a:pt x="2856" y="8852"/>
                        <a:pt x="3199" y="10165"/>
                      </a:cubicBezTo>
                      <a:cubicBezTo>
                        <a:pt x="3256" y="10394"/>
                        <a:pt x="3340" y="10652"/>
                        <a:pt x="3455" y="10880"/>
                      </a:cubicBezTo>
                      <a:cubicBezTo>
                        <a:pt x="3854" y="11166"/>
                        <a:pt x="4284" y="11394"/>
                        <a:pt x="4740" y="11593"/>
                      </a:cubicBezTo>
                      <a:cubicBezTo>
                        <a:pt x="5197" y="11508"/>
                        <a:pt x="5654" y="11136"/>
                        <a:pt x="6054" y="10880"/>
                      </a:cubicBezTo>
                      <a:cubicBezTo>
                        <a:pt x="6415" y="10651"/>
                        <a:pt x="6803" y="10499"/>
                        <a:pt x="7207" y="10499"/>
                      </a:cubicBezTo>
                      <a:cubicBezTo>
                        <a:pt x="7409" y="10499"/>
                        <a:pt x="7615" y="10537"/>
                        <a:pt x="7824" y="10622"/>
                      </a:cubicBezTo>
                      <a:cubicBezTo>
                        <a:pt x="8338" y="10823"/>
                        <a:pt x="8708" y="11280"/>
                        <a:pt x="8966" y="11764"/>
                      </a:cubicBezTo>
                      <a:cubicBezTo>
                        <a:pt x="9050" y="11908"/>
                        <a:pt x="9137" y="12079"/>
                        <a:pt x="9194" y="12251"/>
                      </a:cubicBezTo>
                      <a:cubicBezTo>
                        <a:pt x="9823" y="12164"/>
                        <a:pt x="10421" y="11992"/>
                        <a:pt x="11022" y="11764"/>
                      </a:cubicBezTo>
                      <a:cubicBezTo>
                        <a:pt x="10878" y="11421"/>
                        <a:pt x="10793" y="11079"/>
                        <a:pt x="10679" y="10736"/>
                      </a:cubicBezTo>
                      <a:cubicBezTo>
                        <a:pt x="10364" y="9594"/>
                        <a:pt x="9823" y="8596"/>
                        <a:pt x="8738" y="8025"/>
                      </a:cubicBezTo>
                      <a:cubicBezTo>
                        <a:pt x="7908" y="7596"/>
                        <a:pt x="6853" y="7367"/>
                        <a:pt x="6396" y="6483"/>
                      </a:cubicBezTo>
                      <a:cubicBezTo>
                        <a:pt x="5940" y="5512"/>
                        <a:pt x="6367" y="4455"/>
                        <a:pt x="6282" y="3484"/>
                      </a:cubicBezTo>
                      <a:cubicBezTo>
                        <a:pt x="6195" y="2258"/>
                        <a:pt x="5083" y="1858"/>
                        <a:pt x="4026" y="1630"/>
                      </a:cubicBezTo>
                      <a:cubicBezTo>
                        <a:pt x="3112" y="1429"/>
                        <a:pt x="1856" y="1257"/>
                        <a:pt x="1371" y="287"/>
                      </a:cubicBezTo>
                      <a:cubicBezTo>
                        <a:pt x="1314" y="202"/>
                        <a:pt x="1257" y="115"/>
                        <a:pt x="122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13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01" name="Google Shape;2501;p14"/>
            <p:cNvGrpSpPr/>
            <p:nvPr/>
          </p:nvGrpSpPr>
          <p:grpSpPr>
            <a:xfrm flipH="1">
              <a:off x="713218" y="-952995"/>
              <a:ext cx="2146916" cy="1873435"/>
              <a:chOff x="7370668" y="1170600"/>
              <a:chExt cx="2146916" cy="1873435"/>
            </a:xfrm>
          </p:grpSpPr>
          <p:sp>
            <p:nvSpPr>
              <p:cNvPr id="2502" name="Google Shape;2502;p14"/>
              <p:cNvSpPr/>
              <p:nvPr/>
            </p:nvSpPr>
            <p:spPr>
              <a:xfrm>
                <a:off x="7644151" y="1232874"/>
                <a:ext cx="1620711" cy="1620566"/>
              </a:xfrm>
              <a:custGeom>
                <a:avLst/>
                <a:gdLst/>
                <a:ahLst/>
                <a:cxnLst/>
                <a:rect l="l" t="t" r="r" b="b"/>
                <a:pathLst>
                  <a:path w="11165" h="11164" extrusionOk="0">
                    <a:moveTo>
                      <a:pt x="5569" y="1"/>
                    </a:moveTo>
                    <a:cubicBezTo>
                      <a:pt x="2513" y="1"/>
                      <a:pt x="0" y="2484"/>
                      <a:pt x="0" y="5567"/>
                    </a:cubicBezTo>
                    <a:cubicBezTo>
                      <a:pt x="0" y="8651"/>
                      <a:pt x="2513" y="11163"/>
                      <a:pt x="5569" y="11163"/>
                    </a:cubicBezTo>
                    <a:cubicBezTo>
                      <a:pt x="8653" y="11163"/>
                      <a:pt x="11165" y="8651"/>
                      <a:pt x="11165" y="5567"/>
                    </a:cubicBezTo>
                    <a:cubicBezTo>
                      <a:pt x="11165" y="2484"/>
                      <a:pt x="8653" y="1"/>
                      <a:pt x="5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4"/>
              <p:cNvSpPr/>
              <p:nvPr/>
            </p:nvSpPr>
            <p:spPr>
              <a:xfrm>
                <a:off x="7988328" y="1232874"/>
                <a:ext cx="1036297" cy="315433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2173" extrusionOk="0">
                    <a:moveTo>
                      <a:pt x="3198" y="1"/>
                    </a:moveTo>
                    <a:cubicBezTo>
                      <a:pt x="2026" y="1"/>
                      <a:pt x="914" y="371"/>
                      <a:pt x="0" y="999"/>
                    </a:cubicBezTo>
                    <a:cubicBezTo>
                      <a:pt x="990" y="1824"/>
                      <a:pt x="2351" y="2172"/>
                      <a:pt x="3648" y="2172"/>
                    </a:cubicBezTo>
                    <a:cubicBezTo>
                      <a:pt x="3698" y="2172"/>
                      <a:pt x="3747" y="2172"/>
                      <a:pt x="3796" y="2171"/>
                    </a:cubicBezTo>
                    <a:cubicBezTo>
                      <a:pt x="4938" y="2141"/>
                      <a:pt x="6023" y="1798"/>
                      <a:pt x="7138" y="1600"/>
                    </a:cubicBezTo>
                    <a:cubicBezTo>
                      <a:pt x="6110" y="599"/>
                      <a:pt x="4740" y="1"/>
                      <a:pt x="3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4"/>
              <p:cNvSpPr/>
              <p:nvPr/>
            </p:nvSpPr>
            <p:spPr>
              <a:xfrm>
                <a:off x="8124925" y="2463696"/>
                <a:ext cx="1019604" cy="389755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2685" extrusionOk="0">
                    <a:moveTo>
                      <a:pt x="7024" y="0"/>
                    </a:moveTo>
                    <a:lnTo>
                      <a:pt x="7024" y="0"/>
                    </a:lnTo>
                    <a:cubicBezTo>
                      <a:pt x="5768" y="229"/>
                      <a:pt x="4569" y="743"/>
                      <a:pt x="3369" y="1343"/>
                    </a:cubicBezTo>
                    <a:cubicBezTo>
                      <a:pt x="2380" y="1864"/>
                      <a:pt x="1259" y="2201"/>
                      <a:pt x="132" y="2201"/>
                    </a:cubicBezTo>
                    <a:cubicBezTo>
                      <a:pt x="88" y="2201"/>
                      <a:pt x="44" y="2201"/>
                      <a:pt x="0" y="2200"/>
                    </a:cubicBezTo>
                    <a:lnTo>
                      <a:pt x="0" y="2200"/>
                    </a:lnTo>
                    <a:cubicBezTo>
                      <a:pt x="686" y="2513"/>
                      <a:pt x="1458" y="2684"/>
                      <a:pt x="2257" y="2684"/>
                    </a:cubicBezTo>
                    <a:cubicBezTo>
                      <a:pt x="4283" y="2684"/>
                      <a:pt x="6053" y="1599"/>
                      <a:pt x="70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4"/>
              <p:cNvSpPr/>
              <p:nvPr/>
            </p:nvSpPr>
            <p:spPr>
              <a:xfrm>
                <a:off x="7644151" y="1667922"/>
                <a:ext cx="1620711" cy="743074"/>
              </a:xfrm>
              <a:custGeom>
                <a:avLst/>
                <a:gdLst/>
                <a:ahLst/>
                <a:cxnLst/>
                <a:rect l="l" t="t" r="r" b="b"/>
                <a:pathLst>
                  <a:path w="11165" h="5119" extrusionOk="0">
                    <a:moveTo>
                      <a:pt x="10537" y="0"/>
                    </a:moveTo>
                    <a:cubicBezTo>
                      <a:pt x="10194" y="430"/>
                      <a:pt x="9623" y="800"/>
                      <a:pt x="9251" y="1028"/>
                    </a:cubicBezTo>
                    <a:cubicBezTo>
                      <a:pt x="8441" y="1526"/>
                      <a:pt x="7486" y="1808"/>
                      <a:pt x="6521" y="1808"/>
                    </a:cubicBezTo>
                    <a:cubicBezTo>
                      <a:pt x="6432" y="1808"/>
                      <a:pt x="6343" y="1805"/>
                      <a:pt x="6254" y="1800"/>
                    </a:cubicBezTo>
                    <a:cubicBezTo>
                      <a:pt x="5083" y="1714"/>
                      <a:pt x="4112" y="971"/>
                      <a:pt x="2999" y="686"/>
                    </a:cubicBezTo>
                    <a:cubicBezTo>
                      <a:pt x="2650" y="598"/>
                      <a:pt x="2305" y="561"/>
                      <a:pt x="1961" y="561"/>
                    </a:cubicBezTo>
                    <a:cubicBezTo>
                      <a:pt x="1405" y="561"/>
                      <a:pt x="851" y="659"/>
                      <a:pt x="286" y="800"/>
                    </a:cubicBezTo>
                    <a:cubicBezTo>
                      <a:pt x="115" y="1344"/>
                      <a:pt x="0" y="1942"/>
                      <a:pt x="0" y="2570"/>
                    </a:cubicBezTo>
                    <a:cubicBezTo>
                      <a:pt x="0" y="3141"/>
                      <a:pt x="87" y="3712"/>
                      <a:pt x="259" y="4226"/>
                    </a:cubicBezTo>
                    <a:cubicBezTo>
                      <a:pt x="1225" y="4920"/>
                      <a:pt x="2592" y="5118"/>
                      <a:pt x="3839" y="5118"/>
                    </a:cubicBezTo>
                    <a:cubicBezTo>
                      <a:pt x="4287" y="5118"/>
                      <a:pt x="4720" y="5093"/>
                      <a:pt x="5112" y="5055"/>
                    </a:cubicBezTo>
                    <a:cubicBezTo>
                      <a:pt x="6426" y="4941"/>
                      <a:pt x="7652" y="4541"/>
                      <a:pt x="8794" y="3883"/>
                    </a:cubicBezTo>
                    <a:cubicBezTo>
                      <a:pt x="9594" y="3427"/>
                      <a:pt x="10366" y="2885"/>
                      <a:pt x="11165" y="2371"/>
                    </a:cubicBezTo>
                    <a:cubicBezTo>
                      <a:pt x="11135" y="1515"/>
                      <a:pt x="10907" y="715"/>
                      <a:pt x="105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4"/>
              <p:cNvSpPr/>
              <p:nvPr/>
            </p:nvSpPr>
            <p:spPr>
              <a:xfrm>
                <a:off x="7370668" y="1170600"/>
                <a:ext cx="2146916" cy="1873435"/>
              </a:xfrm>
              <a:custGeom>
                <a:avLst/>
                <a:gdLst/>
                <a:ahLst/>
                <a:cxnLst/>
                <a:rect l="l" t="t" r="r" b="b"/>
                <a:pathLst>
                  <a:path w="14790" h="12906" extrusionOk="0">
                    <a:moveTo>
                      <a:pt x="658" y="0"/>
                    </a:moveTo>
                    <a:cubicBezTo>
                      <a:pt x="571" y="0"/>
                      <a:pt x="429" y="30"/>
                      <a:pt x="286" y="115"/>
                    </a:cubicBezTo>
                    <a:cubicBezTo>
                      <a:pt x="171" y="201"/>
                      <a:pt x="87" y="373"/>
                      <a:pt x="57" y="514"/>
                    </a:cubicBezTo>
                    <a:cubicBezTo>
                      <a:pt x="0" y="772"/>
                      <a:pt x="57" y="944"/>
                      <a:pt x="114" y="1085"/>
                    </a:cubicBezTo>
                    <a:cubicBezTo>
                      <a:pt x="228" y="1401"/>
                      <a:pt x="372" y="1656"/>
                      <a:pt x="514" y="1914"/>
                    </a:cubicBezTo>
                    <a:cubicBezTo>
                      <a:pt x="799" y="2428"/>
                      <a:pt x="1142" y="2885"/>
                      <a:pt x="1514" y="3342"/>
                    </a:cubicBezTo>
                    <a:cubicBezTo>
                      <a:pt x="2942" y="5082"/>
                      <a:pt x="4568" y="6654"/>
                      <a:pt x="6281" y="8139"/>
                    </a:cubicBezTo>
                    <a:cubicBezTo>
                      <a:pt x="7138" y="8851"/>
                      <a:pt x="7994" y="9566"/>
                      <a:pt x="8908" y="10222"/>
                    </a:cubicBezTo>
                    <a:cubicBezTo>
                      <a:pt x="9822" y="10879"/>
                      <a:pt x="10765" y="11535"/>
                      <a:pt x="11763" y="12079"/>
                    </a:cubicBezTo>
                    <a:cubicBezTo>
                      <a:pt x="12277" y="12334"/>
                      <a:pt x="12791" y="12620"/>
                      <a:pt x="13362" y="12791"/>
                    </a:cubicBezTo>
                    <a:cubicBezTo>
                      <a:pt x="13506" y="12848"/>
                      <a:pt x="13677" y="12878"/>
                      <a:pt x="13848" y="12905"/>
                    </a:cubicBezTo>
                    <a:lnTo>
                      <a:pt x="14134" y="12905"/>
                    </a:lnTo>
                    <a:cubicBezTo>
                      <a:pt x="14248" y="12878"/>
                      <a:pt x="14362" y="12878"/>
                      <a:pt x="14504" y="12764"/>
                    </a:cubicBezTo>
                    <a:cubicBezTo>
                      <a:pt x="14648" y="12677"/>
                      <a:pt x="14732" y="12535"/>
                      <a:pt x="14762" y="12392"/>
                    </a:cubicBezTo>
                    <a:cubicBezTo>
                      <a:pt x="14789" y="12250"/>
                      <a:pt x="14762" y="12163"/>
                      <a:pt x="14762" y="12049"/>
                    </a:cubicBezTo>
                    <a:cubicBezTo>
                      <a:pt x="14732" y="11850"/>
                      <a:pt x="14648" y="11706"/>
                      <a:pt x="14591" y="11565"/>
                    </a:cubicBezTo>
                    <a:cubicBezTo>
                      <a:pt x="14447" y="11307"/>
                      <a:pt x="14276" y="11051"/>
                      <a:pt x="14104" y="10822"/>
                    </a:cubicBezTo>
                    <a:cubicBezTo>
                      <a:pt x="13933" y="10594"/>
                      <a:pt x="13762" y="10366"/>
                      <a:pt x="13563" y="10165"/>
                    </a:cubicBezTo>
                    <a:cubicBezTo>
                      <a:pt x="13191" y="9737"/>
                      <a:pt x="12791" y="9338"/>
                      <a:pt x="12391" y="8965"/>
                    </a:cubicBezTo>
                    <a:cubicBezTo>
                      <a:pt x="12358" y="8932"/>
                      <a:pt x="12325" y="8918"/>
                      <a:pt x="12292" y="8918"/>
                    </a:cubicBezTo>
                    <a:cubicBezTo>
                      <a:pt x="12268" y="8918"/>
                      <a:pt x="12244" y="8926"/>
                      <a:pt x="12220" y="8938"/>
                    </a:cubicBezTo>
                    <a:cubicBezTo>
                      <a:pt x="12163" y="8995"/>
                      <a:pt x="12163" y="9080"/>
                      <a:pt x="12192" y="9109"/>
                    </a:cubicBezTo>
                    <a:cubicBezTo>
                      <a:pt x="12535" y="9566"/>
                      <a:pt x="12878" y="9993"/>
                      <a:pt x="13191" y="10450"/>
                    </a:cubicBezTo>
                    <a:cubicBezTo>
                      <a:pt x="13506" y="10907"/>
                      <a:pt x="13819" y="11364"/>
                      <a:pt x="13990" y="11820"/>
                    </a:cubicBezTo>
                    <a:cubicBezTo>
                      <a:pt x="14047" y="11935"/>
                      <a:pt x="14077" y="12049"/>
                      <a:pt x="14077" y="12136"/>
                    </a:cubicBezTo>
                    <a:lnTo>
                      <a:pt x="14077" y="12178"/>
                    </a:lnTo>
                    <a:lnTo>
                      <a:pt x="14077" y="12178"/>
                    </a:lnTo>
                    <a:cubicBezTo>
                      <a:pt x="14075" y="12178"/>
                      <a:pt x="14074" y="12178"/>
                      <a:pt x="14073" y="12178"/>
                    </a:cubicBezTo>
                    <a:cubicBezTo>
                      <a:pt x="14040" y="12178"/>
                      <a:pt x="13990" y="12178"/>
                      <a:pt x="13933" y="12163"/>
                    </a:cubicBezTo>
                    <a:cubicBezTo>
                      <a:pt x="13848" y="12136"/>
                      <a:pt x="13734" y="12106"/>
                      <a:pt x="13620" y="12049"/>
                    </a:cubicBezTo>
                    <a:cubicBezTo>
                      <a:pt x="13134" y="11878"/>
                      <a:pt x="12677" y="11592"/>
                      <a:pt x="12220" y="11307"/>
                    </a:cubicBezTo>
                    <a:cubicBezTo>
                      <a:pt x="11279" y="10736"/>
                      <a:pt x="10393" y="10080"/>
                      <a:pt x="9536" y="9422"/>
                    </a:cubicBezTo>
                    <a:cubicBezTo>
                      <a:pt x="8652" y="8737"/>
                      <a:pt x="7796" y="8052"/>
                      <a:pt x="6967" y="7309"/>
                    </a:cubicBezTo>
                    <a:cubicBezTo>
                      <a:pt x="6110" y="6597"/>
                      <a:pt x="5311" y="5854"/>
                      <a:pt x="4511" y="5112"/>
                    </a:cubicBezTo>
                    <a:cubicBezTo>
                      <a:pt x="3684" y="4370"/>
                      <a:pt x="2912" y="3570"/>
                      <a:pt x="2200" y="2771"/>
                    </a:cubicBezTo>
                    <a:cubicBezTo>
                      <a:pt x="1827" y="2342"/>
                      <a:pt x="1485" y="1942"/>
                      <a:pt x="1172" y="1515"/>
                    </a:cubicBezTo>
                    <a:cubicBezTo>
                      <a:pt x="1028" y="1286"/>
                      <a:pt x="886" y="1058"/>
                      <a:pt x="799" y="857"/>
                    </a:cubicBezTo>
                    <a:cubicBezTo>
                      <a:pt x="759" y="777"/>
                      <a:pt x="734" y="696"/>
                      <a:pt x="722" y="656"/>
                    </a:cubicBezTo>
                    <a:lnTo>
                      <a:pt x="722" y="656"/>
                    </a:lnTo>
                    <a:cubicBezTo>
                      <a:pt x="763" y="643"/>
                      <a:pt x="810" y="636"/>
                      <a:pt x="860" y="636"/>
                    </a:cubicBezTo>
                    <a:cubicBezTo>
                      <a:pt x="914" y="636"/>
                      <a:pt x="971" y="643"/>
                      <a:pt x="1028" y="658"/>
                    </a:cubicBezTo>
                    <a:cubicBezTo>
                      <a:pt x="1142" y="686"/>
                      <a:pt x="1256" y="715"/>
                      <a:pt x="1400" y="772"/>
                    </a:cubicBezTo>
                    <a:cubicBezTo>
                      <a:pt x="1656" y="857"/>
                      <a:pt x="1884" y="971"/>
                      <a:pt x="2143" y="1058"/>
                    </a:cubicBezTo>
                    <a:cubicBezTo>
                      <a:pt x="2656" y="1286"/>
                      <a:pt x="3141" y="1542"/>
                      <a:pt x="3627" y="1828"/>
                    </a:cubicBezTo>
                    <a:cubicBezTo>
                      <a:pt x="3643" y="1836"/>
                      <a:pt x="3658" y="1839"/>
                      <a:pt x="3673" y="1839"/>
                    </a:cubicBezTo>
                    <a:cubicBezTo>
                      <a:pt x="3713" y="1839"/>
                      <a:pt x="3749" y="1812"/>
                      <a:pt x="3769" y="1771"/>
                    </a:cubicBezTo>
                    <a:cubicBezTo>
                      <a:pt x="3826" y="1743"/>
                      <a:pt x="3826" y="1656"/>
                      <a:pt x="3769" y="1599"/>
                    </a:cubicBezTo>
                    <a:cubicBezTo>
                      <a:pt x="3312" y="1257"/>
                      <a:pt x="2855" y="944"/>
                      <a:pt x="2371" y="658"/>
                    </a:cubicBezTo>
                    <a:cubicBezTo>
                      <a:pt x="2113" y="514"/>
                      <a:pt x="1857" y="373"/>
                      <a:pt x="1599" y="258"/>
                    </a:cubicBezTo>
                    <a:cubicBezTo>
                      <a:pt x="1457" y="172"/>
                      <a:pt x="1313" y="115"/>
                      <a:pt x="1172" y="87"/>
                    </a:cubicBezTo>
                    <a:cubicBezTo>
                      <a:pt x="1028" y="30"/>
                      <a:pt x="857" y="0"/>
                      <a:pt x="6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4"/>
              <p:cNvSpPr/>
              <p:nvPr/>
            </p:nvSpPr>
            <p:spPr>
              <a:xfrm>
                <a:off x="7403765" y="1199777"/>
                <a:ext cx="2080723" cy="1809419"/>
              </a:xfrm>
              <a:custGeom>
                <a:avLst/>
                <a:gdLst/>
                <a:ahLst/>
                <a:cxnLst/>
                <a:rect l="l" t="t" r="r" b="b"/>
                <a:pathLst>
                  <a:path w="14334" h="12465" extrusionOk="0">
                    <a:moveTo>
                      <a:pt x="457" y="0"/>
                    </a:moveTo>
                    <a:cubicBezTo>
                      <a:pt x="373" y="28"/>
                      <a:pt x="286" y="28"/>
                      <a:pt x="201" y="85"/>
                    </a:cubicBezTo>
                    <a:cubicBezTo>
                      <a:pt x="115" y="142"/>
                      <a:pt x="58" y="256"/>
                      <a:pt x="58" y="343"/>
                    </a:cubicBezTo>
                    <a:cubicBezTo>
                      <a:pt x="0" y="514"/>
                      <a:pt x="58" y="686"/>
                      <a:pt x="115" y="800"/>
                    </a:cubicBezTo>
                    <a:cubicBezTo>
                      <a:pt x="201" y="1085"/>
                      <a:pt x="343" y="1341"/>
                      <a:pt x="487" y="1570"/>
                    </a:cubicBezTo>
                    <a:cubicBezTo>
                      <a:pt x="800" y="2056"/>
                      <a:pt x="1143" y="2513"/>
                      <a:pt x="1515" y="2940"/>
                    </a:cubicBezTo>
                    <a:cubicBezTo>
                      <a:pt x="2942" y="4653"/>
                      <a:pt x="4569" y="6195"/>
                      <a:pt x="6254" y="7652"/>
                    </a:cubicBezTo>
                    <a:cubicBezTo>
                      <a:pt x="7111" y="8394"/>
                      <a:pt x="7995" y="9080"/>
                      <a:pt x="8881" y="9765"/>
                    </a:cubicBezTo>
                    <a:cubicBezTo>
                      <a:pt x="9795" y="10420"/>
                      <a:pt x="10708" y="11078"/>
                      <a:pt x="11679" y="11619"/>
                    </a:cubicBezTo>
                    <a:cubicBezTo>
                      <a:pt x="12163" y="11905"/>
                      <a:pt x="12677" y="12163"/>
                      <a:pt x="13221" y="12362"/>
                    </a:cubicBezTo>
                    <a:lnTo>
                      <a:pt x="13648" y="12449"/>
                    </a:lnTo>
                    <a:cubicBezTo>
                      <a:pt x="13700" y="12459"/>
                      <a:pt x="13756" y="12465"/>
                      <a:pt x="13814" y="12465"/>
                    </a:cubicBezTo>
                    <a:cubicBezTo>
                      <a:pt x="13916" y="12465"/>
                      <a:pt x="14025" y="12445"/>
                      <a:pt x="14134" y="12392"/>
                    </a:cubicBezTo>
                    <a:cubicBezTo>
                      <a:pt x="14219" y="12305"/>
                      <a:pt x="14276" y="12220"/>
                      <a:pt x="14306" y="12133"/>
                    </a:cubicBezTo>
                    <a:cubicBezTo>
                      <a:pt x="14333" y="12049"/>
                      <a:pt x="14333" y="11962"/>
                      <a:pt x="14306" y="11878"/>
                    </a:cubicBezTo>
                    <a:cubicBezTo>
                      <a:pt x="14276" y="11734"/>
                      <a:pt x="14219" y="11592"/>
                      <a:pt x="14162" y="11448"/>
                    </a:cubicBezTo>
                    <a:cubicBezTo>
                      <a:pt x="13906" y="10934"/>
                      <a:pt x="13563" y="10477"/>
                      <a:pt x="13221" y="10050"/>
                    </a:cubicBezTo>
                    <a:cubicBezTo>
                      <a:pt x="12848" y="9621"/>
                      <a:pt x="12478" y="9221"/>
                      <a:pt x="12106" y="8821"/>
                    </a:cubicBezTo>
                    <a:cubicBezTo>
                      <a:pt x="12079" y="8794"/>
                      <a:pt x="12049" y="8794"/>
                      <a:pt x="12022" y="8794"/>
                    </a:cubicBezTo>
                    <a:lnTo>
                      <a:pt x="12022" y="8879"/>
                    </a:lnTo>
                    <a:cubicBezTo>
                      <a:pt x="12392" y="9278"/>
                      <a:pt x="12764" y="9708"/>
                      <a:pt x="13077" y="10165"/>
                    </a:cubicBezTo>
                    <a:cubicBezTo>
                      <a:pt x="13419" y="10592"/>
                      <a:pt x="13735" y="11048"/>
                      <a:pt x="13963" y="11535"/>
                    </a:cubicBezTo>
                    <a:cubicBezTo>
                      <a:pt x="14020" y="11677"/>
                      <a:pt x="14048" y="11791"/>
                      <a:pt x="14077" y="11905"/>
                    </a:cubicBezTo>
                    <a:cubicBezTo>
                      <a:pt x="14105" y="12049"/>
                      <a:pt x="14077" y="12133"/>
                      <a:pt x="13990" y="12163"/>
                    </a:cubicBezTo>
                    <a:cubicBezTo>
                      <a:pt x="13957" y="12196"/>
                      <a:pt x="13905" y="12210"/>
                      <a:pt x="13839" y="12210"/>
                    </a:cubicBezTo>
                    <a:cubicBezTo>
                      <a:pt x="13791" y="12210"/>
                      <a:pt x="13737" y="12203"/>
                      <a:pt x="13678" y="12191"/>
                    </a:cubicBezTo>
                    <a:cubicBezTo>
                      <a:pt x="13563" y="12191"/>
                      <a:pt x="13419" y="12133"/>
                      <a:pt x="13305" y="12106"/>
                    </a:cubicBezTo>
                    <a:cubicBezTo>
                      <a:pt x="12791" y="11905"/>
                      <a:pt x="12307" y="11649"/>
                      <a:pt x="11850" y="11364"/>
                    </a:cubicBezTo>
                    <a:cubicBezTo>
                      <a:pt x="9936" y="10192"/>
                      <a:pt x="8196" y="8821"/>
                      <a:pt x="6510" y="7394"/>
                    </a:cubicBezTo>
                    <a:cubicBezTo>
                      <a:pt x="5654" y="6652"/>
                      <a:pt x="4827" y="5909"/>
                      <a:pt x="4027" y="5140"/>
                    </a:cubicBezTo>
                    <a:cubicBezTo>
                      <a:pt x="3228" y="4368"/>
                      <a:pt x="2456" y="3568"/>
                      <a:pt x="1743" y="2741"/>
                    </a:cubicBezTo>
                    <a:cubicBezTo>
                      <a:pt x="1371" y="2312"/>
                      <a:pt x="1028" y="1885"/>
                      <a:pt x="715" y="1428"/>
                    </a:cubicBezTo>
                    <a:cubicBezTo>
                      <a:pt x="571" y="1200"/>
                      <a:pt x="430" y="971"/>
                      <a:pt x="343" y="743"/>
                    </a:cubicBezTo>
                    <a:cubicBezTo>
                      <a:pt x="286" y="599"/>
                      <a:pt x="259" y="485"/>
                      <a:pt x="286" y="370"/>
                    </a:cubicBezTo>
                    <a:cubicBezTo>
                      <a:pt x="286" y="286"/>
                      <a:pt x="343" y="256"/>
                      <a:pt x="457" y="229"/>
                    </a:cubicBezTo>
                    <a:cubicBezTo>
                      <a:pt x="715" y="229"/>
                      <a:pt x="971" y="313"/>
                      <a:pt x="1229" y="400"/>
                    </a:cubicBezTo>
                    <a:cubicBezTo>
                      <a:pt x="1485" y="485"/>
                      <a:pt x="1743" y="599"/>
                      <a:pt x="1999" y="743"/>
                    </a:cubicBezTo>
                    <a:cubicBezTo>
                      <a:pt x="2486" y="971"/>
                      <a:pt x="2970" y="1257"/>
                      <a:pt x="3456" y="1542"/>
                    </a:cubicBezTo>
                    <a:cubicBezTo>
                      <a:pt x="3456" y="1551"/>
                      <a:pt x="3459" y="1554"/>
                      <a:pt x="3464" y="1554"/>
                    </a:cubicBezTo>
                    <a:cubicBezTo>
                      <a:pt x="3475" y="1554"/>
                      <a:pt x="3494" y="1542"/>
                      <a:pt x="3513" y="1542"/>
                    </a:cubicBezTo>
                    <a:cubicBezTo>
                      <a:pt x="3513" y="1512"/>
                      <a:pt x="3513" y="1485"/>
                      <a:pt x="3484" y="1485"/>
                    </a:cubicBezTo>
                    <a:cubicBezTo>
                      <a:pt x="3027" y="1170"/>
                      <a:pt x="2570" y="857"/>
                      <a:pt x="2056" y="599"/>
                    </a:cubicBezTo>
                    <a:cubicBezTo>
                      <a:pt x="1828" y="457"/>
                      <a:pt x="1572" y="313"/>
                      <a:pt x="1314" y="229"/>
                    </a:cubicBezTo>
                    <a:cubicBezTo>
                      <a:pt x="1028" y="115"/>
                      <a:pt x="772" y="0"/>
                      <a:pt x="4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8" name="Google Shape;2508;p14"/>
            <p:cNvGrpSpPr/>
            <p:nvPr/>
          </p:nvGrpSpPr>
          <p:grpSpPr>
            <a:xfrm>
              <a:off x="8561294" y="3555309"/>
              <a:ext cx="1179858" cy="1148257"/>
              <a:chOff x="6135492" y="1597374"/>
              <a:chExt cx="758751" cy="738429"/>
            </a:xfrm>
          </p:grpSpPr>
          <p:sp>
            <p:nvSpPr>
              <p:cNvPr id="2509" name="Google Shape;2509;p14"/>
              <p:cNvSpPr/>
              <p:nvPr/>
            </p:nvSpPr>
            <p:spPr>
              <a:xfrm>
                <a:off x="6135492" y="1597374"/>
                <a:ext cx="758751" cy="738429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5087" extrusionOk="0">
                    <a:moveTo>
                      <a:pt x="2591" y="0"/>
                    </a:moveTo>
                    <a:cubicBezTo>
                      <a:pt x="2556" y="0"/>
                      <a:pt x="2521" y="1"/>
                      <a:pt x="2486" y="2"/>
                    </a:cubicBezTo>
                    <a:cubicBezTo>
                      <a:pt x="1086" y="87"/>
                      <a:pt x="1" y="1286"/>
                      <a:pt x="88" y="2686"/>
                    </a:cubicBezTo>
                    <a:cubicBezTo>
                      <a:pt x="143" y="4048"/>
                      <a:pt x="1283" y="5087"/>
                      <a:pt x="2634" y="5087"/>
                    </a:cubicBezTo>
                    <a:cubicBezTo>
                      <a:pt x="2670" y="5087"/>
                      <a:pt x="2706" y="5086"/>
                      <a:pt x="2742" y="5084"/>
                    </a:cubicBezTo>
                    <a:cubicBezTo>
                      <a:pt x="4142" y="4998"/>
                      <a:pt x="5227" y="3828"/>
                      <a:pt x="5140" y="2428"/>
                    </a:cubicBezTo>
                    <a:cubicBezTo>
                      <a:pt x="5084" y="1065"/>
                      <a:pt x="3944" y="0"/>
                      <a:pt x="2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4"/>
              <p:cNvSpPr/>
              <p:nvPr/>
            </p:nvSpPr>
            <p:spPr>
              <a:xfrm>
                <a:off x="6313895" y="1597664"/>
                <a:ext cx="435190" cy="112644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776" extrusionOk="0">
                    <a:moveTo>
                      <a:pt x="1399" y="0"/>
                    </a:moveTo>
                    <a:cubicBezTo>
                      <a:pt x="885" y="0"/>
                      <a:pt x="400" y="172"/>
                      <a:pt x="1" y="427"/>
                    </a:cubicBezTo>
                    <a:cubicBezTo>
                      <a:pt x="85" y="457"/>
                      <a:pt x="172" y="484"/>
                      <a:pt x="257" y="542"/>
                    </a:cubicBezTo>
                    <a:cubicBezTo>
                      <a:pt x="572" y="685"/>
                      <a:pt x="885" y="743"/>
                      <a:pt x="1257" y="770"/>
                    </a:cubicBezTo>
                    <a:cubicBezTo>
                      <a:pt x="1337" y="774"/>
                      <a:pt x="1417" y="776"/>
                      <a:pt x="1497" y="776"/>
                    </a:cubicBezTo>
                    <a:cubicBezTo>
                      <a:pt x="2009" y="776"/>
                      <a:pt x="2503" y="698"/>
                      <a:pt x="2997" y="599"/>
                    </a:cubicBezTo>
                    <a:cubicBezTo>
                      <a:pt x="2570" y="229"/>
                      <a:pt x="1999" y="0"/>
                      <a:pt x="1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11" name="Google Shape;2511;p14"/>
              <p:cNvSpPr/>
              <p:nvPr/>
            </p:nvSpPr>
            <p:spPr>
              <a:xfrm>
                <a:off x="6148121" y="1755164"/>
                <a:ext cx="733639" cy="391206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2695" extrusionOk="0">
                    <a:moveTo>
                      <a:pt x="4596" y="0"/>
                    </a:moveTo>
                    <a:cubicBezTo>
                      <a:pt x="4197" y="0"/>
                      <a:pt x="3769" y="172"/>
                      <a:pt x="3397" y="256"/>
                    </a:cubicBezTo>
                    <a:cubicBezTo>
                      <a:pt x="2997" y="370"/>
                      <a:pt x="2570" y="457"/>
                      <a:pt x="2141" y="484"/>
                    </a:cubicBezTo>
                    <a:cubicBezTo>
                      <a:pt x="1962" y="497"/>
                      <a:pt x="1778" y="504"/>
                      <a:pt x="1593" y="504"/>
                    </a:cubicBezTo>
                    <a:cubicBezTo>
                      <a:pt x="1336" y="504"/>
                      <a:pt x="1077" y="490"/>
                      <a:pt x="827" y="457"/>
                    </a:cubicBezTo>
                    <a:cubicBezTo>
                      <a:pt x="629" y="427"/>
                      <a:pt x="428" y="400"/>
                      <a:pt x="229" y="400"/>
                    </a:cubicBezTo>
                    <a:cubicBezTo>
                      <a:pt x="85" y="713"/>
                      <a:pt x="1" y="1085"/>
                      <a:pt x="1" y="1455"/>
                    </a:cubicBezTo>
                    <a:cubicBezTo>
                      <a:pt x="1" y="1912"/>
                      <a:pt x="115" y="2312"/>
                      <a:pt x="314" y="2684"/>
                    </a:cubicBezTo>
                    <a:cubicBezTo>
                      <a:pt x="384" y="2691"/>
                      <a:pt x="455" y="2694"/>
                      <a:pt x="526" y="2694"/>
                    </a:cubicBezTo>
                    <a:cubicBezTo>
                      <a:pt x="742" y="2694"/>
                      <a:pt x="963" y="2663"/>
                      <a:pt x="1200" y="2597"/>
                    </a:cubicBezTo>
                    <a:cubicBezTo>
                      <a:pt x="1714" y="2426"/>
                      <a:pt x="2171" y="2140"/>
                      <a:pt x="2684" y="1912"/>
                    </a:cubicBezTo>
                    <a:cubicBezTo>
                      <a:pt x="3454" y="1599"/>
                      <a:pt x="4254" y="1341"/>
                      <a:pt x="5053" y="1113"/>
                    </a:cubicBezTo>
                    <a:cubicBezTo>
                      <a:pt x="4996" y="685"/>
                      <a:pt x="4825" y="313"/>
                      <a:pt x="45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2512" name="Google Shape;2512;p14"/>
              <p:cNvSpPr/>
              <p:nvPr/>
            </p:nvSpPr>
            <p:spPr>
              <a:xfrm>
                <a:off x="6405056" y="2077857"/>
                <a:ext cx="460012" cy="257659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775" extrusionOk="0">
                    <a:moveTo>
                      <a:pt x="2840" y="1"/>
                    </a:moveTo>
                    <a:cubicBezTo>
                      <a:pt x="2625" y="1"/>
                      <a:pt x="2405" y="14"/>
                      <a:pt x="2198" y="89"/>
                    </a:cubicBezTo>
                    <a:cubicBezTo>
                      <a:pt x="1771" y="203"/>
                      <a:pt x="1399" y="461"/>
                      <a:pt x="1029" y="717"/>
                    </a:cubicBezTo>
                    <a:cubicBezTo>
                      <a:pt x="656" y="975"/>
                      <a:pt x="286" y="1288"/>
                      <a:pt x="1" y="1660"/>
                    </a:cubicBezTo>
                    <a:cubicBezTo>
                      <a:pt x="229" y="1745"/>
                      <a:pt x="485" y="1774"/>
                      <a:pt x="771" y="1774"/>
                    </a:cubicBezTo>
                    <a:cubicBezTo>
                      <a:pt x="1885" y="1774"/>
                      <a:pt x="2856" y="1032"/>
                      <a:pt x="3169" y="4"/>
                    </a:cubicBezTo>
                    <a:cubicBezTo>
                      <a:pt x="3062" y="4"/>
                      <a:pt x="2951" y="1"/>
                      <a:pt x="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2513" name="Google Shape;2513;p14"/>
          <p:cNvGrpSpPr/>
          <p:nvPr/>
        </p:nvGrpSpPr>
        <p:grpSpPr>
          <a:xfrm>
            <a:off x="713222" y="255088"/>
            <a:ext cx="8081392" cy="4448488"/>
            <a:chOff x="713222" y="255088"/>
            <a:chExt cx="8081392" cy="4448488"/>
          </a:xfrm>
        </p:grpSpPr>
        <p:sp>
          <p:nvSpPr>
            <p:cNvPr id="2514" name="Google Shape;2514;p14"/>
            <p:cNvSpPr/>
            <p:nvPr/>
          </p:nvSpPr>
          <p:spPr>
            <a:xfrm>
              <a:off x="713222" y="1088575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4"/>
            <p:cNvSpPr/>
            <p:nvPr/>
          </p:nvSpPr>
          <p:spPr>
            <a:xfrm>
              <a:off x="2748254" y="4173502"/>
              <a:ext cx="529602" cy="53007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4"/>
            <p:cNvSpPr/>
            <p:nvPr/>
          </p:nvSpPr>
          <p:spPr>
            <a:xfrm>
              <a:off x="8415347" y="255088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7" name="Google Shape;2517;p14"/>
          <p:cNvSpPr txBox="1">
            <a:spLocks noGrp="1"/>
          </p:cNvSpPr>
          <p:nvPr>
            <p:ph type="subTitle" idx="1"/>
          </p:nvPr>
        </p:nvSpPr>
        <p:spPr>
          <a:xfrm>
            <a:off x="2766250" y="985175"/>
            <a:ext cx="5653200" cy="24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Font typeface="Patua One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700"/>
              <a:buFont typeface="Patua One"/>
              <a:buNone/>
              <a:defRPr sz="2700"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/>
          </a:p>
        </p:txBody>
      </p:sp>
      <p:sp>
        <p:nvSpPr>
          <p:cNvPr id="2518" name="Google Shape;2518;p14"/>
          <p:cNvSpPr txBox="1">
            <a:spLocks noGrp="1"/>
          </p:cNvSpPr>
          <p:nvPr>
            <p:ph type="title"/>
          </p:nvPr>
        </p:nvSpPr>
        <p:spPr>
          <a:xfrm>
            <a:off x="5283342" y="3488275"/>
            <a:ext cx="3132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"/>
              <a:buNone/>
              <a:defRPr sz="1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0" name="Google Shape;2520;p15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521" name="Google Shape;2521;p15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2" name="Google Shape;2522;p15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523" name="Google Shape;2523;p15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5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6" name="Google Shape;2526;p15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15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528" name="Google Shape;2528;p15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5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5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5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5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5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5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5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5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5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5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5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5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5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5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5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5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5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5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5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5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5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5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5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5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5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5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5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5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5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5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15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15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15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15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15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15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15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15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15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15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15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15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15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15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15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15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15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15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15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5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5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5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5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5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5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5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5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5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5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5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5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5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5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5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5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5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5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5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5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5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5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5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5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5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5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5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5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5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5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5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5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5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5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5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5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5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5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5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5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5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5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5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5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5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8" name="Google Shape;2708;p15"/>
          <p:cNvGrpSpPr/>
          <p:nvPr/>
        </p:nvGrpSpPr>
        <p:grpSpPr>
          <a:xfrm>
            <a:off x="274813" y="250324"/>
            <a:ext cx="8605925" cy="4747443"/>
            <a:chOff x="274813" y="250324"/>
            <a:chExt cx="8605925" cy="4747443"/>
          </a:xfrm>
        </p:grpSpPr>
        <p:sp>
          <p:nvSpPr>
            <p:cNvPr id="2709" name="Google Shape;2709;p15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0" name="Google Shape;2710;p15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2711" name="Google Shape;2711;p15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2712" name="Google Shape;2712;p15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2713" name="Google Shape;2713;p15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15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15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16" name="Google Shape;2716;p15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2717" name="Google Shape;2717;p15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18" name="Google Shape;2718;p15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5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5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1" name="Google Shape;2721;p15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2" name="Google Shape;2722;p15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2723" name="Google Shape;2723;p15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24" name="Google Shape;2724;p15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725" name="Google Shape;2725;p15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5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5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5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5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0" name="Google Shape;2730;p15"/>
            <p:cNvGrpSpPr/>
            <p:nvPr/>
          </p:nvGrpSpPr>
          <p:grpSpPr>
            <a:xfrm>
              <a:off x="7882927" y="250324"/>
              <a:ext cx="498898" cy="708105"/>
              <a:chOff x="8082452" y="285774"/>
              <a:chExt cx="498898" cy="708105"/>
            </a:xfrm>
          </p:grpSpPr>
          <p:grpSp>
            <p:nvGrpSpPr>
              <p:cNvPr id="2731" name="Google Shape;2731;p15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2732" name="Google Shape;2732;p15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733" name="Google Shape;2733;p15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15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15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15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37" name="Google Shape;2737;p15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8" name="Google Shape;2738;p15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9" name="Google Shape;2739;p15"/>
          <p:cNvSpPr txBox="1">
            <a:spLocks noGrp="1"/>
          </p:cNvSpPr>
          <p:nvPr>
            <p:ph type="subTitle" idx="1"/>
          </p:nvPr>
        </p:nvSpPr>
        <p:spPr>
          <a:xfrm>
            <a:off x="713225" y="2738650"/>
            <a:ext cx="3032700" cy="12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40" name="Google Shape;2740;p15"/>
          <p:cNvSpPr txBox="1">
            <a:spLocks noGrp="1"/>
          </p:cNvSpPr>
          <p:nvPr>
            <p:ph type="ctrTitle"/>
          </p:nvPr>
        </p:nvSpPr>
        <p:spPr>
          <a:xfrm>
            <a:off x="713375" y="1445500"/>
            <a:ext cx="3032700" cy="12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_1_1_2"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2" name="Google Shape;2742;p16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743" name="Google Shape;2743;p16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4" name="Google Shape;2744;p16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745" name="Google Shape;2745;p16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6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6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8" name="Google Shape;2748;p16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9" name="Google Shape;2749;p16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750" name="Google Shape;2750;p16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6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6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6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6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16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16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6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6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6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6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6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6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16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16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6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6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6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6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6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6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6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6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16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16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6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6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6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6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6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6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6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6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6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6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6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6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6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6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6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6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16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16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6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6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6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6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6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6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6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6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6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6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6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6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6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6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6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6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16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16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16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6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6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6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6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6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6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6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6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6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6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6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6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6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6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6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6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16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6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6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6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6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6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6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6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6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6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6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6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6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6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6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6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6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6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16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16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6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6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6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6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6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6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6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6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6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6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6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6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6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6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6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6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16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16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16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16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16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16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16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6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6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6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6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6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6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6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6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6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6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6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16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16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6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6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6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6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6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6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6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6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6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6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6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6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6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6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6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6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16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16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6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6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6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6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6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6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6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6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6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6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6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6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6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6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6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6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16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16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6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6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6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6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16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16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16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16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16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16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30" name="Google Shape;2930;p16"/>
          <p:cNvGrpSpPr/>
          <p:nvPr/>
        </p:nvGrpSpPr>
        <p:grpSpPr>
          <a:xfrm>
            <a:off x="274813" y="203133"/>
            <a:ext cx="8629275" cy="4794634"/>
            <a:chOff x="274813" y="203133"/>
            <a:chExt cx="8629275" cy="4794634"/>
          </a:xfrm>
        </p:grpSpPr>
        <p:sp>
          <p:nvSpPr>
            <p:cNvPr id="2931" name="Google Shape;2931;p16"/>
            <p:cNvSpPr/>
            <p:nvPr/>
          </p:nvSpPr>
          <p:spPr>
            <a:xfrm>
              <a:off x="8702888" y="20313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6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6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4" name="Google Shape;2934;p16"/>
            <p:cNvGrpSpPr/>
            <p:nvPr/>
          </p:nvGrpSpPr>
          <p:grpSpPr>
            <a:xfrm rot="10800000" flipH="1">
              <a:off x="275106" y="4641048"/>
              <a:ext cx="858544" cy="356719"/>
              <a:chOff x="219125" y="484675"/>
              <a:chExt cx="1622650" cy="674200"/>
            </a:xfrm>
          </p:grpSpPr>
          <p:sp>
            <p:nvSpPr>
              <p:cNvPr id="2935" name="Google Shape;2935;p16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2936" name="Google Shape;2936;p16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2937" name="Google Shape;2937;p16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8" name="Google Shape;2938;p16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9" name="Google Shape;2939;p16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40" name="Google Shape;2940;p16"/>
            <p:cNvGrpSpPr/>
            <p:nvPr/>
          </p:nvGrpSpPr>
          <p:grpSpPr>
            <a:xfrm rot="10800000" flipH="1">
              <a:off x="8381813" y="285765"/>
              <a:ext cx="498909" cy="721242"/>
              <a:chOff x="8233275" y="1900925"/>
              <a:chExt cx="753525" cy="1089325"/>
            </a:xfrm>
          </p:grpSpPr>
          <p:sp>
            <p:nvSpPr>
              <p:cNvPr id="2941" name="Google Shape;2941;p16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42" name="Google Shape;2942;p16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6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6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5" name="Google Shape;2945;p16"/>
            <p:cNvGrpSpPr/>
            <p:nvPr/>
          </p:nvGrpSpPr>
          <p:grpSpPr>
            <a:xfrm rot="10800000" flipH="1">
              <a:off x="274834" y="285764"/>
              <a:ext cx="438102" cy="483364"/>
              <a:chOff x="6715777" y="3950739"/>
              <a:chExt cx="586325" cy="646900"/>
            </a:xfrm>
          </p:grpSpPr>
          <p:sp>
            <p:nvSpPr>
              <p:cNvPr id="2946" name="Google Shape;2946;p16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47" name="Google Shape;2947;p16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48" name="Google Shape;2948;p16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6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6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6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6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3" name="Google Shape;2953;p16"/>
            <p:cNvGrpSpPr/>
            <p:nvPr/>
          </p:nvGrpSpPr>
          <p:grpSpPr>
            <a:xfrm rot="10800000" flipH="1">
              <a:off x="8082452" y="4289652"/>
              <a:ext cx="498898" cy="708105"/>
              <a:chOff x="8082452" y="285774"/>
              <a:chExt cx="498898" cy="708105"/>
            </a:xfrm>
          </p:grpSpPr>
          <p:grpSp>
            <p:nvGrpSpPr>
              <p:cNvPr id="2954" name="Google Shape;2954;p16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2955" name="Google Shape;2955;p16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56" name="Google Shape;2956;p16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7" name="Google Shape;2957;p16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8" name="Google Shape;2958;p16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9" name="Google Shape;2959;p16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60" name="Google Shape;2960;p16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61" name="Google Shape;2961;p16"/>
          <p:cNvSpPr/>
          <p:nvPr/>
        </p:nvSpPr>
        <p:spPr>
          <a:xfrm>
            <a:off x="851147" y="503675"/>
            <a:ext cx="201200" cy="201398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16"/>
          <p:cNvSpPr txBox="1">
            <a:spLocks noGrp="1"/>
          </p:cNvSpPr>
          <p:nvPr>
            <p:ph type="subTitle" idx="1"/>
          </p:nvPr>
        </p:nvSpPr>
        <p:spPr>
          <a:xfrm>
            <a:off x="713225" y="2571750"/>
            <a:ext cx="2779200" cy="12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63" name="Google Shape;2963;p16"/>
          <p:cNvSpPr txBox="1">
            <a:spLocks noGrp="1"/>
          </p:cNvSpPr>
          <p:nvPr>
            <p:ph type="ctrTitle"/>
          </p:nvPr>
        </p:nvSpPr>
        <p:spPr>
          <a:xfrm>
            <a:off x="713375" y="1445350"/>
            <a:ext cx="2182200" cy="12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6_1_1_1_1"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5" name="Google Shape;2965;p17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966" name="Google Shape;2966;p17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7" name="Google Shape;2967;p17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968" name="Google Shape;2968;p17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7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7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1" name="Google Shape;2971;p17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2" name="Google Shape;2972;p17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973" name="Google Shape;2973;p17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7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7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7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7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7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7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7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7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7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17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7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7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7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7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7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7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7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7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7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7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7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7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7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7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7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7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7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7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7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7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7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7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7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7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7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7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7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17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17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7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7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7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7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7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7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7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7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7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7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7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7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7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7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7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7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7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7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7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7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7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7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7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7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7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7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7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7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7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7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7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17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17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17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17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7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7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7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7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7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7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7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7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7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7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7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7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7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7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7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7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7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7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7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7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7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7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7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7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7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17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17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17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17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7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7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7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7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7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7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7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7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7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7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7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7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7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7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7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7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7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7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7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17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17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7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7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7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7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7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7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7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7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7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17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17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7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17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17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17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17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17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17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17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7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17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17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7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17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17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17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17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17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7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7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7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7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7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7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7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7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7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7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7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7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7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7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7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7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7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7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7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17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17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17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17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17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17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7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17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53" name="Google Shape;3153;p17"/>
          <p:cNvGrpSpPr/>
          <p:nvPr/>
        </p:nvGrpSpPr>
        <p:grpSpPr>
          <a:xfrm rot="10800000" flipH="1">
            <a:off x="274813" y="203133"/>
            <a:ext cx="8629275" cy="4794634"/>
            <a:chOff x="274813" y="203133"/>
            <a:chExt cx="8629275" cy="4794634"/>
          </a:xfrm>
        </p:grpSpPr>
        <p:sp>
          <p:nvSpPr>
            <p:cNvPr id="3154" name="Google Shape;3154;p17"/>
            <p:cNvSpPr/>
            <p:nvPr/>
          </p:nvSpPr>
          <p:spPr>
            <a:xfrm>
              <a:off x="8702888" y="20313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7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7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7" name="Google Shape;3157;p17"/>
            <p:cNvGrpSpPr/>
            <p:nvPr/>
          </p:nvGrpSpPr>
          <p:grpSpPr>
            <a:xfrm rot="10800000" flipH="1">
              <a:off x="275106" y="4641048"/>
              <a:ext cx="858544" cy="356719"/>
              <a:chOff x="219125" y="484675"/>
              <a:chExt cx="1622650" cy="674200"/>
            </a:xfrm>
          </p:grpSpPr>
          <p:sp>
            <p:nvSpPr>
              <p:cNvPr id="3158" name="Google Shape;3158;p17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159" name="Google Shape;3159;p17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3160" name="Google Shape;3160;p17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17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2" name="Google Shape;3162;p17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63" name="Google Shape;3163;p17"/>
            <p:cNvGrpSpPr/>
            <p:nvPr/>
          </p:nvGrpSpPr>
          <p:grpSpPr>
            <a:xfrm rot="10800000" flipH="1">
              <a:off x="8381813" y="285765"/>
              <a:ext cx="498909" cy="721242"/>
              <a:chOff x="8233275" y="1900925"/>
              <a:chExt cx="753525" cy="1089325"/>
            </a:xfrm>
          </p:grpSpPr>
          <p:sp>
            <p:nvSpPr>
              <p:cNvPr id="3164" name="Google Shape;3164;p17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65" name="Google Shape;3165;p17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7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7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8" name="Google Shape;3168;p17"/>
            <p:cNvGrpSpPr/>
            <p:nvPr/>
          </p:nvGrpSpPr>
          <p:grpSpPr>
            <a:xfrm rot="10800000" flipH="1">
              <a:off x="274834" y="285764"/>
              <a:ext cx="438102" cy="483364"/>
              <a:chOff x="6715777" y="3950739"/>
              <a:chExt cx="586325" cy="646900"/>
            </a:xfrm>
          </p:grpSpPr>
          <p:sp>
            <p:nvSpPr>
              <p:cNvPr id="3169" name="Google Shape;3169;p17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0" name="Google Shape;3170;p17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1" name="Google Shape;3171;p17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17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7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7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7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6" name="Google Shape;3176;p17"/>
            <p:cNvGrpSpPr/>
            <p:nvPr/>
          </p:nvGrpSpPr>
          <p:grpSpPr>
            <a:xfrm rot="10800000" flipH="1">
              <a:off x="8082452" y="4289652"/>
              <a:ext cx="498898" cy="708105"/>
              <a:chOff x="8082452" y="285774"/>
              <a:chExt cx="498898" cy="708105"/>
            </a:xfrm>
          </p:grpSpPr>
          <p:grpSp>
            <p:nvGrpSpPr>
              <p:cNvPr id="3177" name="Google Shape;3177;p17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3178" name="Google Shape;3178;p17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179" name="Google Shape;3179;p17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17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17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17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83" name="Google Shape;3183;p17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84" name="Google Shape;3184;p17"/>
          <p:cNvSpPr txBox="1">
            <a:spLocks noGrp="1"/>
          </p:cNvSpPr>
          <p:nvPr>
            <p:ph type="subTitle" idx="1"/>
          </p:nvPr>
        </p:nvSpPr>
        <p:spPr>
          <a:xfrm>
            <a:off x="5651825" y="2571750"/>
            <a:ext cx="2779200" cy="12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85" name="Google Shape;3185;p17"/>
          <p:cNvSpPr txBox="1">
            <a:spLocks noGrp="1"/>
          </p:cNvSpPr>
          <p:nvPr>
            <p:ph type="ctrTitle"/>
          </p:nvPr>
        </p:nvSpPr>
        <p:spPr>
          <a:xfrm>
            <a:off x="6248825" y="1445350"/>
            <a:ext cx="2182200" cy="12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_1"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7" name="Google Shape;3187;p18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3188" name="Google Shape;3188;p18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9" name="Google Shape;3189;p18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3190" name="Google Shape;3190;p18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18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18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3" name="Google Shape;3193;p18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4" name="Google Shape;3194;p18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3195" name="Google Shape;3195;p18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8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8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8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8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8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8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8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8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8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8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8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8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8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18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18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8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8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8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8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8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8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8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8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8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8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8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8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8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8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8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8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8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8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8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8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8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8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8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8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8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8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8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8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8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8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8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8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8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8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8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8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8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8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8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8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8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8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8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8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8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8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18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18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18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18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8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8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8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8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8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18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18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18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18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18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18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18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18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18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18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18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18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18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18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18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18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18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18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18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18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18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18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8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18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18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18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8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18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18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8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8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8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8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8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8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8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8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8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8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8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18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18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18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18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18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18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18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18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18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18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18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18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18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18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18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18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18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18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18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18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18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18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18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18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18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18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18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18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18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18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18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18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18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18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18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18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18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18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18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18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18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18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8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18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18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8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18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18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18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18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18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18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18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18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18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18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18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18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18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18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18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18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18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18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18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18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18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18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18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5" name="Google Shape;3375;p18"/>
          <p:cNvGrpSpPr/>
          <p:nvPr/>
        </p:nvGrpSpPr>
        <p:grpSpPr>
          <a:xfrm rot="10800000" flipH="1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3376" name="Google Shape;3376;p18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7" name="Google Shape;3377;p18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3378" name="Google Shape;3378;p18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379" name="Google Shape;3379;p18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3380" name="Google Shape;3380;p18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18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18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83" name="Google Shape;3383;p18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3384" name="Google Shape;3384;p18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85" name="Google Shape;3385;p18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18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18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8" name="Google Shape;3388;p18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9" name="Google Shape;3389;p18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3390" name="Google Shape;3390;p18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91" name="Google Shape;3391;p18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92" name="Google Shape;3392;p18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18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18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18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18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18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3398" name="Google Shape;3398;p18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3399" name="Google Shape;3399;p18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400" name="Google Shape;3400;p18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18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18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18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04" name="Google Shape;3404;p18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05" name="Google Shape;3405;p18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8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7" name="Google Shape;3407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_1"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" name="Google Shape;3409;p19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3410" name="Google Shape;3410;p19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1" name="Google Shape;3411;p19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3412" name="Google Shape;3412;p19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19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19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5" name="Google Shape;3415;p19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6" name="Google Shape;3416;p19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3417" name="Google Shape;3417;p19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19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19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19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19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19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19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19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19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19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19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19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19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19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19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19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19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19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19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19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19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19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19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19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19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19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19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19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19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19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19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19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19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19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19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19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19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19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19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19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19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19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19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19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19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19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19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19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19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19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19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19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19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19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19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19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19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19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19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19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19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19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19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19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19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19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19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19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19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19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19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19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19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19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19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19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19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19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19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19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19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19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19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19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19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19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19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19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19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19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19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19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19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19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19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19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19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19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19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19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19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19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19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19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19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19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19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19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19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19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19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19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19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19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19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19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19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19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19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19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19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19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19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19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19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19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19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19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19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19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19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19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19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19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19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19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19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19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19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19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19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19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19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19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19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19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19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19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19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19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19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19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7" name="Google Shape;3597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598" name="Google Shape;3598;p19"/>
          <p:cNvGrpSpPr/>
          <p:nvPr/>
        </p:nvGrpSpPr>
        <p:grpSpPr>
          <a:xfrm>
            <a:off x="149515" y="-85421"/>
            <a:ext cx="8731222" cy="5235588"/>
            <a:chOff x="149515" y="-85421"/>
            <a:chExt cx="8731222" cy="5235588"/>
          </a:xfrm>
        </p:grpSpPr>
        <p:sp>
          <p:nvSpPr>
            <p:cNvPr id="3599" name="Google Shape;3599;p19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0" name="Google Shape;3600;p19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3601" name="Google Shape;3601;p19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602" name="Google Shape;3602;p19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3603" name="Google Shape;3603;p19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4" name="Google Shape;3604;p19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5" name="Google Shape;3605;p19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06" name="Google Shape;3606;p19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3607" name="Google Shape;3607;p19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08" name="Google Shape;3608;p19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19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19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1" name="Google Shape;3611;p19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2" name="Google Shape;3612;p19"/>
            <p:cNvGrpSpPr/>
            <p:nvPr/>
          </p:nvGrpSpPr>
          <p:grpSpPr>
            <a:xfrm>
              <a:off x="274834" y="4666803"/>
              <a:ext cx="438102" cy="483364"/>
              <a:chOff x="6715777" y="3950739"/>
              <a:chExt cx="586325" cy="646900"/>
            </a:xfrm>
          </p:grpSpPr>
          <p:sp>
            <p:nvSpPr>
              <p:cNvPr id="3613" name="Google Shape;3613;p19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14" name="Google Shape;3614;p19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15" name="Google Shape;3615;p19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19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19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19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19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0" name="Google Shape;3620;p19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3621" name="Google Shape;3621;p19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3622" name="Google Shape;3622;p19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23" name="Google Shape;3623;p19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4" name="Google Shape;3624;p19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5" name="Google Shape;3625;p19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6" name="Google Shape;3626;p19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27" name="Google Shape;3627;p19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8" name="Google Shape;3628;p19"/>
            <p:cNvSpPr/>
            <p:nvPr/>
          </p:nvSpPr>
          <p:spPr>
            <a:xfrm>
              <a:off x="8006238" y="4921708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790288" y="49220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149515" y="3888362"/>
              <a:ext cx="442949" cy="44337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8588496" y="3760179"/>
              <a:ext cx="292224" cy="29250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8588496" y="843929"/>
              <a:ext cx="292224" cy="29250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274821" y="-85421"/>
              <a:ext cx="292224" cy="29250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199464" y="768485"/>
              <a:ext cx="442949" cy="443369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"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6" name="Google Shape;3636;p20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3637" name="Google Shape;3637;p20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8" name="Google Shape;3638;p20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3639" name="Google Shape;3639;p20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0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0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42" name="Google Shape;3642;p20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3" name="Google Shape;3643;p20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3644" name="Google Shape;3644;p20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0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0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0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0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0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0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0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0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0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0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0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0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0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0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0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0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0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0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20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20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0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0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0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0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0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0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0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0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0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0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0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0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0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0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0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0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0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0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0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0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0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0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0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0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0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0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0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0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0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0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0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0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0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0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0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0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0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0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0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0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0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0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0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0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0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0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0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0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0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0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0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0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0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0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0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0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0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0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0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0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20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20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20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20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20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20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20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20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20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20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20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20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0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0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0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0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0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0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0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0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0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0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0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0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0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0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0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0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0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0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0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0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0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0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0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0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0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0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0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0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20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20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20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20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20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20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20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20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20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0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0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0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0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0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0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0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0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0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0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0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0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0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0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0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0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0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0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0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0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0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0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0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0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0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0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0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0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0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0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0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0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0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0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0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0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0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0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0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0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0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0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0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0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0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0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0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0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0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0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24" name="Google Shape;3824;p20"/>
          <p:cNvGrpSpPr/>
          <p:nvPr/>
        </p:nvGrpSpPr>
        <p:grpSpPr>
          <a:xfrm rot="10800000" flipH="1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3825" name="Google Shape;3825;p20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6" name="Google Shape;3826;p20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3827" name="Google Shape;3827;p20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828" name="Google Shape;3828;p20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3829" name="Google Shape;3829;p20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0" name="Google Shape;3830;p20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1" name="Google Shape;3831;p20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32" name="Google Shape;3832;p20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3833" name="Google Shape;3833;p20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34" name="Google Shape;3834;p20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0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0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7" name="Google Shape;3837;p20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8" name="Google Shape;3838;p20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3839" name="Google Shape;3839;p20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40" name="Google Shape;3840;p20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841" name="Google Shape;3841;p20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0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0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0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0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6" name="Google Shape;3846;p20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3847" name="Google Shape;3847;p20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3848" name="Google Shape;3848;p20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849" name="Google Shape;3849;p20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0" name="Google Shape;3850;p20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1" name="Google Shape;3851;p20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2" name="Google Shape;3852;p20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53" name="Google Shape;3853;p20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4" name="Google Shape;3854;p20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0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6" name="Google Shape;3856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7" name="Google Shape;3857;p20"/>
          <p:cNvSpPr txBox="1">
            <a:spLocks noGrp="1"/>
          </p:cNvSpPr>
          <p:nvPr>
            <p:ph type="body" idx="1"/>
          </p:nvPr>
        </p:nvSpPr>
        <p:spPr>
          <a:xfrm>
            <a:off x="713225" y="1904925"/>
            <a:ext cx="3858900" cy="26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58" name="Google Shape;3858;p20"/>
          <p:cNvSpPr txBox="1">
            <a:spLocks noGrp="1"/>
          </p:cNvSpPr>
          <p:nvPr>
            <p:ph type="body" idx="2"/>
          </p:nvPr>
        </p:nvSpPr>
        <p:spPr>
          <a:xfrm>
            <a:off x="4572125" y="1904925"/>
            <a:ext cx="3858900" cy="26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209" name="Google Shape;209;p3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3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211" name="Google Shape;211;p3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" name="Google Shape;214;p3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" name="Google Shape;215;p3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216" name="Google Shape;216;p3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6" name="Google Shape;396;p3"/>
          <p:cNvSpPr/>
          <p:nvPr/>
        </p:nvSpPr>
        <p:spPr>
          <a:xfrm>
            <a:off x="851147" y="503675"/>
            <a:ext cx="201200" cy="201398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"/>
          <p:cNvSpPr/>
          <p:nvPr/>
        </p:nvSpPr>
        <p:spPr>
          <a:xfrm>
            <a:off x="8702888" y="203133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"/>
          <p:cNvSpPr/>
          <p:nvPr/>
        </p:nvSpPr>
        <p:spPr>
          <a:xfrm>
            <a:off x="8679538" y="4325883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"/>
          <p:cNvSpPr/>
          <p:nvPr/>
        </p:nvSpPr>
        <p:spPr>
          <a:xfrm>
            <a:off x="274813" y="4426583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3"/>
          <p:cNvGrpSpPr/>
          <p:nvPr/>
        </p:nvGrpSpPr>
        <p:grpSpPr>
          <a:xfrm rot="10800000" flipH="1">
            <a:off x="275106" y="4641048"/>
            <a:ext cx="858544" cy="356719"/>
            <a:chOff x="219125" y="484675"/>
            <a:chExt cx="1622650" cy="674200"/>
          </a:xfrm>
        </p:grpSpPr>
        <p:sp>
          <p:nvSpPr>
            <p:cNvPr id="401" name="Google Shape;401;p3"/>
            <p:cNvSpPr/>
            <p:nvPr/>
          </p:nvSpPr>
          <p:spPr>
            <a:xfrm>
              <a:off x="236475" y="505250"/>
              <a:ext cx="1587600" cy="629875"/>
            </a:xfrm>
            <a:custGeom>
              <a:avLst/>
              <a:gdLst/>
              <a:ahLst/>
              <a:cxnLst/>
              <a:rect l="l" t="t" r="r" b="b"/>
              <a:pathLst>
                <a:path w="63504" h="25195" extrusionOk="0">
                  <a:moveTo>
                    <a:pt x="0" y="5330"/>
                  </a:moveTo>
                  <a:lnTo>
                    <a:pt x="19865" y="25195"/>
                  </a:lnTo>
                  <a:lnTo>
                    <a:pt x="6350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02" name="Google Shape;402;p3"/>
            <p:cNvGrpSpPr/>
            <p:nvPr/>
          </p:nvGrpSpPr>
          <p:grpSpPr>
            <a:xfrm>
              <a:off x="219125" y="484675"/>
              <a:ext cx="1622650" cy="674200"/>
              <a:chOff x="219125" y="484675"/>
              <a:chExt cx="1622650" cy="674200"/>
            </a:xfrm>
          </p:grpSpPr>
          <p:sp>
            <p:nvSpPr>
              <p:cNvPr id="403" name="Google Shape;403;p3"/>
              <p:cNvSpPr/>
              <p:nvPr/>
            </p:nvSpPr>
            <p:spPr>
              <a:xfrm>
                <a:off x="709825" y="11147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19125" y="6147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1797675" y="4846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6" name="Google Shape;406;p3"/>
          <p:cNvGrpSpPr/>
          <p:nvPr/>
        </p:nvGrpSpPr>
        <p:grpSpPr>
          <a:xfrm rot="10800000" flipH="1">
            <a:off x="8381813" y="285765"/>
            <a:ext cx="498909" cy="721242"/>
            <a:chOff x="8233275" y="1900925"/>
            <a:chExt cx="753525" cy="1089325"/>
          </a:xfrm>
        </p:grpSpPr>
        <p:sp>
          <p:nvSpPr>
            <p:cNvPr id="407" name="Google Shape;407;p3"/>
            <p:cNvSpPr/>
            <p:nvPr/>
          </p:nvSpPr>
          <p:spPr>
            <a:xfrm>
              <a:off x="8253250" y="1915500"/>
              <a:ext cx="721275" cy="1052350"/>
            </a:xfrm>
            <a:custGeom>
              <a:avLst/>
              <a:gdLst/>
              <a:ahLst/>
              <a:cxnLst/>
              <a:rect l="l" t="t" r="r" b="b"/>
              <a:pathLst>
                <a:path w="28851" h="42094" extrusionOk="0">
                  <a:moveTo>
                    <a:pt x="17973" y="0"/>
                  </a:moveTo>
                  <a:lnTo>
                    <a:pt x="0" y="42094"/>
                  </a:lnTo>
                  <a:lnTo>
                    <a:pt x="28851" y="2033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8" name="Google Shape;408;p3"/>
            <p:cNvSpPr/>
            <p:nvPr/>
          </p:nvSpPr>
          <p:spPr>
            <a:xfrm>
              <a:off x="8679625" y="1900925"/>
              <a:ext cx="44100" cy="4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8942700" y="2405175"/>
              <a:ext cx="44100" cy="4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8233275" y="2946150"/>
              <a:ext cx="44100" cy="4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3"/>
          <p:cNvGrpSpPr/>
          <p:nvPr/>
        </p:nvGrpSpPr>
        <p:grpSpPr>
          <a:xfrm rot="10800000" flipH="1">
            <a:off x="274834" y="285764"/>
            <a:ext cx="438102" cy="483364"/>
            <a:chOff x="6715777" y="3950739"/>
            <a:chExt cx="586325" cy="646900"/>
          </a:xfrm>
        </p:grpSpPr>
        <p:sp>
          <p:nvSpPr>
            <p:cNvPr id="412" name="Google Shape;412;p3"/>
            <p:cNvSpPr/>
            <p:nvPr/>
          </p:nvSpPr>
          <p:spPr>
            <a:xfrm>
              <a:off x="6727925" y="4221225"/>
              <a:ext cx="484800" cy="366550"/>
            </a:xfrm>
            <a:custGeom>
              <a:avLst/>
              <a:gdLst/>
              <a:ahLst/>
              <a:cxnLst/>
              <a:rect l="l" t="t" r="r" b="b"/>
              <a:pathLst>
                <a:path w="19392" h="14662" extrusionOk="0">
                  <a:moveTo>
                    <a:pt x="19392" y="2128"/>
                  </a:moveTo>
                  <a:lnTo>
                    <a:pt x="0" y="14662"/>
                  </a:lnTo>
                  <a:lnTo>
                    <a:pt x="165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3" name="Google Shape;413;p3"/>
            <p:cNvSpPr/>
            <p:nvPr/>
          </p:nvSpPr>
          <p:spPr>
            <a:xfrm>
              <a:off x="7112225" y="3967000"/>
              <a:ext cx="177350" cy="307425"/>
            </a:xfrm>
            <a:custGeom>
              <a:avLst/>
              <a:gdLst/>
              <a:ahLst/>
              <a:cxnLst/>
              <a:rect l="l" t="t" r="r" b="b"/>
              <a:pathLst>
                <a:path w="7094" h="12297" extrusionOk="0">
                  <a:moveTo>
                    <a:pt x="4729" y="12297"/>
                  </a:moveTo>
                  <a:lnTo>
                    <a:pt x="0" y="473"/>
                  </a:lnTo>
                  <a:lnTo>
                    <a:pt x="7094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4" name="Google Shape;414;p3"/>
            <p:cNvSpPr/>
            <p:nvPr/>
          </p:nvSpPr>
          <p:spPr>
            <a:xfrm>
              <a:off x="7203502" y="4257489"/>
              <a:ext cx="30600" cy="3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7271502" y="3950739"/>
              <a:ext cx="30600" cy="3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7103027" y="3966989"/>
              <a:ext cx="30600" cy="3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6755677" y="4207889"/>
              <a:ext cx="30600" cy="3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6715777" y="4567039"/>
              <a:ext cx="30600" cy="30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"/>
          <p:cNvGrpSpPr/>
          <p:nvPr/>
        </p:nvGrpSpPr>
        <p:grpSpPr>
          <a:xfrm rot="10800000" flipH="1">
            <a:off x="8082452" y="4289652"/>
            <a:ext cx="498898" cy="708105"/>
            <a:chOff x="8082452" y="285774"/>
            <a:chExt cx="498898" cy="708105"/>
          </a:xfrm>
        </p:grpSpPr>
        <p:grpSp>
          <p:nvGrpSpPr>
            <p:cNvPr id="420" name="Google Shape;420;p3"/>
            <p:cNvGrpSpPr/>
            <p:nvPr/>
          </p:nvGrpSpPr>
          <p:grpSpPr>
            <a:xfrm>
              <a:off x="8082452" y="285774"/>
              <a:ext cx="498898" cy="708105"/>
              <a:chOff x="7865075" y="285763"/>
              <a:chExt cx="716293" cy="1016662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7886700" y="307425"/>
                <a:ext cx="685800" cy="969575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38783" extrusionOk="0">
                    <a:moveTo>
                      <a:pt x="946" y="9932"/>
                    </a:moveTo>
                    <a:lnTo>
                      <a:pt x="27432" y="24594"/>
                    </a:lnTo>
                    <a:lnTo>
                      <a:pt x="26959" y="0"/>
                    </a:lnTo>
                    <a:lnTo>
                      <a:pt x="0" y="38783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2" name="Google Shape;422;p3"/>
              <p:cNvSpPr/>
              <p:nvPr/>
            </p:nvSpPr>
            <p:spPr>
              <a:xfrm>
                <a:off x="7865075" y="12583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7865075" y="5281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8537268" y="2857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8537268" y="8976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>
              <a:off x="8339285" y="589063"/>
              <a:ext cx="30600" cy="30600"/>
            </a:xfrm>
            <a:prstGeom prst="ellipse">
              <a:avLst/>
            </a:pr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3"/>
          <p:cNvSpPr txBox="1">
            <a:spLocks noGrp="1"/>
          </p:cNvSpPr>
          <p:nvPr>
            <p:ph type="title" hasCustomPrompt="1"/>
          </p:nvPr>
        </p:nvSpPr>
        <p:spPr>
          <a:xfrm>
            <a:off x="711324" y="714475"/>
            <a:ext cx="1263900" cy="121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8" name="Google Shape;428;p3"/>
          <p:cNvSpPr txBox="1">
            <a:spLocks noGrp="1"/>
          </p:cNvSpPr>
          <p:nvPr>
            <p:ph type="title" idx="2"/>
          </p:nvPr>
        </p:nvSpPr>
        <p:spPr>
          <a:xfrm>
            <a:off x="711324" y="1547575"/>
            <a:ext cx="3418800" cy="199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4800" b="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9" name="Google Shape;429;p3"/>
          <p:cNvSpPr txBox="1">
            <a:spLocks noGrp="1"/>
          </p:cNvSpPr>
          <p:nvPr>
            <p:ph type="subTitle" idx="1"/>
          </p:nvPr>
        </p:nvSpPr>
        <p:spPr>
          <a:xfrm>
            <a:off x="711324" y="3618175"/>
            <a:ext cx="30369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_1"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0" name="Google Shape;3860;p21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3861" name="Google Shape;3861;p21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2" name="Google Shape;3862;p21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3863" name="Google Shape;3863;p21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1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1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6" name="Google Shape;3866;p21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7" name="Google Shape;3867;p21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3868" name="Google Shape;3868;p21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21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21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21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21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21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21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21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21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21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21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21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21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21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21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1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1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1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1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1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1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1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1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1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1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1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1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1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1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1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1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1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1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1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1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1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1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1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1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1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1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1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1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1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1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1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1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1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1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1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1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1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1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1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1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1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1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1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1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1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1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1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1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1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1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1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1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1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1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1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1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1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1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1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1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1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1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1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1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1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1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1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1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1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1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1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1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1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1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1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1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1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1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1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1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1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1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1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1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1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1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1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1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1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1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1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1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1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1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1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1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1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1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1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1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1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1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1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1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1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1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1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1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1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1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1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1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1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1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1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1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1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1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1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1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1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1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1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1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1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1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1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1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1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1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1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21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21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21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21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21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21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21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21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21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21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21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21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21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21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21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21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21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21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21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21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21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21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21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21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21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21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21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21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21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21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21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21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21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21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48" name="Google Shape;4048;p21"/>
          <p:cNvGrpSpPr/>
          <p:nvPr/>
        </p:nvGrpSpPr>
        <p:grpSpPr>
          <a:xfrm flipH="1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4049" name="Google Shape;4049;p21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0" name="Google Shape;4050;p21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4051" name="Google Shape;4051;p21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4052" name="Google Shape;4052;p21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4053" name="Google Shape;4053;p21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4" name="Google Shape;4054;p21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5" name="Google Shape;4055;p21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56" name="Google Shape;4056;p21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4057" name="Google Shape;4057;p21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058" name="Google Shape;4058;p21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21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21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1" name="Google Shape;4061;p21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2" name="Google Shape;4062;p21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4063" name="Google Shape;4063;p21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064" name="Google Shape;4064;p21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065" name="Google Shape;4065;p21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21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21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21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21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0" name="Google Shape;4070;p21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4071" name="Google Shape;4071;p21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4072" name="Google Shape;4072;p21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073" name="Google Shape;4073;p21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4" name="Google Shape;4074;p21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5" name="Google Shape;4075;p21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6" name="Google Shape;4076;p21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77" name="Google Shape;4077;p21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8" name="Google Shape;4078;p21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0" name="Google Shape;4080;p21"/>
          <p:cNvSpPr txBox="1">
            <a:spLocks noGrp="1"/>
          </p:cNvSpPr>
          <p:nvPr>
            <p:ph type="subTitle" idx="1"/>
          </p:nvPr>
        </p:nvSpPr>
        <p:spPr>
          <a:xfrm>
            <a:off x="3766224" y="2571758"/>
            <a:ext cx="16161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081" name="Google Shape;4081;p21"/>
          <p:cNvSpPr txBox="1">
            <a:spLocks noGrp="1"/>
          </p:cNvSpPr>
          <p:nvPr>
            <p:ph type="subTitle" idx="2"/>
          </p:nvPr>
        </p:nvSpPr>
        <p:spPr>
          <a:xfrm>
            <a:off x="3447475" y="2932965"/>
            <a:ext cx="2253600" cy="10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082" name="Google Shape;4082;p21"/>
          <p:cNvSpPr txBox="1">
            <a:spLocks noGrp="1"/>
          </p:cNvSpPr>
          <p:nvPr>
            <p:ph type="subTitle" idx="3"/>
          </p:nvPr>
        </p:nvSpPr>
        <p:spPr>
          <a:xfrm>
            <a:off x="1080350" y="2571758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083" name="Google Shape;4083;p21"/>
          <p:cNvSpPr txBox="1">
            <a:spLocks noGrp="1"/>
          </p:cNvSpPr>
          <p:nvPr>
            <p:ph type="subTitle" idx="4"/>
          </p:nvPr>
        </p:nvSpPr>
        <p:spPr>
          <a:xfrm>
            <a:off x="763400" y="2932965"/>
            <a:ext cx="2253600" cy="10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084" name="Google Shape;4084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085" name="Google Shape;4085;p21"/>
          <p:cNvSpPr txBox="1">
            <a:spLocks noGrp="1"/>
          </p:cNvSpPr>
          <p:nvPr>
            <p:ph type="subTitle" idx="5"/>
          </p:nvPr>
        </p:nvSpPr>
        <p:spPr>
          <a:xfrm>
            <a:off x="6448499" y="2571758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086" name="Google Shape;4086;p21"/>
          <p:cNvSpPr txBox="1">
            <a:spLocks noGrp="1"/>
          </p:cNvSpPr>
          <p:nvPr>
            <p:ph type="subTitle" idx="6"/>
          </p:nvPr>
        </p:nvSpPr>
        <p:spPr>
          <a:xfrm>
            <a:off x="6131550" y="2932965"/>
            <a:ext cx="2253600" cy="10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8" name="Google Shape;4088;p22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4089" name="Google Shape;4089;p22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0" name="Google Shape;4090;p22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4091" name="Google Shape;4091;p22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22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22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94" name="Google Shape;4094;p22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5" name="Google Shape;4095;p22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4096" name="Google Shape;4096;p22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22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22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22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22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22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22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22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22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22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22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22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22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22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22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22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22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22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22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22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22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22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22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22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22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22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22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22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22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22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22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22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22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22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22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22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22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22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22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22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22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22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22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22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22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22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22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22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22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22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22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22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22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22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22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22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22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22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22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22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22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22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22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22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22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22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22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22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22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22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22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22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22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22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22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22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22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22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22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22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22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22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22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22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22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22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22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22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22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22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22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22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22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22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22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22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22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22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22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22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22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22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22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22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22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22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22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22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22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22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22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22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22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22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22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22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22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22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22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22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22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22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22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22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22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22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22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22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22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22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22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22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22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22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22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22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22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22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22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22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22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22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22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22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22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22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22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22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22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22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22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22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22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22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22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22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22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22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22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22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22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22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22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22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22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22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22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22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22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22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22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22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22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22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22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22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22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22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22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22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76" name="Google Shape;4276;p22"/>
          <p:cNvGrpSpPr/>
          <p:nvPr/>
        </p:nvGrpSpPr>
        <p:grpSpPr>
          <a:xfrm>
            <a:off x="274834" y="285764"/>
            <a:ext cx="8605888" cy="721244"/>
            <a:chOff x="274834" y="285764"/>
            <a:chExt cx="8605888" cy="721244"/>
          </a:xfrm>
        </p:grpSpPr>
        <p:grpSp>
          <p:nvGrpSpPr>
            <p:cNvPr id="4277" name="Google Shape;4277;p22"/>
            <p:cNvGrpSpPr/>
            <p:nvPr/>
          </p:nvGrpSpPr>
          <p:grpSpPr>
            <a:xfrm rot="10800000" flipH="1">
              <a:off x="8381813" y="285765"/>
              <a:ext cx="498909" cy="721242"/>
              <a:chOff x="8233275" y="1900925"/>
              <a:chExt cx="753525" cy="1089325"/>
            </a:xfrm>
          </p:grpSpPr>
          <p:sp>
            <p:nvSpPr>
              <p:cNvPr id="4278" name="Google Shape;4278;p22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79" name="Google Shape;4279;p22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22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22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2" name="Google Shape;4282;p22"/>
            <p:cNvGrpSpPr/>
            <p:nvPr/>
          </p:nvGrpSpPr>
          <p:grpSpPr>
            <a:xfrm rot="10800000" flipH="1">
              <a:off x="274834" y="285764"/>
              <a:ext cx="438102" cy="483364"/>
              <a:chOff x="6715777" y="3950739"/>
              <a:chExt cx="586325" cy="646900"/>
            </a:xfrm>
          </p:grpSpPr>
          <p:sp>
            <p:nvSpPr>
              <p:cNvPr id="4283" name="Google Shape;4283;p22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84" name="Google Shape;4284;p22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85" name="Google Shape;4285;p22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22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22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22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22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90" name="Google Shape;4290;p22"/>
          <p:cNvSpPr txBox="1">
            <a:spLocks noGrp="1"/>
          </p:cNvSpPr>
          <p:nvPr>
            <p:ph type="subTitle" idx="1"/>
          </p:nvPr>
        </p:nvSpPr>
        <p:spPr>
          <a:xfrm>
            <a:off x="2763776" y="2014340"/>
            <a:ext cx="16161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291" name="Google Shape;4291;p22"/>
          <p:cNvSpPr txBox="1">
            <a:spLocks noGrp="1"/>
          </p:cNvSpPr>
          <p:nvPr>
            <p:ph type="subTitle" idx="2"/>
          </p:nvPr>
        </p:nvSpPr>
        <p:spPr>
          <a:xfrm>
            <a:off x="2563376" y="2456082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292" name="Google Shape;4292;p22"/>
          <p:cNvSpPr txBox="1">
            <a:spLocks noGrp="1"/>
          </p:cNvSpPr>
          <p:nvPr>
            <p:ph type="subTitle" idx="3"/>
          </p:nvPr>
        </p:nvSpPr>
        <p:spPr>
          <a:xfrm>
            <a:off x="738200" y="2578375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293" name="Google Shape;4293;p22"/>
          <p:cNvSpPr txBox="1">
            <a:spLocks noGrp="1"/>
          </p:cNvSpPr>
          <p:nvPr>
            <p:ph type="subTitle" idx="4"/>
          </p:nvPr>
        </p:nvSpPr>
        <p:spPr>
          <a:xfrm>
            <a:off x="539600" y="3020117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294" name="Google Shape;4294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95" name="Google Shape;4295;p22"/>
          <p:cNvSpPr txBox="1">
            <a:spLocks noGrp="1"/>
          </p:cNvSpPr>
          <p:nvPr>
            <p:ph type="subTitle" idx="5"/>
          </p:nvPr>
        </p:nvSpPr>
        <p:spPr>
          <a:xfrm>
            <a:off x="6790975" y="2014324"/>
            <a:ext cx="16161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296" name="Google Shape;4296;p22"/>
          <p:cNvSpPr txBox="1">
            <a:spLocks noGrp="1"/>
          </p:cNvSpPr>
          <p:nvPr>
            <p:ph type="subTitle" idx="6"/>
          </p:nvPr>
        </p:nvSpPr>
        <p:spPr>
          <a:xfrm>
            <a:off x="6590575" y="2456065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297" name="Google Shape;4297;p22"/>
          <p:cNvSpPr txBox="1">
            <a:spLocks noGrp="1"/>
          </p:cNvSpPr>
          <p:nvPr>
            <p:ph type="subTitle" idx="7"/>
          </p:nvPr>
        </p:nvSpPr>
        <p:spPr>
          <a:xfrm>
            <a:off x="4758299" y="2578358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298" name="Google Shape;4298;p22"/>
          <p:cNvSpPr txBox="1">
            <a:spLocks noGrp="1"/>
          </p:cNvSpPr>
          <p:nvPr>
            <p:ph type="subTitle" idx="8"/>
          </p:nvPr>
        </p:nvSpPr>
        <p:spPr>
          <a:xfrm>
            <a:off x="4559699" y="3020100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299" name="Google Shape;4299;p22"/>
          <p:cNvSpPr/>
          <p:nvPr/>
        </p:nvSpPr>
        <p:spPr>
          <a:xfrm rot="10800000" flipH="1">
            <a:off x="8679538" y="4578466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22"/>
          <p:cNvSpPr/>
          <p:nvPr/>
        </p:nvSpPr>
        <p:spPr>
          <a:xfrm rot="10800000" flipH="1">
            <a:off x="8679538" y="756266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1" name="Google Shape;4301;p22"/>
          <p:cNvSpPr/>
          <p:nvPr/>
        </p:nvSpPr>
        <p:spPr>
          <a:xfrm rot="10800000" flipH="1">
            <a:off x="274813" y="655566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_2"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3" name="Google Shape;4303;p23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4304" name="Google Shape;4304;p23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5" name="Google Shape;4305;p23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4306" name="Google Shape;4306;p23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23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23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9" name="Google Shape;4309;p23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0" name="Google Shape;4310;p23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4311" name="Google Shape;4311;p23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23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23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23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23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23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23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23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23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23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23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23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23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23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3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23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23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3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23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23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3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23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23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3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3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3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23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23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3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3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3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3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3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3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3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3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3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3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3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3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3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3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3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3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3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23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23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23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23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23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23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23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23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23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23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23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23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23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23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23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23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23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23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23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23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23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23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23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23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23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23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23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23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23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23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23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23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23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23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23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23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23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23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23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23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23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23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23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23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23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23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23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23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23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23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23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23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23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23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23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23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23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23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23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23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23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23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23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23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23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23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23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23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23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23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23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23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23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3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23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23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23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23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23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23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23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23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23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23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23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23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23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23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23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23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23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23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23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23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23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23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23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23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23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23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23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23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23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23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23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23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23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23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23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23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23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23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23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23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23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23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23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23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23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23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23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3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23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3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3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23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23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23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23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23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23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23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23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23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23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91" name="Google Shape;4491;p23"/>
          <p:cNvGrpSpPr/>
          <p:nvPr/>
        </p:nvGrpSpPr>
        <p:grpSpPr>
          <a:xfrm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4492" name="Google Shape;4492;p23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3" name="Google Shape;4493;p23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4494" name="Google Shape;4494;p23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4495" name="Google Shape;4495;p23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4496" name="Google Shape;4496;p23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7" name="Google Shape;4497;p23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8" name="Google Shape;4498;p23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99" name="Google Shape;4499;p23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4500" name="Google Shape;4500;p23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01" name="Google Shape;4501;p23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23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23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04" name="Google Shape;4504;p23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05" name="Google Shape;4505;p23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4506" name="Google Shape;4506;p23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07" name="Google Shape;4507;p23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508" name="Google Shape;4508;p23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23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23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23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23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3" name="Google Shape;4513;p23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4514" name="Google Shape;4514;p23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4515" name="Google Shape;4515;p23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516" name="Google Shape;4516;p23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7" name="Google Shape;4517;p23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8" name="Google Shape;4518;p23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9" name="Google Shape;4519;p23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20" name="Google Shape;4520;p23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1" name="Google Shape;4521;p23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3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3" name="Google Shape;4523;p23"/>
          <p:cNvSpPr txBox="1">
            <a:spLocks noGrp="1"/>
          </p:cNvSpPr>
          <p:nvPr>
            <p:ph type="subTitle" idx="1"/>
          </p:nvPr>
        </p:nvSpPr>
        <p:spPr>
          <a:xfrm>
            <a:off x="3777677" y="3404083"/>
            <a:ext cx="16161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524" name="Google Shape;4524;p23"/>
          <p:cNvSpPr txBox="1">
            <a:spLocks noGrp="1"/>
          </p:cNvSpPr>
          <p:nvPr>
            <p:ph type="subTitle" idx="2"/>
          </p:nvPr>
        </p:nvSpPr>
        <p:spPr>
          <a:xfrm>
            <a:off x="3577276" y="3845825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525" name="Google Shape;4525;p23"/>
          <p:cNvSpPr txBox="1">
            <a:spLocks noGrp="1"/>
          </p:cNvSpPr>
          <p:nvPr>
            <p:ph type="subTitle" idx="3"/>
          </p:nvPr>
        </p:nvSpPr>
        <p:spPr>
          <a:xfrm>
            <a:off x="1218702" y="3404083"/>
            <a:ext cx="1619700" cy="35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526" name="Google Shape;4526;p23"/>
          <p:cNvSpPr txBox="1">
            <a:spLocks noGrp="1"/>
          </p:cNvSpPr>
          <p:nvPr>
            <p:ph type="subTitle" idx="4"/>
          </p:nvPr>
        </p:nvSpPr>
        <p:spPr>
          <a:xfrm>
            <a:off x="1020100" y="3845825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527" name="Google Shape;4527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528" name="Google Shape;4528;p23"/>
          <p:cNvSpPr txBox="1">
            <a:spLocks noGrp="1"/>
          </p:cNvSpPr>
          <p:nvPr>
            <p:ph type="subTitle" idx="5"/>
          </p:nvPr>
        </p:nvSpPr>
        <p:spPr>
          <a:xfrm>
            <a:off x="6305610" y="3404083"/>
            <a:ext cx="1619700" cy="356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529" name="Google Shape;4529;p23"/>
          <p:cNvSpPr txBox="1">
            <a:spLocks noGrp="1"/>
          </p:cNvSpPr>
          <p:nvPr>
            <p:ph type="subTitle" idx="6"/>
          </p:nvPr>
        </p:nvSpPr>
        <p:spPr>
          <a:xfrm>
            <a:off x="6106999" y="3845825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530" name="Google Shape;4530;p23"/>
          <p:cNvSpPr txBox="1">
            <a:spLocks noGrp="1"/>
          </p:cNvSpPr>
          <p:nvPr>
            <p:ph type="subTitle" idx="7"/>
          </p:nvPr>
        </p:nvSpPr>
        <p:spPr>
          <a:xfrm>
            <a:off x="3777677" y="1753233"/>
            <a:ext cx="1616100" cy="3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531" name="Google Shape;4531;p23"/>
          <p:cNvSpPr txBox="1">
            <a:spLocks noGrp="1"/>
          </p:cNvSpPr>
          <p:nvPr>
            <p:ph type="subTitle" idx="8"/>
          </p:nvPr>
        </p:nvSpPr>
        <p:spPr>
          <a:xfrm>
            <a:off x="3577276" y="2194975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532" name="Google Shape;4532;p23"/>
          <p:cNvSpPr txBox="1">
            <a:spLocks noGrp="1"/>
          </p:cNvSpPr>
          <p:nvPr>
            <p:ph type="subTitle" idx="9"/>
          </p:nvPr>
        </p:nvSpPr>
        <p:spPr>
          <a:xfrm>
            <a:off x="1218702" y="1753233"/>
            <a:ext cx="1619700" cy="3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533" name="Google Shape;4533;p23"/>
          <p:cNvSpPr txBox="1">
            <a:spLocks noGrp="1"/>
          </p:cNvSpPr>
          <p:nvPr>
            <p:ph type="subTitle" idx="13"/>
          </p:nvPr>
        </p:nvSpPr>
        <p:spPr>
          <a:xfrm>
            <a:off x="1020100" y="2194975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534" name="Google Shape;4534;p23"/>
          <p:cNvSpPr txBox="1">
            <a:spLocks noGrp="1"/>
          </p:cNvSpPr>
          <p:nvPr>
            <p:ph type="subTitle" idx="14"/>
          </p:nvPr>
        </p:nvSpPr>
        <p:spPr>
          <a:xfrm>
            <a:off x="6305610" y="1753233"/>
            <a:ext cx="1619700" cy="3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535" name="Google Shape;4535;p23"/>
          <p:cNvSpPr txBox="1">
            <a:spLocks noGrp="1"/>
          </p:cNvSpPr>
          <p:nvPr>
            <p:ph type="subTitle" idx="15"/>
          </p:nvPr>
        </p:nvSpPr>
        <p:spPr>
          <a:xfrm>
            <a:off x="6106999" y="2194975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2_1">
    <p:spTree>
      <p:nvGrpSpPr>
        <p:cNvPr id="1" name="Shape 4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7" name="Google Shape;4537;p24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4538" name="Google Shape;4538;p24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9" name="Google Shape;4539;p24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4540" name="Google Shape;4540;p24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24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24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43" name="Google Shape;4543;p24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4" name="Google Shape;4544;p24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4545" name="Google Shape;4545;p24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24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24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24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24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24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24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24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24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24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24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24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24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24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24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24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24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24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24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24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24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24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24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24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24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4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24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24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24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24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24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24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24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24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24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24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24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24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24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24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24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24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24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24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24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24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24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24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24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24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24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24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24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24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24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24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24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24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4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24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24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24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24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24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4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4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4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24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24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24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24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24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4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4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4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4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4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4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4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24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24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24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24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24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4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4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24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24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24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24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24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24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24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24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24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24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24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24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24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24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24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24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24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24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24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24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24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24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24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24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24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24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24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24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24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24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24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24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24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24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24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24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24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24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24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24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24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24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24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24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24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24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24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24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24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24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24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24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24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24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24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24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24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24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24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24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24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24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24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4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4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24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24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24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24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24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24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24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24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4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24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24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24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24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24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24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24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24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24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24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24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4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4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4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4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24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24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24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24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24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25" name="Google Shape;4725;p24"/>
          <p:cNvGrpSpPr/>
          <p:nvPr/>
        </p:nvGrpSpPr>
        <p:grpSpPr>
          <a:xfrm rot="10800000" flipH="1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4726" name="Google Shape;4726;p24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27" name="Google Shape;4727;p24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4728" name="Google Shape;4728;p24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4729" name="Google Shape;4729;p24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4730" name="Google Shape;4730;p24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1" name="Google Shape;4731;p24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2" name="Google Shape;4732;p24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733" name="Google Shape;4733;p24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4734" name="Google Shape;4734;p24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5" name="Google Shape;4735;p24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4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4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8" name="Google Shape;4738;p24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9" name="Google Shape;4739;p24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4740" name="Google Shape;4740;p24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1" name="Google Shape;4741;p24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2" name="Google Shape;4742;p24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24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24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4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24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7" name="Google Shape;4747;p24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4748" name="Google Shape;4748;p24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4749" name="Google Shape;4749;p24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750" name="Google Shape;4750;p24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1" name="Google Shape;4751;p24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2" name="Google Shape;4752;p24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3" name="Google Shape;4753;p24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54" name="Google Shape;4754;p24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55" name="Google Shape;4755;p24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4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7" name="Google Shape;4757;p24"/>
          <p:cNvSpPr txBox="1">
            <a:spLocks noGrp="1"/>
          </p:cNvSpPr>
          <p:nvPr>
            <p:ph type="subTitle" idx="1"/>
          </p:nvPr>
        </p:nvSpPr>
        <p:spPr>
          <a:xfrm>
            <a:off x="1991063" y="3596183"/>
            <a:ext cx="16161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758" name="Google Shape;4758;p24"/>
          <p:cNvSpPr txBox="1">
            <a:spLocks noGrp="1"/>
          </p:cNvSpPr>
          <p:nvPr>
            <p:ph type="subTitle" idx="2"/>
          </p:nvPr>
        </p:nvSpPr>
        <p:spPr>
          <a:xfrm>
            <a:off x="1790663" y="4037925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759" name="Google Shape;4759;p24"/>
          <p:cNvSpPr txBox="1">
            <a:spLocks noGrp="1"/>
          </p:cNvSpPr>
          <p:nvPr>
            <p:ph type="subTitle" idx="3"/>
          </p:nvPr>
        </p:nvSpPr>
        <p:spPr>
          <a:xfrm>
            <a:off x="1989263" y="1657783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760" name="Google Shape;4760;p24"/>
          <p:cNvSpPr txBox="1">
            <a:spLocks noGrp="1"/>
          </p:cNvSpPr>
          <p:nvPr>
            <p:ph type="subTitle" idx="4"/>
          </p:nvPr>
        </p:nvSpPr>
        <p:spPr>
          <a:xfrm>
            <a:off x="1790663" y="2099525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761" name="Google Shape;4761;p24"/>
          <p:cNvSpPr txBox="1">
            <a:spLocks noGrp="1"/>
          </p:cNvSpPr>
          <p:nvPr>
            <p:ph type="subTitle" idx="5"/>
          </p:nvPr>
        </p:nvSpPr>
        <p:spPr>
          <a:xfrm>
            <a:off x="5519049" y="3596183"/>
            <a:ext cx="1616100" cy="3567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762" name="Google Shape;4762;p24"/>
          <p:cNvSpPr txBox="1">
            <a:spLocks noGrp="1"/>
          </p:cNvSpPr>
          <p:nvPr>
            <p:ph type="subTitle" idx="6"/>
          </p:nvPr>
        </p:nvSpPr>
        <p:spPr>
          <a:xfrm>
            <a:off x="5318649" y="4037925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763" name="Google Shape;4763;p24"/>
          <p:cNvSpPr txBox="1">
            <a:spLocks noGrp="1"/>
          </p:cNvSpPr>
          <p:nvPr>
            <p:ph type="subTitle" idx="7"/>
          </p:nvPr>
        </p:nvSpPr>
        <p:spPr>
          <a:xfrm>
            <a:off x="5517249" y="1657783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4764" name="Google Shape;4764;p24"/>
          <p:cNvSpPr txBox="1">
            <a:spLocks noGrp="1"/>
          </p:cNvSpPr>
          <p:nvPr>
            <p:ph type="subTitle" idx="8"/>
          </p:nvPr>
        </p:nvSpPr>
        <p:spPr>
          <a:xfrm>
            <a:off x="5318649" y="2099525"/>
            <a:ext cx="2016900" cy="6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4765" name="Google Shape;4765;p24"/>
          <p:cNvSpPr txBox="1">
            <a:spLocks noGrp="1"/>
          </p:cNvSpPr>
          <p:nvPr>
            <p:ph type="title" hasCustomPrompt="1"/>
          </p:nvPr>
        </p:nvSpPr>
        <p:spPr>
          <a:xfrm>
            <a:off x="7470836" y="1921275"/>
            <a:ext cx="842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766" name="Google Shape;4766;p24"/>
          <p:cNvSpPr txBox="1">
            <a:spLocks noGrp="1"/>
          </p:cNvSpPr>
          <p:nvPr>
            <p:ph type="title" idx="9" hasCustomPrompt="1"/>
          </p:nvPr>
        </p:nvSpPr>
        <p:spPr>
          <a:xfrm>
            <a:off x="7470836" y="3786000"/>
            <a:ext cx="842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767" name="Google Shape;4767;p24"/>
          <p:cNvSpPr txBox="1">
            <a:spLocks noGrp="1"/>
          </p:cNvSpPr>
          <p:nvPr>
            <p:ph type="title" idx="13" hasCustomPrompt="1"/>
          </p:nvPr>
        </p:nvSpPr>
        <p:spPr>
          <a:xfrm>
            <a:off x="846938" y="1921275"/>
            <a:ext cx="842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768" name="Google Shape;4768;p24"/>
          <p:cNvSpPr txBox="1">
            <a:spLocks noGrp="1"/>
          </p:cNvSpPr>
          <p:nvPr>
            <p:ph type="title" idx="14" hasCustomPrompt="1"/>
          </p:nvPr>
        </p:nvSpPr>
        <p:spPr>
          <a:xfrm>
            <a:off x="846936" y="3786000"/>
            <a:ext cx="842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769" name="Google Shape;4769;p24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5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9" name="Google Shape;5009;p26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5010" name="Google Shape;5010;p26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1" name="Google Shape;5011;p26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5012" name="Google Shape;5012;p26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26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26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15" name="Google Shape;5015;p26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6" name="Google Shape;5016;p26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5017" name="Google Shape;5017;p26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26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26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26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26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26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26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26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26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26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26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26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26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26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26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26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26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26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26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26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26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26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26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26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26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26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26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26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26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26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26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26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26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26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26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26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26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26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26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26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26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26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26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26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26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26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26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26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26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26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26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26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26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26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26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26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26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26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26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26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26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26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26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26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26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26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26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26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26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26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26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26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26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26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26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26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26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26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26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26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26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26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26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26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26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26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26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26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26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26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26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26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26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26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26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26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26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26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26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26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26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26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26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26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26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26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26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26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26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26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26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26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26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26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26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26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26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26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26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26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26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26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26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26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26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26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26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26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26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26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26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26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26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26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26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26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26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26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26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26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26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26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26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26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26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26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26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26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26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26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26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26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26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26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26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26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26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26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26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26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26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26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26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26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26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26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26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26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26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26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26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26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26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26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26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26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26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26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26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26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97" name="Google Shape;5197;p26"/>
          <p:cNvGrpSpPr/>
          <p:nvPr/>
        </p:nvGrpSpPr>
        <p:grpSpPr>
          <a:xfrm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5198" name="Google Shape;5198;p26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9" name="Google Shape;5199;p26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5200" name="Google Shape;5200;p26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201" name="Google Shape;5201;p26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202" name="Google Shape;5202;p26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3" name="Google Shape;5203;p26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4" name="Google Shape;5204;p26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05" name="Google Shape;5205;p26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5206" name="Google Shape;5206;p26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207" name="Google Shape;5207;p26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26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26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10" name="Google Shape;5210;p26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1" name="Google Shape;5211;p26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5212" name="Google Shape;5212;p26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213" name="Google Shape;5213;p26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214" name="Google Shape;5214;p26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26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26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26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26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9" name="Google Shape;5219;p26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5220" name="Google Shape;5220;p26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5221" name="Google Shape;5221;p26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222" name="Google Shape;5222;p26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3" name="Google Shape;5223;p26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4" name="Google Shape;5224;p26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5" name="Google Shape;5225;p26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26" name="Google Shape;5226;p26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27" name="Google Shape;5227;p26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26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5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0" name="Google Shape;5230;p27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5231" name="Google Shape;5231;p27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2" name="Google Shape;5232;p27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5233" name="Google Shape;5233;p27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27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27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6" name="Google Shape;5236;p27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7" name="Google Shape;5237;p27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5238" name="Google Shape;5238;p27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27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27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27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27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27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27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27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27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27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27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27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27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27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27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27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27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27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27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27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27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27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27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27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27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27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27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27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27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27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27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27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27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27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27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27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27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27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27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27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27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27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27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27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27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27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27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27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27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27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27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27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27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27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27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27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27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27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27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27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27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27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27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27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27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27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27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27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27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27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27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27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27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27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27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27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27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27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27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27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27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27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27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27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27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27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27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27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27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27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27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27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27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27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27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27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27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27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27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27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27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27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27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27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27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27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27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27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27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27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27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27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27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27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27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27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27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27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27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27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27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27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27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27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27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27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27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27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27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27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27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27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27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27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27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27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27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27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27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27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27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27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27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27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27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27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27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27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27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27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27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27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27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27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27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27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27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27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27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27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27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27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27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27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27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27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27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27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27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27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27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27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27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27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27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27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27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27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27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27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18" name="Google Shape;5418;p27"/>
          <p:cNvGrpSpPr/>
          <p:nvPr/>
        </p:nvGrpSpPr>
        <p:grpSpPr>
          <a:xfrm flipH="1">
            <a:off x="149515" y="-161621"/>
            <a:ext cx="8731222" cy="5235588"/>
            <a:chOff x="149515" y="-85421"/>
            <a:chExt cx="8731222" cy="5235588"/>
          </a:xfrm>
        </p:grpSpPr>
        <p:sp>
          <p:nvSpPr>
            <p:cNvPr id="5419" name="Google Shape;5419;p27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0" name="Google Shape;5420;p27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5421" name="Google Shape;5421;p27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422" name="Google Shape;5422;p27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423" name="Google Shape;5423;p27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27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27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26" name="Google Shape;5426;p27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5427" name="Google Shape;5427;p27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28" name="Google Shape;5428;p27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27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27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1" name="Google Shape;5431;p27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32" name="Google Shape;5432;p27"/>
            <p:cNvGrpSpPr/>
            <p:nvPr/>
          </p:nvGrpSpPr>
          <p:grpSpPr>
            <a:xfrm>
              <a:off x="274834" y="4666803"/>
              <a:ext cx="438102" cy="483364"/>
              <a:chOff x="6715777" y="3950739"/>
              <a:chExt cx="586325" cy="646900"/>
            </a:xfrm>
          </p:grpSpPr>
          <p:sp>
            <p:nvSpPr>
              <p:cNvPr id="5433" name="Google Shape;5433;p27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4" name="Google Shape;5434;p27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35" name="Google Shape;5435;p27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27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27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27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27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0" name="Google Shape;5440;p27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5441" name="Google Shape;5441;p27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5442" name="Google Shape;5442;p27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3" name="Google Shape;5443;p27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4" name="Google Shape;5444;p27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5" name="Google Shape;5445;p27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6" name="Google Shape;5446;p27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47" name="Google Shape;5447;p27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48" name="Google Shape;5448;p27"/>
            <p:cNvSpPr/>
            <p:nvPr/>
          </p:nvSpPr>
          <p:spPr>
            <a:xfrm>
              <a:off x="8006238" y="4921708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7"/>
            <p:cNvSpPr/>
            <p:nvPr/>
          </p:nvSpPr>
          <p:spPr>
            <a:xfrm>
              <a:off x="790288" y="49220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7"/>
            <p:cNvSpPr/>
            <p:nvPr/>
          </p:nvSpPr>
          <p:spPr>
            <a:xfrm>
              <a:off x="149515" y="3888362"/>
              <a:ext cx="442949" cy="44337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7"/>
            <p:cNvSpPr/>
            <p:nvPr/>
          </p:nvSpPr>
          <p:spPr>
            <a:xfrm>
              <a:off x="8588496" y="3760179"/>
              <a:ext cx="292224" cy="29250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7"/>
            <p:cNvSpPr/>
            <p:nvPr/>
          </p:nvSpPr>
          <p:spPr>
            <a:xfrm>
              <a:off x="8588496" y="843929"/>
              <a:ext cx="292224" cy="29250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7"/>
            <p:cNvSpPr/>
            <p:nvPr/>
          </p:nvSpPr>
          <p:spPr>
            <a:xfrm>
              <a:off x="274821" y="-85421"/>
              <a:ext cx="292224" cy="29250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7"/>
            <p:cNvSpPr/>
            <p:nvPr/>
          </p:nvSpPr>
          <p:spPr>
            <a:xfrm>
              <a:off x="199464" y="768485"/>
              <a:ext cx="442949" cy="443369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4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432" name="Google Shape;432;p4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" name="Google Shape;433;p4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434" name="Google Shape;434;p4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4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" name="Google Shape;438;p4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439" name="Google Shape;439;p4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9" name="Google Shape;619;p4"/>
          <p:cNvGrpSpPr/>
          <p:nvPr/>
        </p:nvGrpSpPr>
        <p:grpSpPr>
          <a:xfrm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620" name="Google Shape;620;p4"/>
            <p:cNvSpPr/>
            <p:nvPr/>
          </p:nvSpPr>
          <p:spPr>
            <a:xfrm rot="10800000">
              <a:off x="8103203" y="4578458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1" name="Google Shape;621;p4"/>
            <p:cNvGrpSpPr/>
            <p:nvPr/>
          </p:nvGrpSpPr>
          <p:grpSpPr>
            <a:xfrm rot="10800000">
              <a:off x="8021900" y="4641048"/>
              <a:ext cx="858544" cy="356719"/>
              <a:chOff x="219125" y="484675"/>
              <a:chExt cx="1622650" cy="674200"/>
            </a:xfrm>
          </p:grpSpPr>
          <p:sp>
            <p:nvSpPr>
              <p:cNvPr id="622" name="Google Shape;622;p4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23" name="Google Shape;623;p4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624" name="Google Shape;624;p4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4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4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7" name="Google Shape;627;p4"/>
            <p:cNvGrpSpPr/>
            <p:nvPr/>
          </p:nvGrpSpPr>
          <p:grpSpPr>
            <a:xfrm rot="10800000">
              <a:off x="274828" y="285765"/>
              <a:ext cx="498909" cy="721242"/>
              <a:chOff x="8233275" y="1900925"/>
              <a:chExt cx="753525" cy="1089325"/>
            </a:xfrm>
          </p:grpSpPr>
          <p:sp>
            <p:nvSpPr>
              <p:cNvPr id="628" name="Google Shape;628;p4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29" name="Google Shape;629;p4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632;p4"/>
            <p:cNvGrpSpPr/>
            <p:nvPr/>
          </p:nvGrpSpPr>
          <p:grpSpPr>
            <a:xfrm rot="10800000">
              <a:off x="8442613" y="285764"/>
              <a:ext cx="438102" cy="483364"/>
              <a:chOff x="6715777" y="3950739"/>
              <a:chExt cx="586325" cy="646900"/>
            </a:xfrm>
          </p:grpSpPr>
          <p:sp>
            <p:nvSpPr>
              <p:cNvPr id="633" name="Google Shape;633;p4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34" name="Google Shape;634;p4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35" name="Google Shape;635;p4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0" name="Google Shape;640;p4"/>
            <p:cNvSpPr/>
            <p:nvPr/>
          </p:nvSpPr>
          <p:spPr>
            <a:xfrm rot="10800000">
              <a:off x="274813" y="756266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 rot="10800000">
              <a:off x="8679538" y="655566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" name="Google Shape;642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4"/>
          <p:cNvSpPr txBox="1">
            <a:spLocks noGrp="1"/>
          </p:cNvSpPr>
          <p:nvPr>
            <p:ph type="body" idx="1"/>
          </p:nvPr>
        </p:nvSpPr>
        <p:spPr>
          <a:xfrm>
            <a:off x="713325" y="1256175"/>
            <a:ext cx="7717800" cy="3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44" name="Google Shape;644;p4"/>
          <p:cNvSpPr/>
          <p:nvPr/>
        </p:nvSpPr>
        <p:spPr>
          <a:xfrm rot="10800000">
            <a:off x="274813" y="4578466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5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647" name="Google Shape;647;p5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8" name="Google Shape;648;p5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649" name="Google Shape;649;p5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2" name="Google Shape;652;p5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5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654" name="Google Shape;654;p5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5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5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5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5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5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5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5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5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5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5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5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5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5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5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5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5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5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5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5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5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5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5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5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5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5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5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5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5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5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5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5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5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5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5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5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5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5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5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5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5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5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5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5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5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5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5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5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5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4" name="Google Shape;834;p5"/>
          <p:cNvSpPr/>
          <p:nvPr/>
        </p:nvSpPr>
        <p:spPr>
          <a:xfrm>
            <a:off x="8702888" y="203133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"/>
          <p:cNvSpPr/>
          <p:nvPr/>
        </p:nvSpPr>
        <p:spPr>
          <a:xfrm>
            <a:off x="8679538" y="4325883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"/>
          <p:cNvSpPr/>
          <p:nvPr/>
        </p:nvSpPr>
        <p:spPr>
          <a:xfrm>
            <a:off x="274813" y="4426583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" name="Google Shape;837;p5"/>
          <p:cNvGrpSpPr/>
          <p:nvPr/>
        </p:nvGrpSpPr>
        <p:grpSpPr>
          <a:xfrm rot="10800000" flipH="1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838" name="Google Shape;838;p5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9" name="Google Shape;839;p5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840" name="Google Shape;840;p5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841" name="Google Shape;841;p5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842" name="Google Shape;842;p5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5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5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45" name="Google Shape;845;p5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846" name="Google Shape;846;p5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47" name="Google Shape;847;p5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5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5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0" name="Google Shape;850;p5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1" name="Google Shape;851;p5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852" name="Google Shape;852;p5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53" name="Google Shape;853;p5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54" name="Google Shape;854;p5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5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5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5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5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9" name="Google Shape;859;p5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860" name="Google Shape;860;p5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861" name="Google Shape;861;p5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62" name="Google Shape;862;p5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5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5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5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6" name="Google Shape;866;p5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7" name="Google Shape;867;p5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subTitle" idx="1"/>
          </p:nvPr>
        </p:nvSpPr>
        <p:spPr>
          <a:xfrm>
            <a:off x="1977213" y="3112269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subTitle" idx="2"/>
          </p:nvPr>
        </p:nvSpPr>
        <p:spPr>
          <a:xfrm>
            <a:off x="1361163" y="3630200"/>
            <a:ext cx="28518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"/>
              <a:buNone/>
              <a:defRPr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72" name="Google Shape;872;p5"/>
          <p:cNvSpPr txBox="1">
            <a:spLocks noGrp="1"/>
          </p:cNvSpPr>
          <p:nvPr>
            <p:ph type="subTitle" idx="3"/>
          </p:nvPr>
        </p:nvSpPr>
        <p:spPr>
          <a:xfrm>
            <a:off x="5552838" y="3112283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000"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Font typeface="Mountains of Christmas"/>
              <a:buNone/>
              <a:defRPr sz="2400" b="1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873" name="Google Shape;873;p5"/>
          <p:cNvSpPr txBox="1">
            <a:spLocks noGrp="1"/>
          </p:cNvSpPr>
          <p:nvPr>
            <p:ph type="subTitle" idx="4"/>
          </p:nvPr>
        </p:nvSpPr>
        <p:spPr>
          <a:xfrm>
            <a:off x="4936788" y="3630225"/>
            <a:ext cx="28518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ind Siliguri Medium"/>
              <a:buNone/>
              <a:defRPr sz="1600">
                <a:latin typeface="Hind Siliguri Medium"/>
                <a:ea typeface="Hind Siliguri Medium"/>
                <a:cs typeface="Hind Siliguri Medium"/>
                <a:sym typeface="Hind Siliguri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6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876" name="Google Shape;876;p6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" name="Google Shape;877;p6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878" name="Google Shape;878;p6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6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6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1" name="Google Shape;881;p6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6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883" name="Google Shape;883;p6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6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6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6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6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6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6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6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6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6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6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6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6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6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6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6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6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6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6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6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6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6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6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6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6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6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6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6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6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6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6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6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6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6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6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6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6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6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6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6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6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6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6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6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6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6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6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6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6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6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6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6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6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6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6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6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6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6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6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6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6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6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6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6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6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6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6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6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6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6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6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6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6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6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6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6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6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6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6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6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6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6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6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6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6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6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6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6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6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6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6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6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6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6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6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6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6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6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6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6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6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6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6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6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6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6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6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6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6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6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6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6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6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6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6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6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6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6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6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6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6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6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6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6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6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6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6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6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6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6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6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6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3" name="Google Shape;1063;p6"/>
          <p:cNvGrpSpPr/>
          <p:nvPr/>
        </p:nvGrpSpPr>
        <p:grpSpPr>
          <a:xfrm flipH="1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1064" name="Google Shape;1064;p6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5" name="Google Shape;1065;p6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1066" name="Google Shape;1066;p6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067" name="Google Shape;1067;p6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1068" name="Google Shape;1068;p6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6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6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71" name="Google Shape;1071;p6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1072" name="Google Shape;1072;p6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73" name="Google Shape;1073;p6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6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6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6" name="Google Shape;1076;p6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7" name="Google Shape;1077;p6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1078" name="Google Shape;1078;p6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79" name="Google Shape;1079;p6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0" name="Google Shape;1080;p6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6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6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6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6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5" name="Google Shape;1085;p6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1086" name="Google Shape;1086;p6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1087" name="Google Shape;1087;p6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088" name="Google Shape;1088;p6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6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6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6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2" name="Google Shape;1092;p6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3" name="Google Shape;1093;p6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7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098" name="Google Shape;1098;p7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3" name="Google Shape;1103;p7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4" name="Google Shape;1104;p7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1105" name="Google Shape;1105;p7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7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7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7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7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7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7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7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7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7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7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7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7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7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7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7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7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7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7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7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7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7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7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7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7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7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7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7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7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7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7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7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7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7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7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7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7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7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7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7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7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7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7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7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7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7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7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7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7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7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7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7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7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7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7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7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7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7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7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7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7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7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7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7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7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7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7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7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7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7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7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7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7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7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7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7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7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7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7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7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7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7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7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7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7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7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7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7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7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7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7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7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7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7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7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7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7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7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7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7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7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7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7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7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7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7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7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7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7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7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7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7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7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7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7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7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7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7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7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5" name="Google Shape;1285;p7"/>
          <p:cNvGrpSpPr/>
          <p:nvPr/>
        </p:nvGrpSpPr>
        <p:grpSpPr>
          <a:xfrm rot="10800000" flipH="1">
            <a:off x="274813" y="285764"/>
            <a:ext cx="8605925" cy="4712003"/>
            <a:chOff x="274813" y="285764"/>
            <a:chExt cx="8605925" cy="4712003"/>
          </a:xfrm>
        </p:grpSpPr>
        <p:sp>
          <p:nvSpPr>
            <p:cNvPr id="1286" name="Google Shape;1286;p7"/>
            <p:cNvSpPr/>
            <p:nvPr/>
          </p:nvSpPr>
          <p:spPr>
            <a:xfrm>
              <a:off x="851147" y="503675"/>
              <a:ext cx="201200" cy="2013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7" name="Google Shape;1287;p7"/>
            <p:cNvGrpSpPr/>
            <p:nvPr/>
          </p:nvGrpSpPr>
          <p:grpSpPr>
            <a:xfrm>
              <a:off x="275106" y="285764"/>
              <a:ext cx="858544" cy="356719"/>
              <a:chOff x="219125" y="484675"/>
              <a:chExt cx="1622650" cy="674200"/>
            </a:xfrm>
          </p:grpSpPr>
          <p:sp>
            <p:nvSpPr>
              <p:cNvPr id="1288" name="Google Shape;1288;p7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289" name="Google Shape;1289;p7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1290" name="Google Shape;1290;p7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7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7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93" name="Google Shape;1293;p7"/>
            <p:cNvGrpSpPr/>
            <p:nvPr/>
          </p:nvGrpSpPr>
          <p:grpSpPr>
            <a:xfrm>
              <a:off x="8381813" y="4276523"/>
              <a:ext cx="498909" cy="721242"/>
              <a:chOff x="8233275" y="1900925"/>
              <a:chExt cx="753525" cy="1089325"/>
            </a:xfrm>
          </p:grpSpPr>
          <p:sp>
            <p:nvSpPr>
              <p:cNvPr id="1294" name="Google Shape;1294;p7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95" name="Google Shape;1295;p7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7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7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8" name="Google Shape;1298;p7"/>
            <p:cNvSpPr/>
            <p:nvPr/>
          </p:nvSpPr>
          <p:spPr>
            <a:xfrm>
              <a:off x="8679538" y="5036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7"/>
            <p:cNvGrpSpPr/>
            <p:nvPr/>
          </p:nvGrpSpPr>
          <p:grpSpPr>
            <a:xfrm>
              <a:off x="274834" y="4514403"/>
              <a:ext cx="438102" cy="483364"/>
              <a:chOff x="6715777" y="3950739"/>
              <a:chExt cx="586325" cy="646900"/>
            </a:xfrm>
          </p:grpSpPr>
          <p:sp>
            <p:nvSpPr>
              <p:cNvPr id="1300" name="Google Shape;1300;p7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01" name="Google Shape;1301;p7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02" name="Google Shape;1302;p7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7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7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7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7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7" name="Google Shape;1307;p7"/>
            <p:cNvGrpSpPr/>
            <p:nvPr/>
          </p:nvGrpSpPr>
          <p:grpSpPr>
            <a:xfrm>
              <a:off x="8082452" y="285774"/>
              <a:ext cx="498898" cy="708105"/>
              <a:chOff x="8082452" y="285774"/>
              <a:chExt cx="498898" cy="708105"/>
            </a:xfrm>
          </p:grpSpPr>
          <p:grpSp>
            <p:nvGrpSpPr>
              <p:cNvPr id="1308" name="Google Shape;1308;p7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1309" name="Google Shape;1309;p7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310" name="Google Shape;1310;p7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7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7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7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4" name="Google Shape;1314;p7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5" name="Google Shape;1315;p7"/>
            <p:cNvSpPr/>
            <p:nvPr/>
          </p:nvSpPr>
          <p:spPr>
            <a:xfrm>
              <a:off x="8679538" y="43258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274813" y="4426583"/>
              <a:ext cx="201200" cy="201382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7" name="Google Shape;1317;p7"/>
          <p:cNvSpPr txBox="1">
            <a:spLocks noGrp="1"/>
          </p:cNvSpPr>
          <p:nvPr>
            <p:ph type="body" idx="1"/>
          </p:nvPr>
        </p:nvSpPr>
        <p:spPr>
          <a:xfrm>
            <a:off x="713225" y="1385625"/>
            <a:ext cx="3858900" cy="33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8" name="Google Shape;1318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" name="Google Shape;1320;p8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321" name="Google Shape;1321;p8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2" name="Google Shape;1322;p8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323" name="Google Shape;1323;p8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6" name="Google Shape;1326;p8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7" name="Google Shape;1327;p8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1328" name="Google Shape;1328;p8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8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8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8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8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8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8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8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8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8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8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8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8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8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8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8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8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8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8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8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8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8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8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8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8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8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8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8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8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8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8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8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8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8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8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8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8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8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8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8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8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8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8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8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8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8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8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8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8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8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8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8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8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8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8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8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8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8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8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8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8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8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8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8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8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8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8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8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8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8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8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8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8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8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8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8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8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8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8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8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8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8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8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8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8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8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8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8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8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8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8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8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8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8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8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8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8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8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8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8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8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8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8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8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8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8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8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8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8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8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8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8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8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8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8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8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8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8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8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8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8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8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8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8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8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8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8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8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8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8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8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8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8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8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8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8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8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8"/>
          <p:cNvGrpSpPr/>
          <p:nvPr/>
        </p:nvGrpSpPr>
        <p:grpSpPr>
          <a:xfrm>
            <a:off x="-1670858" y="-940294"/>
            <a:ext cx="10475591" cy="7640903"/>
            <a:chOff x="-1670858" y="-940294"/>
            <a:chExt cx="10475591" cy="7640903"/>
          </a:xfrm>
        </p:grpSpPr>
        <p:grpSp>
          <p:nvGrpSpPr>
            <p:cNvPr id="1509" name="Google Shape;1509;p8"/>
            <p:cNvGrpSpPr/>
            <p:nvPr/>
          </p:nvGrpSpPr>
          <p:grpSpPr>
            <a:xfrm>
              <a:off x="446775" y="904123"/>
              <a:ext cx="532885" cy="531529"/>
              <a:chOff x="3425939" y="1163662"/>
              <a:chExt cx="1615294" cy="1611183"/>
            </a:xfrm>
          </p:grpSpPr>
          <p:sp>
            <p:nvSpPr>
              <p:cNvPr id="1510" name="Google Shape;1510;p8"/>
              <p:cNvSpPr/>
              <p:nvPr/>
            </p:nvSpPr>
            <p:spPr>
              <a:xfrm>
                <a:off x="3425939" y="1163662"/>
                <a:ext cx="1615285" cy="1611166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11734" extrusionOk="0">
                    <a:moveTo>
                      <a:pt x="5882" y="0"/>
                    </a:moveTo>
                    <a:cubicBezTo>
                      <a:pt x="2627" y="0"/>
                      <a:pt x="0" y="2627"/>
                      <a:pt x="0" y="5852"/>
                    </a:cubicBezTo>
                    <a:cubicBezTo>
                      <a:pt x="0" y="9107"/>
                      <a:pt x="2627" y="11734"/>
                      <a:pt x="5882" y="11734"/>
                    </a:cubicBezTo>
                    <a:cubicBezTo>
                      <a:pt x="9109" y="11734"/>
                      <a:pt x="11764" y="9107"/>
                      <a:pt x="11764" y="5852"/>
                    </a:cubicBezTo>
                    <a:cubicBezTo>
                      <a:pt x="11764" y="2627"/>
                      <a:pt x="9109" y="0"/>
                      <a:pt x="5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8"/>
              <p:cNvSpPr/>
              <p:nvPr/>
            </p:nvSpPr>
            <p:spPr>
              <a:xfrm>
                <a:off x="3755205" y="2434732"/>
                <a:ext cx="1011544" cy="340111"/>
              </a:xfrm>
              <a:custGeom>
                <a:avLst/>
                <a:gdLst/>
                <a:ahLst/>
                <a:cxnLst/>
                <a:rect l="l" t="t" r="r" b="b"/>
                <a:pathLst>
                  <a:path w="7367" h="2477" extrusionOk="0">
                    <a:moveTo>
                      <a:pt x="3240" y="0"/>
                    </a:moveTo>
                    <a:cubicBezTo>
                      <a:pt x="2996" y="0"/>
                      <a:pt x="2755" y="22"/>
                      <a:pt x="2513" y="78"/>
                    </a:cubicBezTo>
                    <a:cubicBezTo>
                      <a:pt x="2029" y="193"/>
                      <a:pt x="1600" y="364"/>
                      <a:pt x="1173" y="592"/>
                    </a:cubicBezTo>
                    <a:cubicBezTo>
                      <a:pt x="773" y="821"/>
                      <a:pt x="400" y="1106"/>
                      <a:pt x="1" y="1307"/>
                    </a:cubicBezTo>
                    <a:cubicBezTo>
                      <a:pt x="972" y="2050"/>
                      <a:pt x="2171" y="2477"/>
                      <a:pt x="3484" y="2477"/>
                    </a:cubicBezTo>
                    <a:cubicBezTo>
                      <a:pt x="4969" y="2477"/>
                      <a:pt x="6339" y="1906"/>
                      <a:pt x="7367" y="992"/>
                    </a:cubicBezTo>
                    <a:cubicBezTo>
                      <a:pt x="6711" y="736"/>
                      <a:pt x="6054" y="451"/>
                      <a:pt x="5341" y="250"/>
                    </a:cubicBezTo>
                    <a:cubicBezTo>
                      <a:pt x="4912" y="135"/>
                      <a:pt x="4455" y="78"/>
                      <a:pt x="3998" y="51"/>
                    </a:cubicBezTo>
                    <a:cubicBezTo>
                      <a:pt x="3739" y="22"/>
                      <a:pt x="3488" y="0"/>
                      <a:pt x="32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8"/>
              <p:cNvSpPr/>
              <p:nvPr/>
            </p:nvSpPr>
            <p:spPr>
              <a:xfrm>
                <a:off x="3884825" y="1163662"/>
                <a:ext cx="627358" cy="171634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250" extrusionOk="0">
                    <a:moveTo>
                      <a:pt x="2540" y="0"/>
                    </a:moveTo>
                    <a:cubicBezTo>
                      <a:pt x="1626" y="0"/>
                      <a:pt x="770" y="199"/>
                      <a:pt x="0" y="571"/>
                    </a:cubicBezTo>
                    <a:cubicBezTo>
                      <a:pt x="321" y="942"/>
                      <a:pt x="622" y="1249"/>
                      <a:pt x="1163" y="1249"/>
                    </a:cubicBezTo>
                    <a:cubicBezTo>
                      <a:pt x="1245" y="1249"/>
                      <a:pt x="1333" y="1242"/>
                      <a:pt x="1428" y="1227"/>
                    </a:cubicBezTo>
                    <a:cubicBezTo>
                      <a:pt x="2227" y="1113"/>
                      <a:pt x="2969" y="770"/>
                      <a:pt x="3739" y="628"/>
                    </a:cubicBezTo>
                    <a:cubicBezTo>
                      <a:pt x="4054" y="542"/>
                      <a:pt x="4340" y="485"/>
                      <a:pt x="4568" y="370"/>
                    </a:cubicBezTo>
                    <a:cubicBezTo>
                      <a:pt x="3940" y="115"/>
                      <a:pt x="3255" y="0"/>
                      <a:pt x="2540" y="0"/>
                    </a:cubicBez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8"/>
              <p:cNvSpPr/>
              <p:nvPr/>
            </p:nvSpPr>
            <p:spPr>
              <a:xfrm>
                <a:off x="4002361" y="2594423"/>
                <a:ext cx="635184" cy="180422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1314" extrusionOk="0">
                    <a:moveTo>
                      <a:pt x="2856" y="0"/>
                    </a:moveTo>
                    <a:cubicBezTo>
                      <a:pt x="1999" y="0"/>
                      <a:pt x="1086" y="172"/>
                      <a:pt x="400" y="715"/>
                    </a:cubicBezTo>
                    <a:cubicBezTo>
                      <a:pt x="286" y="829"/>
                      <a:pt x="142" y="971"/>
                      <a:pt x="1" y="1058"/>
                    </a:cubicBezTo>
                    <a:cubicBezTo>
                      <a:pt x="542" y="1229"/>
                      <a:pt x="1086" y="1314"/>
                      <a:pt x="1684" y="1314"/>
                    </a:cubicBezTo>
                    <a:cubicBezTo>
                      <a:pt x="2769" y="1314"/>
                      <a:pt x="3769" y="1028"/>
                      <a:pt x="4626" y="514"/>
                    </a:cubicBezTo>
                    <a:cubicBezTo>
                      <a:pt x="4055" y="286"/>
                      <a:pt x="3511" y="0"/>
                      <a:pt x="2856" y="0"/>
                    </a:cubicBez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8"/>
              <p:cNvSpPr/>
              <p:nvPr/>
            </p:nvSpPr>
            <p:spPr>
              <a:xfrm>
                <a:off x="3469191" y="1379100"/>
                <a:ext cx="780181" cy="1174116"/>
              </a:xfrm>
              <a:custGeom>
                <a:avLst/>
                <a:gdLst/>
                <a:ahLst/>
                <a:cxnLst/>
                <a:rect l="l" t="t" r="r" b="b"/>
                <a:pathLst>
                  <a:path w="5682" h="8551" extrusionOk="0">
                    <a:moveTo>
                      <a:pt x="1912" y="1"/>
                    </a:moveTo>
                    <a:cubicBezTo>
                      <a:pt x="1771" y="1"/>
                      <a:pt x="1657" y="1"/>
                      <a:pt x="1513" y="30"/>
                    </a:cubicBezTo>
                    <a:cubicBezTo>
                      <a:pt x="828" y="686"/>
                      <a:pt x="314" y="1485"/>
                      <a:pt x="1" y="2399"/>
                    </a:cubicBezTo>
                    <a:cubicBezTo>
                      <a:pt x="115" y="2570"/>
                      <a:pt x="229" y="2771"/>
                      <a:pt x="257" y="3000"/>
                    </a:cubicBezTo>
                    <a:cubicBezTo>
                      <a:pt x="343" y="3312"/>
                      <a:pt x="257" y="3628"/>
                      <a:pt x="229" y="3941"/>
                    </a:cubicBezTo>
                    <a:cubicBezTo>
                      <a:pt x="229" y="4313"/>
                      <a:pt x="314" y="4655"/>
                      <a:pt x="428" y="4998"/>
                    </a:cubicBezTo>
                    <a:cubicBezTo>
                      <a:pt x="599" y="5398"/>
                      <a:pt x="770" y="5683"/>
                      <a:pt x="1170" y="5855"/>
                    </a:cubicBezTo>
                    <a:cubicBezTo>
                      <a:pt x="1284" y="5912"/>
                      <a:pt x="1399" y="5912"/>
                      <a:pt x="1542" y="5996"/>
                    </a:cubicBezTo>
                    <a:cubicBezTo>
                      <a:pt x="1771" y="6168"/>
                      <a:pt x="1828" y="6483"/>
                      <a:pt x="1885" y="6739"/>
                    </a:cubicBezTo>
                    <a:cubicBezTo>
                      <a:pt x="1970" y="7168"/>
                      <a:pt x="2027" y="7568"/>
                      <a:pt x="2113" y="7967"/>
                    </a:cubicBezTo>
                    <a:cubicBezTo>
                      <a:pt x="2141" y="8109"/>
                      <a:pt x="2171" y="8452"/>
                      <a:pt x="2285" y="8509"/>
                    </a:cubicBezTo>
                    <a:cubicBezTo>
                      <a:pt x="2335" y="8538"/>
                      <a:pt x="2383" y="8551"/>
                      <a:pt x="2429" y="8551"/>
                    </a:cubicBezTo>
                    <a:cubicBezTo>
                      <a:pt x="2740" y="8551"/>
                      <a:pt x="2924" y="7938"/>
                      <a:pt x="2997" y="7739"/>
                    </a:cubicBezTo>
                    <a:cubicBezTo>
                      <a:pt x="3169" y="7138"/>
                      <a:pt x="3941" y="6339"/>
                      <a:pt x="3712" y="5711"/>
                    </a:cubicBezTo>
                    <a:cubicBezTo>
                      <a:pt x="3568" y="5254"/>
                      <a:pt x="2826" y="5197"/>
                      <a:pt x="2399" y="5025"/>
                    </a:cubicBezTo>
                    <a:cubicBezTo>
                      <a:pt x="2342" y="4998"/>
                      <a:pt x="2342" y="4941"/>
                      <a:pt x="2342" y="4854"/>
                    </a:cubicBezTo>
                    <a:cubicBezTo>
                      <a:pt x="2456" y="4055"/>
                      <a:pt x="1970" y="2885"/>
                      <a:pt x="2769" y="2314"/>
                    </a:cubicBezTo>
                    <a:cubicBezTo>
                      <a:pt x="3048" y="2111"/>
                      <a:pt x="3368" y="2066"/>
                      <a:pt x="3696" y="2066"/>
                    </a:cubicBezTo>
                    <a:cubicBezTo>
                      <a:pt x="3958" y="2066"/>
                      <a:pt x="4225" y="2094"/>
                      <a:pt x="4482" y="2094"/>
                    </a:cubicBezTo>
                    <a:cubicBezTo>
                      <a:pt x="4629" y="2094"/>
                      <a:pt x="4773" y="2085"/>
                      <a:pt x="4911" y="2056"/>
                    </a:cubicBezTo>
                    <a:cubicBezTo>
                      <a:pt x="5681" y="1915"/>
                      <a:pt x="5396" y="1572"/>
                      <a:pt x="4882" y="1371"/>
                    </a:cubicBezTo>
                    <a:cubicBezTo>
                      <a:pt x="4569" y="1257"/>
                      <a:pt x="4254" y="1200"/>
                      <a:pt x="3911" y="1085"/>
                    </a:cubicBezTo>
                    <a:cubicBezTo>
                      <a:pt x="3655" y="1001"/>
                      <a:pt x="3454" y="914"/>
                      <a:pt x="3226" y="743"/>
                    </a:cubicBezTo>
                    <a:cubicBezTo>
                      <a:pt x="2769" y="430"/>
                      <a:pt x="2541" y="30"/>
                      <a:pt x="19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8"/>
              <p:cNvSpPr/>
              <p:nvPr/>
            </p:nvSpPr>
            <p:spPr>
              <a:xfrm>
                <a:off x="4308148" y="1386927"/>
                <a:ext cx="733085" cy="108390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7894" extrusionOk="0">
                    <a:moveTo>
                      <a:pt x="3511" y="1"/>
                    </a:moveTo>
                    <a:cubicBezTo>
                      <a:pt x="3226" y="202"/>
                      <a:pt x="2913" y="316"/>
                      <a:pt x="2598" y="515"/>
                    </a:cubicBezTo>
                    <a:cubicBezTo>
                      <a:pt x="2113" y="773"/>
                      <a:pt x="2084" y="1001"/>
                      <a:pt x="1942" y="1485"/>
                    </a:cubicBezTo>
                    <a:cubicBezTo>
                      <a:pt x="1855" y="1743"/>
                      <a:pt x="1942" y="1686"/>
                      <a:pt x="1798" y="1885"/>
                    </a:cubicBezTo>
                    <a:cubicBezTo>
                      <a:pt x="1599" y="2285"/>
                      <a:pt x="1143" y="2486"/>
                      <a:pt x="827" y="2771"/>
                    </a:cubicBezTo>
                    <a:cubicBezTo>
                      <a:pt x="743" y="2828"/>
                      <a:pt x="1" y="3484"/>
                      <a:pt x="599" y="3571"/>
                    </a:cubicBezTo>
                    <a:cubicBezTo>
                      <a:pt x="606" y="3572"/>
                      <a:pt x="614" y="3572"/>
                      <a:pt x="621" y="3572"/>
                    </a:cubicBezTo>
                    <a:cubicBezTo>
                      <a:pt x="799" y="3572"/>
                      <a:pt x="1119" y="3282"/>
                      <a:pt x="1257" y="3198"/>
                    </a:cubicBezTo>
                    <a:cubicBezTo>
                      <a:pt x="1553" y="3029"/>
                      <a:pt x="2005" y="2829"/>
                      <a:pt x="2417" y="2829"/>
                    </a:cubicBezTo>
                    <a:cubicBezTo>
                      <a:pt x="2561" y="2829"/>
                      <a:pt x="2700" y="2854"/>
                      <a:pt x="2826" y="2913"/>
                    </a:cubicBezTo>
                    <a:cubicBezTo>
                      <a:pt x="3283" y="3114"/>
                      <a:pt x="3226" y="3655"/>
                      <a:pt x="2940" y="3970"/>
                    </a:cubicBezTo>
                    <a:cubicBezTo>
                      <a:pt x="2426" y="4512"/>
                      <a:pt x="1542" y="4340"/>
                      <a:pt x="999" y="4770"/>
                    </a:cubicBezTo>
                    <a:cubicBezTo>
                      <a:pt x="256" y="5311"/>
                      <a:pt x="1341" y="6140"/>
                      <a:pt x="1599" y="6654"/>
                    </a:cubicBezTo>
                    <a:cubicBezTo>
                      <a:pt x="1758" y="6928"/>
                      <a:pt x="1991" y="7893"/>
                      <a:pt x="2354" y="7893"/>
                    </a:cubicBezTo>
                    <a:cubicBezTo>
                      <a:pt x="2446" y="7893"/>
                      <a:pt x="2546" y="7832"/>
                      <a:pt x="2655" y="7682"/>
                    </a:cubicBezTo>
                    <a:cubicBezTo>
                      <a:pt x="2856" y="7424"/>
                      <a:pt x="2913" y="7111"/>
                      <a:pt x="3054" y="6853"/>
                    </a:cubicBezTo>
                    <a:cubicBezTo>
                      <a:pt x="3255" y="6426"/>
                      <a:pt x="3598" y="6140"/>
                      <a:pt x="3968" y="5882"/>
                    </a:cubicBezTo>
                    <a:cubicBezTo>
                      <a:pt x="4425" y="5569"/>
                      <a:pt x="4882" y="5284"/>
                      <a:pt x="5281" y="4884"/>
                    </a:cubicBezTo>
                    <a:cubicBezTo>
                      <a:pt x="5311" y="4683"/>
                      <a:pt x="5339" y="4455"/>
                      <a:pt x="5339" y="4226"/>
                    </a:cubicBezTo>
                    <a:cubicBezTo>
                      <a:pt x="5339" y="2570"/>
                      <a:pt x="4626" y="1058"/>
                      <a:pt x="35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8"/>
              <p:cNvSpPr/>
              <p:nvPr/>
            </p:nvSpPr>
            <p:spPr>
              <a:xfrm>
                <a:off x="3425939" y="1571333"/>
                <a:ext cx="1615285" cy="670610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4884" extrusionOk="0">
                    <a:moveTo>
                      <a:pt x="773" y="1"/>
                    </a:moveTo>
                    <a:cubicBezTo>
                      <a:pt x="286" y="857"/>
                      <a:pt x="0" y="1828"/>
                      <a:pt x="0" y="2883"/>
                    </a:cubicBezTo>
                    <a:cubicBezTo>
                      <a:pt x="0" y="3283"/>
                      <a:pt x="30" y="3683"/>
                      <a:pt x="115" y="4055"/>
                    </a:cubicBezTo>
                    <a:cubicBezTo>
                      <a:pt x="527" y="4185"/>
                      <a:pt x="964" y="4255"/>
                      <a:pt x="1425" y="4255"/>
                    </a:cubicBezTo>
                    <a:cubicBezTo>
                      <a:pt x="1667" y="4255"/>
                      <a:pt x="1915" y="4236"/>
                      <a:pt x="2170" y="4197"/>
                    </a:cubicBezTo>
                    <a:cubicBezTo>
                      <a:pt x="3456" y="3998"/>
                      <a:pt x="4655" y="3454"/>
                      <a:pt x="5939" y="3427"/>
                    </a:cubicBezTo>
                    <a:cubicBezTo>
                      <a:pt x="7762" y="3427"/>
                      <a:pt x="9527" y="4883"/>
                      <a:pt x="11293" y="4883"/>
                    </a:cubicBezTo>
                    <a:cubicBezTo>
                      <a:pt x="11327" y="4883"/>
                      <a:pt x="11360" y="4883"/>
                      <a:pt x="11393" y="4882"/>
                    </a:cubicBezTo>
                    <a:cubicBezTo>
                      <a:pt x="11622" y="4254"/>
                      <a:pt x="11764" y="3598"/>
                      <a:pt x="11764" y="2883"/>
                    </a:cubicBezTo>
                    <a:cubicBezTo>
                      <a:pt x="11764" y="1942"/>
                      <a:pt x="11508" y="1028"/>
                      <a:pt x="11108" y="229"/>
                    </a:cubicBezTo>
                    <a:cubicBezTo>
                      <a:pt x="10251" y="229"/>
                      <a:pt x="9422" y="314"/>
                      <a:pt x="8566" y="572"/>
                    </a:cubicBezTo>
                    <a:cubicBezTo>
                      <a:pt x="7424" y="885"/>
                      <a:pt x="6311" y="1314"/>
                      <a:pt x="5140" y="1570"/>
                    </a:cubicBezTo>
                    <a:cubicBezTo>
                      <a:pt x="4700" y="1661"/>
                      <a:pt x="4243" y="1728"/>
                      <a:pt x="3788" y="1728"/>
                    </a:cubicBezTo>
                    <a:cubicBezTo>
                      <a:pt x="3387" y="1728"/>
                      <a:pt x="2987" y="1676"/>
                      <a:pt x="2600" y="1542"/>
                    </a:cubicBezTo>
                    <a:cubicBezTo>
                      <a:pt x="1828" y="1257"/>
                      <a:pt x="1286" y="629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8"/>
              <p:cNvSpPr/>
              <p:nvPr/>
            </p:nvSpPr>
            <p:spPr>
              <a:xfrm>
                <a:off x="3723899" y="1163662"/>
                <a:ext cx="976394" cy="232736"/>
              </a:xfrm>
              <a:custGeom>
                <a:avLst/>
                <a:gdLst/>
                <a:ahLst/>
                <a:cxnLst/>
                <a:rect l="l" t="t" r="r" b="b"/>
                <a:pathLst>
                  <a:path w="7111" h="1695" extrusionOk="0">
                    <a:moveTo>
                      <a:pt x="3712" y="0"/>
                    </a:moveTo>
                    <a:cubicBezTo>
                      <a:pt x="2314" y="0"/>
                      <a:pt x="1001" y="485"/>
                      <a:pt x="0" y="1314"/>
                    </a:cubicBezTo>
                    <a:cubicBezTo>
                      <a:pt x="398" y="1536"/>
                      <a:pt x="817" y="1695"/>
                      <a:pt x="1314" y="1695"/>
                    </a:cubicBezTo>
                    <a:cubicBezTo>
                      <a:pt x="1388" y="1695"/>
                      <a:pt x="1464" y="1691"/>
                      <a:pt x="1542" y="1684"/>
                    </a:cubicBezTo>
                    <a:cubicBezTo>
                      <a:pt x="2513" y="1599"/>
                      <a:pt x="3426" y="1227"/>
                      <a:pt x="4370" y="1056"/>
                    </a:cubicBezTo>
                    <a:cubicBezTo>
                      <a:pt x="4794" y="963"/>
                      <a:pt x="5218" y="920"/>
                      <a:pt x="5643" y="920"/>
                    </a:cubicBezTo>
                    <a:cubicBezTo>
                      <a:pt x="6132" y="920"/>
                      <a:pt x="6621" y="978"/>
                      <a:pt x="7111" y="1085"/>
                    </a:cubicBezTo>
                    <a:cubicBezTo>
                      <a:pt x="6140" y="400"/>
                      <a:pt x="4968" y="0"/>
                      <a:pt x="3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8"/>
              <p:cNvSpPr/>
              <p:nvPr/>
            </p:nvSpPr>
            <p:spPr>
              <a:xfrm>
                <a:off x="3884825" y="1163662"/>
                <a:ext cx="627358" cy="171634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250" extrusionOk="0">
                    <a:moveTo>
                      <a:pt x="2540" y="0"/>
                    </a:moveTo>
                    <a:cubicBezTo>
                      <a:pt x="1626" y="0"/>
                      <a:pt x="770" y="199"/>
                      <a:pt x="0" y="571"/>
                    </a:cubicBezTo>
                    <a:cubicBezTo>
                      <a:pt x="321" y="942"/>
                      <a:pt x="622" y="1249"/>
                      <a:pt x="1163" y="1249"/>
                    </a:cubicBezTo>
                    <a:cubicBezTo>
                      <a:pt x="1245" y="1249"/>
                      <a:pt x="1333" y="1242"/>
                      <a:pt x="1428" y="1227"/>
                    </a:cubicBezTo>
                    <a:cubicBezTo>
                      <a:pt x="2227" y="1113"/>
                      <a:pt x="2969" y="770"/>
                      <a:pt x="3739" y="628"/>
                    </a:cubicBezTo>
                    <a:cubicBezTo>
                      <a:pt x="4054" y="542"/>
                      <a:pt x="4340" y="485"/>
                      <a:pt x="4568" y="370"/>
                    </a:cubicBezTo>
                    <a:cubicBezTo>
                      <a:pt x="3940" y="115"/>
                      <a:pt x="3255" y="0"/>
                      <a:pt x="25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8"/>
              <p:cNvSpPr/>
              <p:nvPr/>
            </p:nvSpPr>
            <p:spPr>
              <a:xfrm>
                <a:off x="3469191" y="1571333"/>
                <a:ext cx="439247" cy="584106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4254" extrusionOk="0">
                    <a:moveTo>
                      <a:pt x="458" y="1"/>
                    </a:moveTo>
                    <a:cubicBezTo>
                      <a:pt x="286" y="314"/>
                      <a:pt x="115" y="656"/>
                      <a:pt x="1" y="999"/>
                    </a:cubicBezTo>
                    <a:cubicBezTo>
                      <a:pt x="115" y="1170"/>
                      <a:pt x="229" y="1371"/>
                      <a:pt x="257" y="1600"/>
                    </a:cubicBezTo>
                    <a:cubicBezTo>
                      <a:pt x="343" y="1912"/>
                      <a:pt x="257" y="2228"/>
                      <a:pt x="229" y="2541"/>
                    </a:cubicBezTo>
                    <a:cubicBezTo>
                      <a:pt x="229" y="2913"/>
                      <a:pt x="314" y="3255"/>
                      <a:pt x="428" y="3598"/>
                    </a:cubicBezTo>
                    <a:cubicBezTo>
                      <a:pt x="542" y="3854"/>
                      <a:pt x="656" y="4082"/>
                      <a:pt x="828" y="4254"/>
                    </a:cubicBezTo>
                    <a:cubicBezTo>
                      <a:pt x="1170" y="4254"/>
                      <a:pt x="1513" y="4254"/>
                      <a:pt x="1855" y="4197"/>
                    </a:cubicBezTo>
                    <a:cubicBezTo>
                      <a:pt x="2312" y="4112"/>
                      <a:pt x="2769" y="3998"/>
                      <a:pt x="3198" y="3884"/>
                    </a:cubicBezTo>
                    <a:cubicBezTo>
                      <a:pt x="2940" y="3769"/>
                      <a:pt x="2627" y="3740"/>
                      <a:pt x="2399" y="3625"/>
                    </a:cubicBezTo>
                    <a:cubicBezTo>
                      <a:pt x="2342" y="3598"/>
                      <a:pt x="2342" y="3541"/>
                      <a:pt x="2342" y="3454"/>
                    </a:cubicBezTo>
                    <a:cubicBezTo>
                      <a:pt x="2426" y="2883"/>
                      <a:pt x="2198" y="2141"/>
                      <a:pt x="2369" y="1542"/>
                    </a:cubicBezTo>
                    <a:lnTo>
                      <a:pt x="2285" y="1542"/>
                    </a:lnTo>
                    <a:cubicBezTo>
                      <a:pt x="1513" y="1257"/>
                      <a:pt x="971" y="629"/>
                      <a:pt x="4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8"/>
              <p:cNvSpPr/>
              <p:nvPr/>
            </p:nvSpPr>
            <p:spPr>
              <a:xfrm>
                <a:off x="4308148" y="1602777"/>
                <a:ext cx="733085" cy="615412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4482" extrusionOk="0">
                    <a:moveTo>
                      <a:pt x="4683" y="0"/>
                    </a:moveTo>
                    <a:cubicBezTo>
                      <a:pt x="3826" y="0"/>
                      <a:pt x="2997" y="85"/>
                      <a:pt x="2141" y="343"/>
                    </a:cubicBezTo>
                    <a:cubicBezTo>
                      <a:pt x="1999" y="370"/>
                      <a:pt x="1855" y="427"/>
                      <a:pt x="1714" y="457"/>
                    </a:cubicBezTo>
                    <a:cubicBezTo>
                      <a:pt x="1485" y="770"/>
                      <a:pt x="1086" y="941"/>
                      <a:pt x="827" y="1199"/>
                    </a:cubicBezTo>
                    <a:cubicBezTo>
                      <a:pt x="743" y="1256"/>
                      <a:pt x="1" y="1912"/>
                      <a:pt x="599" y="1999"/>
                    </a:cubicBezTo>
                    <a:cubicBezTo>
                      <a:pt x="606" y="2000"/>
                      <a:pt x="614" y="2000"/>
                      <a:pt x="621" y="2000"/>
                    </a:cubicBezTo>
                    <a:cubicBezTo>
                      <a:pt x="799" y="2000"/>
                      <a:pt x="1119" y="1710"/>
                      <a:pt x="1257" y="1626"/>
                    </a:cubicBezTo>
                    <a:cubicBezTo>
                      <a:pt x="1553" y="1457"/>
                      <a:pt x="2005" y="1257"/>
                      <a:pt x="2417" y="1257"/>
                    </a:cubicBezTo>
                    <a:cubicBezTo>
                      <a:pt x="2561" y="1257"/>
                      <a:pt x="2700" y="1282"/>
                      <a:pt x="2826" y="1341"/>
                    </a:cubicBezTo>
                    <a:cubicBezTo>
                      <a:pt x="3283" y="1542"/>
                      <a:pt x="3226" y="2083"/>
                      <a:pt x="2940" y="2398"/>
                    </a:cubicBezTo>
                    <a:cubicBezTo>
                      <a:pt x="2426" y="2940"/>
                      <a:pt x="1542" y="2768"/>
                      <a:pt x="999" y="3198"/>
                    </a:cubicBezTo>
                    <a:cubicBezTo>
                      <a:pt x="885" y="3255"/>
                      <a:pt x="827" y="3339"/>
                      <a:pt x="800" y="3396"/>
                    </a:cubicBezTo>
                    <a:cubicBezTo>
                      <a:pt x="1771" y="3682"/>
                      <a:pt x="2769" y="4226"/>
                      <a:pt x="3740" y="4481"/>
                    </a:cubicBezTo>
                    <a:cubicBezTo>
                      <a:pt x="3797" y="4424"/>
                      <a:pt x="3884" y="4367"/>
                      <a:pt x="3968" y="4310"/>
                    </a:cubicBezTo>
                    <a:cubicBezTo>
                      <a:pt x="4425" y="3997"/>
                      <a:pt x="4882" y="3712"/>
                      <a:pt x="5281" y="3312"/>
                    </a:cubicBezTo>
                    <a:cubicBezTo>
                      <a:pt x="5311" y="3111"/>
                      <a:pt x="5339" y="2883"/>
                      <a:pt x="5339" y="2654"/>
                    </a:cubicBezTo>
                    <a:cubicBezTo>
                      <a:pt x="5339" y="1713"/>
                      <a:pt x="5083" y="799"/>
                      <a:pt x="46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8"/>
              <p:cNvSpPr/>
              <p:nvPr/>
            </p:nvSpPr>
            <p:spPr>
              <a:xfrm>
                <a:off x="4002361" y="2594423"/>
                <a:ext cx="635184" cy="180422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1314" extrusionOk="0">
                    <a:moveTo>
                      <a:pt x="2856" y="0"/>
                    </a:moveTo>
                    <a:cubicBezTo>
                      <a:pt x="1999" y="0"/>
                      <a:pt x="1086" y="172"/>
                      <a:pt x="400" y="715"/>
                    </a:cubicBezTo>
                    <a:cubicBezTo>
                      <a:pt x="286" y="829"/>
                      <a:pt x="142" y="971"/>
                      <a:pt x="1" y="1058"/>
                    </a:cubicBezTo>
                    <a:cubicBezTo>
                      <a:pt x="542" y="1229"/>
                      <a:pt x="1086" y="1314"/>
                      <a:pt x="1684" y="1314"/>
                    </a:cubicBezTo>
                    <a:cubicBezTo>
                      <a:pt x="2769" y="1314"/>
                      <a:pt x="3769" y="1028"/>
                      <a:pt x="4626" y="514"/>
                    </a:cubicBezTo>
                    <a:cubicBezTo>
                      <a:pt x="4055" y="286"/>
                      <a:pt x="3511" y="0"/>
                      <a:pt x="28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8"/>
            <p:cNvGrpSpPr/>
            <p:nvPr/>
          </p:nvGrpSpPr>
          <p:grpSpPr>
            <a:xfrm>
              <a:off x="7067995" y="3188126"/>
              <a:ext cx="1736721" cy="1515492"/>
              <a:chOff x="6773938" y="2751230"/>
              <a:chExt cx="2030778" cy="1772091"/>
            </a:xfrm>
          </p:grpSpPr>
          <p:sp>
            <p:nvSpPr>
              <p:cNvPr id="1523" name="Google Shape;1523;p8"/>
              <p:cNvSpPr/>
              <p:nvPr/>
            </p:nvSpPr>
            <p:spPr>
              <a:xfrm>
                <a:off x="7032628" y="2810135"/>
                <a:ext cx="1533038" cy="1532901"/>
              </a:xfrm>
              <a:custGeom>
                <a:avLst/>
                <a:gdLst/>
                <a:ahLst/>
                <a:cxnLst/>
                <a:rect l="l" t="t" r="r" b="b"/>
                <a:pathLst>
                  <a:path w="11165" h="11164" extrusionOk="0">
                    <a:moveTo>
                      <a:pt x="5569" y="1"/>
                    </a:moveTo>
                    <a:cubicBezTo>
                      <a:pt x="2513" y="1"/>
                      <a:pt x="0" y="2484"/>
                      <a:pt x="0" y="5567"/>
                    </a:cubicBezTo>
                    <a:cubicBezTo>
                      <a:pt x="0" y="8651"/>
                      <a:pt x="2513" y="11163"/>
                      <a:pt x="5569" y="11163"/>
                    </a:cubicBezTo>
                    <a:cubicBezTo>
                      <a:pt x="8653" y="11163"/>
                      <a:pt x="11165" y="8651"/>
                      <a:pt x="11165" y="5567"/>
                    </a:cubicBezTo>
                    <a:cubicBezTo>
                      <a:pt x="11165" y="2484"/>
                      <a:pt x="8653" y="1"/>
                      <a:pt x="55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8"/>
              <p:cNvSpPr/>
              <p:nvPr/>
            </p:nvSpPr>
            <p:spPr>
              <a:xfrm>
                <a:off x="7358187" y="2810135"/>
                <a:ext cx="980238" cy="298369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2173" extrusionOk="0">
                    <a:moveTo>
                      <a:pt x="3198" y="1"/>
                    </a:moveTo>
                    <a:cubicBezTo>
                      <a:pt x="2026" y="1"/>
                      <a:pt x="914" y="371"/>
                      <a:pt x="0" y="999"/>
                    </a:cubicBezTo>
                    <a:cubicBezTo>
                      <a:pt x="990" y="1824"/>
                      <a:pt x="2351" y="2172"/>
                      <a:pt x="3648" y="2172"/>
                    </a:cubicBezTo>
                    <a:cubicBezTo>
                      <a:pt x="3698" y="2172"/>
                      <a:pt x="3747" y="2172"/>
                      <a:pt x="3796" y="2171"/>
                    </a:cubicBezTo>
                    <a:cubicBezTo>
                      <a:pt x="4938" y="2141"/>
                      <a:pt x="6023" y="1798"/>
                      <a:pt x="7138" y="1600"/>
                    </a:cubicBezTo>
                    <a:cubicBezTo>
                      <a:pt x="6110" y="599"/>
                      <a:pt x="4740" y="1"/>
                      <a:pt x="3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8"/>
              <p:cNvSpPr/>
              <p:nvPr/>
            </p:nvSpPr>
            <p:spPr>
              <a:xfrm>
                <a:off x="7487395" y="3974379"/>
                <a:ext cx="964448" cy="368671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2685" extrusionOk="0">
                    <a:moveTo>
                      <a:pt x="7024" y="0"/>
                    </a:moveTo>
                    <a:lnTo>
                      <a:pt x="7024" y="0"/>
                    </a:lnTo>
                    <a:cubicBezTo>
                      <a:pt x="5768" y="229"/>
                      <a:pt x="4569" y="743"/>
                      <a:pt x="3369" y="1343"/>
                    </a:cubicBezTo>
                    <a:cubicBezTo>
                      <a:pt x="2380" y="1864"/>
                      <a:pt x="1259" y="2201"/>
                      <a:pt x="132" y="2201"/>
                    </a:cubicBezTo>
                    <a:cubicBezTo>
                      <a:pt x="88" y="2201"/>
                      <a:pt x="44" y="2201"/>
                      <a:pt x="0" y="2200"/>
                    </a:cubicBezTo>
                    <a:lnTo>
                      <a:pt x="0" y="2200"/>
                    </a:lnTo>
                    <a:cubicBezTo>
                      <a:pt x="686" y="2513"/>
                      <a:pt x="1458" y="2684"/>
                      <a:pt x="2257" y="2684"/>
                    </a:cubicBezTo>
                    <a:cubicBezTo>
                      <a:pt x="4283" y="2684"/>
                      <a:pt x="6053" y="1599"/>
                      <a:pt x="70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8"/>
              <p:cNvSpPr/>
              <p:nvPr/>
            </p:nvSpPr>
            <p:spPr>
              <a:xfrm>
                <a:off x="7032628" y="3221651"/>
                <a:ext cx="1533038" cy="702877"/>
              </a:xfrm>
              <a:custGeom>
                <a:avLst/>
                <a:gdLst/>
                <a:ahLst/>
                <a:cxnLst/>
                <a:rect l="l" t="t" r="r" b="b"/>
                <a:pathLst>
                  <a:path w="11165" h="5119" extrusionOk="0">
                    <a:moveTo>
                      <a:pt x="10537" y="0"/>
                    </a:moveTo>
                    <a:cubicBezTo>
                      <a:pt x="10194" y="430"/>
                      <a:pt x="9623" y="800"/>
                      <a:pt x="9251" y="1028"/>
                    </a:cubicBezTo>
                    <a:cubicBezTo>
                      <a:pt x="8441" y="1526"/>
                      <a:pt x="7486" y="1808"/>
                      <a:pt x="6521" y="1808"/>
                    </a:cubicBezTo>
                    <a:cubicBezTo>
                      <a:pt x="6432" y="1808"/>
                      <a:pt x="6343" y="1805"/>
                      <a:pt x="6254" y="1800"/>
                    </a:cubicBezTo>
                    <a:cubicBezTo>
                      <a:pt x="5083" y="1714"/>
                      <a:pt x="4112" y="971"/>
                      <a:pt x="2999" y="686"/>
                    </a:cubicBezTo>
                    <a:cubicBezTo>
                      <a:pt x="2650" y="598"/>
                      <a:pt x="2305" y="561"/>
                      <a:pt x="1961" y="561"/>
                    </a:cubicBezTo>
                    <a:cubicBezTo>
                      <a:pt x="1405" y="561"/>
                      <a:pt x="851" y="659"/>
                      <a:pt x="286" y="800"/>
                    </a:cubicBezTo>
                    <a:cubicBezTo>
                      <a:pt x="115" y="1344"/>
                      <a:pt x="0" y="1942"/>
                      <a:pt x="0" y="2570"/>
                    </a:cubicBezTo>
                    <a:cubicBezTo>
                      <a:pt x="0" y="3141"/>
                      <a:pt x="87" y="3712"/>
                      <a:pt x="259" y="4226"/>
                    </a:cubicBezTo>
                    <a:cubicBezTo>
                      <a:pt x="1225" y="4920"/>
                      <a:pt x="2592" y="5118"/>
                      <a:pt x="3839" y="5118"/>
                    </a:cubicBezTo>
                    <a:cubicBezTo>
                      <a:pt x="4287" y="5118"/>
                      <a:pt x="4720" y="5093"/>
                      <a:pt x="5112" y="5055"/>
                    </a:cubicBezTo>
                    <a:cubicBezTo>
                      <a:pt x="6426" y="4941"/>
                      <a:pt x="7652" y="4541"/>
                      <a:pt x="8794" y="3883"/>
                    </a:cubicBezTo>
                    <a:cubicBezTo>
                      <a:pt x="9594" y="3427"/>
                      <a:pt x="10366" y="2885"/>
                      <a:pt x="11165" y="2371"/>
                    </a:cubicBezTo>
                    <a:cubicBezTo>
                      <a:pt x="11135" y="1515"/>
                      <a:pt x="10907" y="715"/>
                      <a:pt x="10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8"/>
              <p:cNvSpPr/>
              <p:nvPr/>
            </p:nvSpPr>
            <p:spPr>
              <a:xfrm>
                <a:off x="6773938" y="2751230"/>
                <a:ext cx="2030778" cy="1772091"/>
              </a:xfrm>
              <a:custGeom>
                <a:avLst/>
                <a:gdLst/>
                <a:ahLst/>
                <a:cxnLst/>
                <a:rect l="l" t="t" r="r" b="b"/>
                <a:pathLst>
                  <a:path w="14790" h="12906" extrusionOk="0">
                    <a:moveTo>
                      <a:pt x="658" y="0"/>
                    </a:moveTo>
                    <a:cubicBezTo>
                      <a:pt x="571" y="0"/>
                      <a:pt x="429" y="30"/>
                      <a:pt x="286" y="115"/>
                    </a:cubicBezTo>
                    <a:cubicBezTo>
                      <a:pt x="171" y="201"/>
                      <a:pt x="87" y="373"/>
                      <a:pt x="57" y="514"/>
                    </a:cubicBezTo>
                    <a:cubicBezTo>
                      <a:pt x="0" y="772"/>
                      <a:pt x="57" y="944"/>
                      <a:pt x="114" y="1085"/>
                    </a:cubicBezTo>
                    <a:cubicBezTo>
                      <a:pt x="228" y="1401"/>
                      <a:pt x="372" y="1656"/>
                      <a:pt x="514" y="1914"/>
                    </a:cubicBezTo>
                    <a:cubicBezTo>
                      <a:pt x="799" y="2428"/>
                      <a:pt x="1142" y="2885"/>
                      <a:pt x="1514" y="3342"/>
                    </a:cubicBezTo>
                    <a:cubicBezTo>
                      <a:pt x="2942" y="5082"/>
                      <a:pt x="4568" y="6654"/>
                      <a:pt x="6281" y="8139"/>
                    </a:cubicBezTo>
                    <a:cubicBezTo>
                      <a:pt x="7138" y="8851"/>
                      <a:pt x="7994" y="9566"/>
                      <a:pt x="8908" y="10222"/>
                    </a:cubicBezTo>
                    <a:cubicBezTo>
                      <a:pt x="9822" y="10879"/>
                      <a:pt x="10765" y="11535"/>
                      <a:pt x="11763" y="12079"/>
                    </a:cubicBezTo>
                    <a:cubicBezTo>
                      <a:pt x="12277" y="12334"/>
                      <a:pt x="12791" y="12620"/>
                      <a:pt x="13362" y="12791"/>
                    </a:cubicBezTo>
                    <a:cubicBezTo>
                      <a:pt x="13506" y="12848"/>
                      <a:pt x="13677" y="12878"/>
                      <a:pt x="13848" y="12905"/>
                    </a:cubicBezTo>
                    <a:lnTo>
                      <a:pt x="14134" y="12905"/>
                    </a:lnTo>
                    <a:cubicBezTo>
                      <a:pt x="14248" y="12878"/>
                      <a:pt x="14362" y="12878"/>
                      <a:pt x="14504" y="12764"/>
                    </a:cubicBezTo>
                    <a:cubicBezTo>
                      <a:pt x="14648" y="12677"/>
                      <a:pt x="14732" y="12535"/>
                      <a:pt x="14762" y="12392"/>
                    </a:cubicBezTo>
                    <a:cubicBezTo>
                      <a:pt x="14789" y="12250"/>
                      <a:pt x="14762" y="12163"/>
                      <a:pt x="14762" y="12049"/>
                    </a:cubicBezTo>
                    <a:cubicBezTo>
                      <a:pt x="14732" y="11850"/>
                      <a:pt x="14648" y="11706"/>
                      <a:pt x="14591" y="11565"/>
                    </a:cubicBezTo>
                    <a:cubicBezTo>
                      <a:pt x="14447" y="11307"/>
                      <a:pt x="14276" y="11051"/>
                      <a:pt x="14104" y="10822"/>
                    </a:cubicBezTo>
                    <a:cubicBezTo>
                      <a:pt x="13933" y="10594"/>
                      <a:pt x="13762" y="10366"/>
                      <a:pt x="13563" y="10165"/>
                    </a:cubicBezTo>
                    <a:cubicBezTo>
                      <a:pt x="13191" y="9737"/>
                      <a:pt x="12791" y="9338"/>
                      <a:pt x="12391" y="8965"/>
                    </a:cubicBezTo>
                    <a:cubicBezTo>
                      <a:pt x="12358" y="8932"/>
                      <a:pt x="12325" y="8918"/>
                      <a:pt x="12292" y="8918"/>
                    </a:cubicBezTo>
                    <a:cubicBezTo>
                      <a:pt x="12268" y="8918"/>
                      <a:pt x="12244" y="8926"/>
                      <a:pt x="12220" y="8938"/>
                    </a:cubicBezTo>
                    <a:cubicBezTo>
                      <a:pt x="12163" y="8995"/>
                      <a:pt x="12163" y="9080"/>
                      <a:pt x="12192" y="9109"/>
                    </a:cubicBezTo>
                    <a:cubicBezTo>
                      <a:pt x="12535" y="9566"/>
                      <a:pt x="12878" y="9993"/>
                      <a:pt x="13191" y="10450"/>
                    </a:cubicBezTo>
                    <a:cubicBezTo>
                      <a:pt x="13506" y="10907"/>
                      <a:pt x="13819" y="11364"/>
                      <a:pt x="13990" y="11820"/>
                    </a:cubicBezTo>
                    <a:cubicBezTo>
                      <a:pt x="14047" y="11935"/>
                      <a:pt x="14077" y="12049"/>
                      <a:pt x="14077" y="12136"/>
                    </a:cubicBezTo>
                    <a:lnTo>
                      <a:pt x="14077" y="12178"/>
                    </a:lnTo>
                    <a:lnTo>
                      <a:pt x="14077" y="12178"/>
                    </a:lnTo>
                    <a:cubicBezTo>
                      <a:pt x="14075" y="12178"/>
                      <a:pt x="14074" y="12178"/>
                      <a:pt x="14073" y="12178"/>
                    </a:cubicBezTo>
                    <a:cubicBezTo>
                      <a:pt x="14040" y="12178"/>
                      <a:pt x="13990" y="12178"/>
                      <a:pt x="13933" y="12163"/>
                    </a:cubicBezTo>
                    <a:cubicBezTo>
                      <a:pt x="13848" y="12136"/>
                      <a:pt x="13734" y="12106"/>
                      <a:pt x="13620" y="12049"/>
                    </a:cubicBezTo>
                    <a:cubicBezTo>
                      <a:pt x="13134" y="11878"/>
                      <a:pt x="12677" y="11592"/>
                      <a:pt x="12220" y="11307"/>
                    </a:cubicBezTo>
                    <a:cubicBezTo>
                      <a:pt x="11279" y="10736"/>
                      <a:pt x="10393" y="10080"/>
                      <a:pt x="9536" y="9422"/>
                    </a:cubicBezTo>
                    <a:cubicBezTo>
                      <a:pt x="8652" y="8737"/>
                      <a:pt x="7796" y="8052"/>
                      <a:pt x="6967" y="7309"/>
                    </a:cubicBezTo>
                    <a:cubicBezTo>
                      <a:pt x="6110" y="6597"/>
                      <a:pt x="5311" y="5854"/>
                      <a:pt x="4511" y="5112"/>
                    </a:cubicBezTo>
                    <a:cubicBezTo>
                      <a:pt x="3684" y="4370"/>
                      <a:pt x="2912" y="3570"/>
                      <a:pt x="2200" y="2771"/>
                    </a:cubicBezTo>
                    <a:cubicBezTo>
                      <a:pt x="1827" y="2342"/>
                      <a:pt x="1485" y="1942"/>
                      <a:pt x="1172" y="1515"/>
                    </a:cubicBezTo>
                    <a:cubicBezTo>
                      <a:pt x="1028" y="1286"/>
                      <a:pt x="886" y="1058"/>
                      <a:pt x="799" y="857"/>
                    </a:cubicBezTo>
                    <a:cubicBezTo>
                      <a:pt x="759" y="777"/>
                      <a:pt x="734" y="696"/>
                      <a:pt x="722" y="656"/>
                    </a:cubicBezTo>
                    <a:lnTo>
                      <a:pt x="722" y="656"/>
                    </a:lnTo>
                    <a:cubicBezTo>
                      <a:pt x="763" y="643"/>
                      <a:pt x="810" y="636"/>
                      <a:pt x="860" y="636"/>
                    </a:cubicBezTo>
                    <a:cubicBezTo>
                      <a:pt x="914" y="636"/>
                      <a:pt x="971" y="643"/>
                      <a:pt x="1028" y="658"/>
                    </a:cubicBezTo>
                    <a:cubicBezTo>
                      <a:pt x="1142" y="686"/>
                      <a:pt x="1256" y="715"/>
                      <a:pt x="1400" y="772"/>
                    </a:cubicBezTo>
                    <a:cubicBezTo>
                      <a:pt x="1656" y="857"/>
                      <a:pt x="1884" y="971"/>
                      <a:pt x="2143" y="1058"/>
                    </a:cubicBezTo>
                    <a:cubicBezTo>
                      <a:pt x="2656" y="1286"/>
                      <a:pt x="3141" y="1542"/>
                      <a:pt x="3627" y="1828"/>
                    </a:cubicBezTo>
                    <a:cubicBezTo>
                      <a:pt x="3643" y="1836"/>
                      <a:pt x="3658" y="1839"/>
                      <a:pt x="3673" y="1839"/>
                    </a:cubicBezTo>
                    <a:cubicBezTo>
                      <a:pt x="3713" y="1839"/>
                      <a:pt x="3749" y="1812"/>
                      <a:pt x="3769" y="1771"/>
                    </a:cubicBezTo>
                    <a:cubicBezTo>
                      <a:pt x="3826" y="1743"/>
                      <a:pt x="3826" y="1656"/>
                      <a:pt x="3769" y="1599"/>
                    </a:cubicBezTo>
                    <a:cubicBezTo>
                      <a:pt x="3312" y="1257"/>
                      <a:pt x="2855" y="944"/>
                      <a:pt x="2371" y="658"/>
                    </a:cubicBezTo>
                    <a:cubicBezTo>
                      <a:pt x="2113" y="514"/>
                      <a:pt x="1857" y="373"/>
                      <a:pt x="1599" y="258"/>
                    </a:cubicBezTo>
                    <a:cubicBezTo>
                      <a:pt x="1457" y="172"/>
                      <a:pt x="1313" y="115"/>
                      <a:pt x="1172" y="87"/>
                    </a:cubicBezTo>
                    <a:cubicBezTo>
                      <a:pt x="1028" y="30"/>
                      <a:pt x="857" y="0"/>
                      <a:pt x="6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8"/>
              <p:cNvSpPr/>
              <p:nvPr/>
            </p:nvSpPr>
            <p:spPr>
              <a:xfrm>
                <a:off x="6805245" y="2778829"/>
                <a:ext cx="1968166" cy="1711538"/>
              </a:xfrm>
              <a:custGeom>
                <a:avLst/>
                <a:gdLst/>
                <a:ahLst/>
                <a:cxnLst/>
                <a:rect l="l" t="t" r="r" b="b"/>
                <a:pathLst>
                  <a:path w="14334" h="12465" extrusionOk="0">
                    <a:moveTo>
                      <a:pt x="457" y="0"/>
                    </a:moveTo>
                    <a:cubicBezTo>
                      <a:pt x="373" y="28"/>
                      <a:pt x="286" y="28"/>
                      <a:pt x="201" y="85"/>
                    </a:cubicBezTo>
                    <a:cubicBezTo>
                      <a:pt x="115" y="142"/>
                      <a:pt x="58" y="256"/>
                      <a:pt x="58" y="343"/>
                    </a:cubicBezTo>
                    <a:cubicBezTo>
                      <a:pt x="0" y="514"/>
                      <a:pt x="58" y="686"/>
                      <a:pt x="115" y="800"/>
                    </a:cubicBezTo>
                    <a:cubicBezTo>
                      <a:pt x="201" y="1085"/>
                      <a:pt x="343" y="1341"/>
                      <a:pt x="487" y="1570"/>
                    </a:cubicBezTo>
                    <a:cubicBezTo>
                      <a:pt x="800" y="2056"/>
                      <a:pt x="1143" y="2513"/>
                      <a:pt x="1515" y="2940"/>
                    </a:cubicBezTo>
                    <a:cubicBezTo>
                      <a:pt x="2942" y="4653"/>
                      <a:pt x="4569" y="6195"/>
                      <a:pt x="6254" y="7652"/>
                    </a:cubicBezTo>
                    <a:cubicBezTo>
                      <a:pt x="7111" y="8394"/>
                      <a:pt x="7995" y="9080"/>
                      <a:pt x="8881" y="9765"/>
                    </a:cubicBezTo>
                    <a:cubicBezTo>
                      <a:pt x="9795" y="10420"/>
                      <a:pt x="10708" y="11078"/>
                      <a:pt x="11679" y="11619"/>
                    </a:cubicBezTo>
                    <a:cubicBezTo>
                      <a:pt x="12163" y="11905"/>
                      <a:pt x="12677" y="12163"/>
                      <a:pt x="13221" y="12362"/>
                    </a:cubicBezTo>
                    <a:lnTo>
                      <a:pt x="13648" y="12449"/>
                    </a:lnTo>
                    <a:cubicBezTo>
                      <a:pt x="13700" y="12459"/>
                      <a:pt x="13756" y="12465"/>
                      <a:pt x="13814" y="12465"/>
                    </a:cubicBezTo>
                    <a:cubicBezTo>
                      <a:pt x="13916" y="12465"/>
                      <a:pt x="14025" y="12445"/>
                      <a:pt x="14134" y="12392"/>
                    </a:cubicBezTo>
                    <a:cubicBezTo>
                      <a:pt x="14219" y="12305"/>
                      <a:pt x="14276" y="12220"/>
                      <a:pt x="14306" y="12133"/>
                    </a:cubicBezTo>
                    <a:cubicBezTo>
                      <a:pt x="14333" y="12049"/>
                      <a:pt x="14333" y="11962"/>
                      <a:pt x="14306" y="11878"/>
                    </a:cubicBezTo>
                    <a:cubicBezTo>
                      <a:pt x="14276" y="11734"/>
                      <a:pt x="14219" y="11592"/>
                      <a:pt x="14162" y="11448"/>
                    </a:cubicBezTo>
                    <a:cubicBezTo>
                      <a:pt x="13906" y="10934"/>
                      <a:pt x="13563" y="10477"/>
                      <a:pt x="13221" y="10050"/>
                    </a:cubicBezTo>
                    <a:cubicBezTo>
                      <a:pt x="12848" y="9621"/>
                      <a:pt x="12478" y="9221"/>
                      <a:pt x="12106" y="8821"/>
                    </a:cubicBezTo>
                    <a:cubicBezTo>
                      <a:pt x="12079" y="8794"/>
                      <a:pt x="12049" y="8794"/>
                      <a:pt x="12022" y="8794"/>
                    </a:cubicBezTo>
                    <a:lnTo>
                      <a:pt x="12022" y="8879"/>
                    </a:lnTo>
                    <a:cubicBezTo>
                      <a:pt x="12392" y="9278"/>
                      <a:pt x="12764" y="9708"/>
                      <a:pt x="13077" y="10165"/>
                    </a:cubicBezTo>
                    <a:cubicBezTo>
                      <a:pt x="13419" y="10592"/>
                      <a:pt x="13735" y="11048"/>
                      <a:pt x="13963" y="11535"/>
                    </a:cubicBezTo>
                    <a:cubicBezTo>
                      <a:pt x="14020" y="11677"/>
                      <a:pt x="14048" y="11791"/>
                      <a:pt x="14077" y="11905"/>
                    </a:cubicBezTo>
                    <a:cubicBezTo>
                      <a:pt x="14105" y="12049"/>
                      <a:pt x="14077" y="12133"/>
                      <a:pt x="13990" y="12163"/>
                    </a:cubicBezTo>
                    <a:cubicBezTo>
                      <a:pt x="13957" y="12196"/>
                      <a:pt x="13905" y="12210"/>
                      <a:pt x="13839" y="12210"/>
                    </a:cubicBezTo>
                    <a:cubicBezTo>
                      <a:pt x="13791" y="12210"/>
                      <a:pt x="13737" y="12203"/>
                      <a:pt x="13678" y="12191"/>
                    </a:cubicBezTo>
                    <a:cubicBezTo>
                      <a:pt x="13563" y="12191"/>
                      <a:pt x="13419" y="12133"/>
                      <a:pt x="13305" y="12106"/>
                    </a:cubicBezTo>
                    <a:cubicBezTo>
                      <a:pt x="12791" y="11905"/>
                      <a:pt x="12307" y="11649"/>
                      <a:pt x="11850" y="11364"/>
                    </a:cubicBezTo>
                    <a:cubicBezTo>
                      <a:pt x="9936" y="10192"/>
                      <a:pt x="8196" y="8821"/>
                      <a:pt x="6510" y="7394"/>
                    </a:cubicBezTo>
                    <a:cubicBezTo>
                      <a:pt x="5654" y="6652"/>
                      <a:pt x="4827" y="5909"/>
                      <a:pt x="4027" y="5140"/>
                    </a:cubicBezTo>
                    <a:cubicBezTo>
                      <a:pt x="3228" y="4368"/>
                      <a:pt x="2456" y="3568"/>
                      <a:pt x="1743" y="2741"/>
                    </a:cubicBezTo>
                    <a:cubicBezTo>
                      <a:pt x="1371" y="2312"/>
                      <a:pt x="1028" y="1885"/>
                      <a:pt x="715" y="1428"/>
                    </a:cubicBezTo>
                    <a:cubicBezTo>
                      <a:pt x="571" y="1200"/>
                      <a:pt x="430" y="971"/>
                      <a:pt x="343" y="743"/>
                    </a:cubicBezTo>
                    <a:cubicBezTo>
                      <a:pt x="286" y="599"/>
                      <a:pt x="259" y="485"/>
                      <a:pt x="286" y="370"/>
                    </a:cubicBezTo>
                    <a:cubicBezTo>
                      <a:pt x="286" y="286"/>
                      <a:pt x="343" y="256"/>
                      <a:pt x="457" y="229"/>
                    </a:cubicBezTo>
                    <a:cubicBezTo>
                      <a:pt x="715" y="229"/>
                      <a:pt x="971" y="313"/>
                      <a:pt x="1229" y="400"/>
                    </a:cubicBezTo>
                    <a:cubicBezTo>
                      <a:pt x="1485" y="485"/>
                      <a:pt x="1743" y="599"/>
                      <a:pt x="1999" y="743"/>
                    </a:cubicBezTo>
                    <a:cubicBezTo>
                      <a:pt x="2486" y="971"/>
                      <a:pt x="2970" y="1257"/>
                      <a:pt x="3456" y="1542"/>
                    </a:cubicBezTo>
                    <a:cubicBezTo>
                      <a:pt x="3456" y="1551"/>
                      <a:pt x="3459" y="1554"/>
                      <a:pt x="3464" y="1554"/>
                    </a:cubicBezTo>
                    <a:cubicBezTo>
                      <a:pt x="3475" y="1554"/>
                      <a:pt x="3494" y="1542"/>
                      <a:pt x="3513" y="1542"/>
                    </a:cubicBezTo>
                    <a:cubicBezTo>
                      <a:pt x="3513" y="1512"/>
                      <a:pt x="3513" y="1485"/>
                      <a:pt x="3484" y="1485"/>
                    </a:cubicBezTo>
                    <a:cubicBezTo>
                      <a:pt x="3027" y="1170"/>
                      <a:pt x="2570" y="857"/>
                      <a:pt x="2056" y="599"/>
                    </a:cubicBezTo>
                    <a:cubicBezTo>
                      <a:pt x="1828" y="457"/>
                      <a:pt x="1572" y="313"/>
                      <a:pt x="1314" y="229"/>
                    </a:cubicBezTo>
                    <a:cubicBezTo>
                      <a:pt x="1028" y="115"/>
                      <a:pt x="772" y="0"/>
                      <a:pt x="4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9" name="Google Shape;1529;p8"/>
            <p:cNvGrpSpPr/>
            <p:nvPr/>
          </p:nvGrpSpPr>
          <p:grpSpPr>
            <a:xfrm>
              <a:off x="713234" y="-940294"/>
              <a:ext cx="1843590" cy="1844428"/>
              <a:chOff x="2285315" y="1300697"/>
              <a:chExt cx="921196" cy="921615"/>
            </a:xfrm>
          </p:grpSpPr>
          <p:sp>
            <p:nvSpPr>
              <p:cNvPr id="1530" name="Google Shape;1530;p8"/>
              <p:cNvSpPr/>
              <p:nvPr/>
            </p:nvSpPr>
            <p:spPr>
              <a:xfrm>
                <a:off x="2285315" y="1300697"/>
                <a:ext cx="921196" cy="921608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6712" extrusionOk="0">
                    <a:moveTo>
                      <a:pt x="3369" y="0"/>
                    </a:moveTo>
                    <a:cubicBezTo>
                      <a:pt x="1512" y="0"/>
                      <a:pt x="0" y="1485"/>
                      <a:pt x="0" y="3342"/>
                    </a:cubicBezTo>
                    <a:cubicBezTo>
                      <a:pt x="0" y="5226"/>
                      <a:pt x="1512" y="6711"/>
                      <a:pt x="3369" y="6711"/>
                    </a:cubicBezTo>
                    <a:cubicBezTo>
                      <a:pt x="5224" y="6711"/>
                      <a:pt x="6709" y="5226"/>
                      <a:pt x="6709" y="3342"/>
                    </a:cubicBezTo>
                    <a:cubicBezTo>
                      <a:pt x="6709" y="1485"/>
                      <a:pt x="5224" y="0"/>
                      <a:pt x="3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8"/>
              <p:cNvSpPr/>
              <p:nvPr/>
            </p:nvSpPr>
            <p:spPr>
              <a:xfrm>
                <a:off x="2661678" y="1300697"/>
                <a:ext cx="482087" cy="227519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1657" extrusionOk="0">
                    <a:moveTo>
                      <a:pt x="628" y="0"/>
                    </a:moveTo>
                    <a:cubicBezTo>
                      <a:pt x="400" y="0"/>
                      <a:pt x="199" y="0"/>
                      <a:pt x="0" y="58"/>
                    </a:cubicBezTo>
                    <a:cubicBezTo>
                      <a:pt x="914" y="1028"/>
                      <a:pt x="2284" y="1200"/>
                      <a:pt x="3511" y="1656"/>
                    </a:cubicBezTo>
                    <a:cubicBezTo>
                      <a:pt x="2940" y="658"/>
                      <a:pt x="1855" y="0"/>
                      <a:pt x="6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8"/>
              <p:cNvSpPr/>
              <p:nvPr/>
            </p:nvSpPr>
            <p:spPr>
              <a:xfrm>
                <a:off x="2300968" y="1473157"/>
                <a:ext cx="897716" cy="486343"/>
              </a:xfrm>
              <a:custGeom>
                <a:avLst/>
                <a:gdLst/>
                <a:ahLst/>
                <a:cxnLst/>
                <a:rect l="l" t="t" r="r" b="b"/>
                <a:pathLst>
                  <a:path w="6538" h="3542" extrusionOk="0">
                    <a:moveTo>
                      <a:pt x="629" y="1"/>
                    </a:moveTo>
                    <a:cubicBezTo>
                      <a:pt x="343" y="373"/>
                      <a:pt x="115" y="800"/>
                      <a:pt x="0" y="1287"/>
                    </a:cubicBezTo>
                    <a:cubicBezTo>
                      <a:pt x="457" y="1572"/>
                      <a:pt x="942" y="1828"/>
                      <a:pt x="1485" y="1972"/>
                    </a:cubicBezTo>
                    <a:cubicBezTo>
                      <a:pt x="2198" y="2143"/>
                      <a:pt x="2940" y="2114"/>
                      <a:pt x="3655" y="2257"/>
                    </a:cubicBezTo>
                    <a:cubicBezTo>
                      <a:pt x="4683" y="2429"/>
                      <a:pt x="5567" y="2799"/>
                      <a:pt x="6282" y="3541"/>
                    </a:cubicBezTo>
                    <a:cubicBezTo>
                      <a:pt x="6396" y="3285"/>
                      <a:pt x="6480" y="3000"/>
                      <a:pt x="6538" y="2714"/>
                    </a:cubicBezTo>
                    <a:cubicBezTo>
                      <a:pt x="5852" y="2056"/>
                      <a:pt x="5083" y="1485"/>
                      <a:pt x="4112" y="1200"/>
                    </a:cubicBezTo>
                    <a:cubicBezTo>
                      <a:pt x="2856" y="830"/>
                      <a:pt x="1656" y="773"/>
                      <a:pt x="6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8"/>
              <p:cNvSpPr/>
              <p:nvPr/>
            </p:nvSpPr>
            <p:spPr>
              <a:xfrm>
                <a:off x="2308795" y="1904445"/>
                <a:ext cx="713587" cy="317867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231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28" y="1343"/>
                      <a:pt x="1684" y="2314"/>
                      <a:pt x="3198" y="2314"/>
                    </a:cubicBezTo>
                    <a:cubicBezTo>
                      <a:pt x="3941" y="2314"/>
                      <a:pt x="4626" y="2086"/>
                      <a:pt x="5197" y="1656"/>
                    </a:cubicBezTo>
                    <a:cubicBezTo>
                      <a:pt x="5110" y="1572"/>
                      <a:pt x="5053" y="1485"/>
                      <a:pt x="4968" y="1400"/>
                    </a:cubicBezTo>
                    <a:cubicBezTo>
                      <a:pt x="4397" y="887"/>
                      <a:pt x="3625" y="601"/>
                      <a:pt x="2913" y="457"/>
                    </a:cubicBezTo>
                    <a:cubicBezTo>
                      <a:pt x="1912" y="258"/>
                      <a:pt x="942" y="258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4" name="Google Shape;1534;p8"/>
            <p:cNvGrpSpPr/>
            <p:nvPr/>
          </p:nvGrpSpPr>
          <p:grpSpPr>
            <a:xfrm>
              <a:off x="-1670858" y="3153559"/>
              <a:ext cx="3555854" cy="3547050"/>
              <a:chOff x="1944103" y="3103977"/>
              <a:chExt cx="1603614" cy="1599644"/>
            </a:xfrm>
          </p:grpSpPr>
          <p:sp>
            <p:nvSpPr>
              <p:cNvPr id="1535" name="Google Shape;1535;p8"/>
              <p:cNvSpPr/>
              <p:nvPr/>
            </p:nvSpPr>
            <p:spPr>
              <a:xfrm>
                <a:off x="1944103" y="3103977"/>
                <a:ext cx="1603614" cy="1599632"/>
              </a:xfrm>
              <a:custGeom>
                <a:avLst/>
                <a:gdLst/>
                <a:ahLst/>
                <a:cxnLst/>
                <a:rect l="l" t="t" r="r" b="b"/>
                <a:pathLst>
                  <a:path w="11679" h="11650" extrusionOk="0">
                    <a:moveTo>
                      <a:pt x="5854" y="1"/>
                    </a:moveTo>
                    <a:cubicBezTo>
                      <a:pt x="2627" y="1"/>
                      <a:pt x="0" y="2600"/>
                      <a:pt x="0" y="5825"/>
                    </a:cubicBezTo>
                    <a:cubicBezTo>
                      <a:pt x="0" y="9053"/>
                      <a:pt x="2627" y="11650"/>
                      <a:pt x="5854" y="11650"/>
                    </a:cubicBezTo>
                    <a:cubicBezTo>
                      <a:pt x="9079" y="11650"/>
                      <a:pt x="11679" y="9053"/>
                      <a:pt x="11679" y="5825"/>
                    </a:cubicBezTo>
                    <a:cubicBezTo>
                      <a:pt x="11679" y="2600"/>
                      <a:pt x="9079" y="1"/>
                      <a:pt x="58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8"/>
              <p:cNvSpPr/>
              <p:nvPr/>
            </p:nvSpPr>
            <p:spPr>
              <a:xfrm>
                <a:off x="2132216" y="3103977"/>
                <a:ext cx="1144870" cy="286561"/>
              </a:xfrm>
              <a:custGeom>
                <a:avLst/>
                <a:gdLst/>
                <a:ahLst/>
                <a:cxnLst/>
                <a:rect l="l" t="t" r="r" b="b"/>
                <a:pathLst>
                  <a:path w="8338" h="2087" extrusionOk="0">
                    <a:moveTo>
                      <a:pt x="4484" y="1"/>
                    </a:moveTo>
                    <a:cubicBezTo>
                      <a:pt x="2684" y="1"/>
                      <a:pt x="1058" y="800"/>
                      <a:pt x="1" y="2086"/>
                    </a:cubicBezTo>
                    <a:cubicBezTo>
                      <a:pt x="773" y="1858"/>
                      <a:pt x="1515" y="1572"/>
                      <a:pt x="2285" y="1371"/>
                    </a:cubicBezTo>
                    <a:cubicBezTo>
                      <a:pt x="2698" y="1258"/>
                      <a:pt x="3097" y="1208"/>
                      <a:pt x="3495" y="1208"/>
                    </a:cubicBezTo>
                    <a:cubicBezTo>
                      <a:pt x="3896" y="1208"/>
                      <a:pt x="4297" y="1258"/>
                      <a:pt x="4713" y="1344"/>
                    </a:cubicBezTo>
                    <a:cubicBezTo>
                      <a:pt x="5504" y="1491"/>
                      <a:pt x="6297" y="1734"/>
                      <a:pt x="7074" y="1734"/>
                    </a:cubicBezTo>
                    <a:cubicBezTo>
                      <a:pt x="7501" y="1734"/>
                      <a:pt x="7923" y="1661"/>
                      <a:pt x="8338" y="1458"/>
                    </a:cubicBezTo>
                    <a:cubicBezTo>
                      <a:pt x="7310" y="545"/>
                      <a:pt x="5969" y="1"/>
                      <a:pt x="44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8"/>
              <p:cNvSpPr/>
              <p:nvPr/>
            </p:nvSpPr>
            <p:spPr>
              <a:xfrm>
                <a:off x="2630235" y="4084089"/>
                <a:ext cx="897716" cy="619531"/>
              </a:xfrm>
              <a:custGeom>
                <a:avLst/>
                <a:gdLst/>
                <a:ahLst/>
                <a:cxnLst/>
                <a:rect l="l" t="t" r="r" b="b"/>
                <a:pathLst>
                  <a:path w="6538" h="4512" extrusionOk="0">
                    <a:moveTo>
                      <a:pt x="6538" y="1"/>
                    </a:moveTo>
                    <a:lnTo>
                      <a:pt x="6538" y="1"/>
                    </a:lnTo>
                    <a:cubicBezTo>
                      <a:pt x="5825" y="544"/>
                      <a:pt x="5053" y="944"/>
                      <a:pt x="4055" y="1200"/>
                    </a:cubicBezTo>
                    <a:cubicBezTo>
                      <a:pt x="2255" y="1657"/>
                      <a:pt x="999" y="2943"/>
                      <a:pt x="1" y="4455"/>
                    </a:cubicBezTo>
                    <a:cubicBezTo>
                      <a:pt x="286" y="4512"/>
                      <a:pt x="572" y="4512"/>
                      <a:pt x="857" y="4512"/>
                    </a:cubicBezTo>
                    <a:cubicBezTo>
                      <a:pt x="3626" y="4512"/>
                      <a:pt x="5910" y="2600"/>
                      <a:pt x="65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8"/>
              <p:cNvSpPr/>
              <p:nvPr/>
            </p:nvSpPr>
            <p:spPr>
              <a:xfrm>
                <a:off x="1944103" y="3460980"/>
                <a:ext cx="1572308" cy="846501"/>
              </a:xfrm>
              <a:custGeom>
                <a:avLst/>
                <a:gdLst/>
                <a:ahLst/>
                <a:cxnLst/>
                <a:rect l="l" t="t" r="r" b="b"/>
                <a:pathLst>
                  <a:path w="11451" h="6165" extrusionOk="0">
                    <a:moveTo>
                      <a:pt x="10708" y="0"/>
                    </a:moveTo>
                    <a:cubicBezTo>
                      <a:pt x="9422" y="1113"/>
                      <a:pt x="7937" y="2056"/>
                      <a:pt x="6224" y="2255"/>
                    </a:cubicBezTo>
                    <a:cubicBezTo>
                      <a:pt x="5914" y="2289"/>
                      <a:pt x="5606" y="2303"/>
                      <a:pt x="5298" y="2303"/>
                    </a:cubicBezTo>
                    <a:cubicBezTo>
                      <a:pt x="3768" y="2303"/>
                      <a:pt x="2262" y="1949"/>
                      <a:pt x="746" y="1949"/>
                    </a:cubicBezTo>
                    <a:cubicBezTo>
                      <a:pt x="546" y="1949"/>
                      <a:pt x="345" y="1955"/>
                      <a:pt x="144" y="1969"/>
                    </a:cubicBezTo>
                    <a:cubicBezTo>
                      <a:pt x="57" y="2369"/>
                      <a:pt x="0" y="2798"/>
                      <a:pt x="0" y="3225"/>
                    </a:cubicBezTo>
                    <a:cubicBezTo>
                      <a:pt x="0" y="4082"/>
                      <a:pt x="201" y="4881"/>
                      <a:pt x="514" y="5624"/>
                    </a:cubicBezTo>
                    <a:lnTo>
                      <a:pt x="601" y="5624"/>
                    </a:lnTo>
                    <a:cubicBezTo>
                      <a:pt x="1267" y="5991"/>
                      <a:pt x="1868" y="6164"/>
                      <a:pt x="2461" y="6164"/>
                    </a:cubicBezTo>
                    <a:cubicBezTo>
                      <a:pt x="3112" y="6164"/>
                      <a:pt x="3752" y="5955"/>
                      <a:pt x="4454" y="5567"/>
                    </a:cubicBezTo>
                    <a:cubicBezTo>
                      <a:pt x="5425" y="5053"/>
                      <a:pt x="6339" y="4482"/>
                      <a:pt x="7339" y="4054"/>
                    </a:cubicBezTo>
                    <a:cubicBezTo>
                      <a:pt x="8337" y="3625"/>
                      <a:pt x="9395" y="3340"/>
                      <a:pt x="10279" y="2711"/>
                    </a:cubicBezTo>
                    <a:cubicBezTo>
                      <a:pt x="10735" y="2399"/>
                      <a:pt x="11108" y="2026"/>
                      <a:pt x="11450" y="1627"/>
                    </a:cubicBezTo>
                    <a:cubicBezTo>
                      <a:pt x="11279" y="1028"/>
                      <a:pt x="11021" y="484"/>
                      <a:pt x="10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8"/>
            <p:cNvGrpSpPr/>
            <p:nvPr/>
          </p:nvGrpSpPr>
          <p:grpSpPr>
            <a:xfrm>
              <a:off x="2057493" y="3962368"/>
              <a:ext cx="532873" cy="534601"/>
              <a:chOff x="3919839" y="3288383"/>
              <a:chExt cx="1188122" cy="1191976"/>
            </a:xfrm>
          </p:grpSpPr>
          <p:sp>
            <p:nvSpPr>
              <p:cNvPr id="1540" name="Google Shape;1540;p8"/>
              <p:cNvSpPr/>
              <p:nvPr/>
            </p:nvSpPr>
            <p:spPr>
              <a:xfrm>
                <a:off x="3919839" y="3288383"/>
                <a:ext cx="1188122" cy="1191966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681" extrusionOk="0">
                    <a:moveTo>
                      <a:pt x="4313" y="1"/>
                    </a:moveTo>
                    <a:cubicBezTo>
                      <a:pt x="1942" y="1"/>
                      <a:pt x="1" y="1942"/>
                      <a:pt x="1" y="4341"/>
                    </a:cubicBezTo>
                    <a:cubicBezTo>
                      <a:pt x="1" y="6739"/>
                      <a:pt x="1942" y="8681"/>
                      <a:pt x="4313" y="8681"/>
                    </a:cubicBezTo>
                    <a:cubicBezTo>
                      <a:pt x="6712" y="8681"/>
                      <a:pt x="8653" y="6739"/>
                      <a:pt x="8653" y="4341"/>
                    </a:cubicBezTo>
                    <a:cubicBezTo>
                      <a:pt x="8653" y="1942"/>
                      <a:pt x="6712" y="1"/>
                      <a:pt x="4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8"/>
              <p:cNvSpPr/>
              <p:nvPr/>
            </p:nvSpPr>
            <p:spPr>
              <a:xfrm>
                <a:off x="4276841" y="3288383"/>
                <a:ext cx="442954" cy="82522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601" extrusionOk="0">
                    <a:moveTo>
                      <a:pt x="1713" y="1"/>
                    </a:moveTo>
                    <a:cubicBezTo>
                      <a:pt x="1113" y="1"/>
                      <a:pt x="514" y="143"/>
                      <a:pt x="0" y="371"/>
                    </a:cubicBezTo>
                    <a:cubicBezTo>
                      <a:pt x="481" y="521"/>
                      <a:pt x="969" y="601"/>
                      <a:pt x="1461" y="601"/>
                    </a:cubicBezTo>
                    <a:cubicBezTo>
                      <a:pt x="1904" y="601"/>
                      <a:pt x="2351" y="536"/>
                      <a:pt x="2798" y="401"/>
                    </a:cubicBezTo>
                    <a:cubicBezTo>
                      <a:pt x="2940" y="371"/>
                      <a:pt x="3084" y="314"/>
                      <a:pt x="3225" y="287"/>
                    </a:cubicBezTo>
                    <a:cubicBezTo>
                      <a:pt x="2741" y="115"/>
                      <a:pt x="2255" y="1"/>
                      <a:pt x="17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8"/>
              <p:cNvSpPr/>
              <p:nvPr/>
            </p:nvSpPr>
            <p:spPr>
              <a:xfrm>
                <a:off x="3919839" y="3578242"/>
                <a:ext cx="1188122" cy="576554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199" extrusionOk="0">
                    <a:moveTo>
                      <a:pt x="4841" y="1"/>
                    </a:moveTo>
                    <a:cubicBezTo>
                      <a:pt x="3816" y="1"/>
                      <a:pt x="2779" y="302"/>
                      <a:pt x="1761" y="302"/>
                    </a:cubicBezTo>
                    <a:cubicBezTo>
                      <a:pt x="1352" y="302"/>
                      <a:pt x="946" y="253"/>
                      <a:pt x="545" y="117"/>
                    </a:cubicBezTo>
                    <a:cubicBezTo>
                      <a:pt x="259" y="631"/>
                      <a:pt x="58" y="1202"/>
                      <a:pt x="1" y="1830"/>
                    </a:cubicBezTo>
                    <a:cubicBezTo>
                      <a:pt x="1143" y="2744"/>
                      <a:pt x="2657" y="2744"/>
                      <a:pt x="4142" y="2744"/>
                    </a:cubicBezTo>
                    <a:cubicBezTo>
                      <a:pt x="4941" y="2744"/>
                      <a:pt x="5654" y="2744"/>
                      <a:pt x="6396" y="3086"/>
                    </a:cubicBezTo>
                    <a:cubicBezTo>
                      <a:pt x="7024" y="3372"/>
                      <a:pt x="7595" y="3799"/>
                      <a:pt x="8167" y="4199"/>
                    </a:cubicBezTo>
                    <a:cubicBezTo>
                      <a:pt x="8482" y="3600"/>
                      <a:pt x="8653" y="2942"/>
                      <a:pt x="8653" y="2257"/>
                    </a:cubicBezTo>
                    <a:cubicBezTo>
                      <a:pt x="7881" y="1259"/>
                      <a:pt x="6997" y="345"/>
                      <a:pt x="5711" y="87"/>
                    </a:cubicBezTo>
                    <a:cubicBezTo>
                      <a:pt x="5422" y="25"/>
                      <a:pt x="5132" y="1"/>
                      <a:pt x="4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8"/>
              <p:cNvSpPr/>
              <p:nvPr/>
            </p:nvSpPr>
            <p:spPr>
              <a:xfrm>
                <a:off x="4080764" y="4106608"/>
                <a:ext cx="882063" cy="37375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2722" extrusionOk="0">
                    <a:moveTo>
                      <a:pt x="3727" y="0"/>
                    </a:moveTo>
                    <a:cubicBezTo>
                      <a:pt x="3656" y="0"/>
                      <a:pt x="3584" y="3"/>
                      <a:pt x="3511" y="8"/>
                    </a:cubicBezTo>
                    <a:cubicBezTo>
                      <a:pt x="2228" y="95"/>
                      <a:pt x="1200" y="922"/>
                      <a:pt x="1" y="1351"/>
                    </a:cubicBezTo>
                    <a:cubicBezTo>
                      <a:pt x="770" y="2178"/>
                      <a:pt x="1912" y="2722"/>
                      <a:pt x="3141" y="2722"/>
                    </a:cubicBezTo>
                    <a:cubicBezTo>
                      <a:pt x="4455" y="2722"/>
                      <a:pt x="5624" y="2121"/>
                      <a:pt x="6423" y="1207"/>
                    </a:cubicBezTo>
                    <a:cubicBezTo>
                      <a:pt x="5621" y="566"/>
                      <a:pt x="4769" y="0"/>
                      <a:pt x="3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8"/>
            <p:cNvGrpSpPr/>
            <p:nvPr/>
          </p:nvGrpSpPr>
          <p:grpSpPr>
            <a:xfrm>
              <a:off x="7415394" y="374047"/>
              <a:ext cx="834197" cy="834204"/>
              <a:chOff x="5617524" y="1477276"/>
              <a:chExt cx="1289729" cy="1289740"/>
            </a:xfrm>
          </p:grpSpPr>
          <p:sp>
            <p:nvSpPr>
              <p:cNvPr id="1545" name="Google Shape;1545;p8"/>
              <p:cNvSpPr/>
              <p:nvPr/>
            </p:nvSpPr>
            <p:spPr>
              <a:xfrm>
                <a:off x="5617524" y="1477276"/>
                <a:ext cx="1289729" cy="1289729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9393" extrusionOk="0">
                    <a:moveTo>
                      <a:pt x="4683" y="0"/>
                    </a:moveTo>
                    <a:cubicBezTo>
                      <a:pt x="2084" y="0"/>
                      <a:pt x="1" y="2113"/>
                      <a:pt x="1" y="4710"/>
                    </a:cubicBezTo>
                    <a:cubicBezTo>
                      <a:pt x="1" y="7309"/>
                      <a:pt x="2084" y="9393"/>
                      <a:pt x="4683" y="9393"/>
                    </a:cubicBezTo>
                    <a:cubicBezTo>
                      <a:pt x="7280" y="9393"/>
                      <a:pt x="9393" y="7309"/>
                      <a:pt x="9393" y="4710"/>
                    </a:cubicBezTo>
                    <a:cubicBezTo>
                      <a:pt x="9393" y="2113"/>
                      <a:pt x="7280" y="0"/>
                      <a:pt x="4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8"/>
              <p:cNvSpPr/>
              <p:nvPr/>
            </p:nvSpPr>
            <p:spPr>
              <a:xfrm>
                <a:off x="5617524" y="1751070"/>
                <a:ext cx="1289729" cy="686675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5001" extrusionOk="0">
                    <a:moveTo>
                      <a:pt x="8256" y="0"/>
                    </a:moveTo>
                    <a:cubicBezTo>
                      <a:pt x="7436" y="0"/>
                      <a:pt x="6619" y="119"/>
                      <a:pt x="5825" y="375"/>
                    </a:cubicBezTo>
                    <a:cubicBezTo>
                      <a:pt x="5053" y="603"/>
                      <a:pt x="4311" y="1003"/>
                      <a:pt x="3541" y="1289"/>
                    </a:cubicBezTo>
                    <a:cubicBezTo>
                      <a:pt x="2948" y="1536"/>
                      <a:pt x="2289" y="1763"/>
                      <a:pt x="1641" y="1763"/>
                    </a:cubicBezTo>
                    <a:cubicBezTo>
                      <a:pt x="1541" y="1763"/>
                      <a:pt x="1441" y="1757"/>
                      <a:pt x="1341" y="1745"/>
                    </a:cubicBezTo>
                    <a:cubicBezTo>
                      <a:pt x="914" y="1688"/>
                      <a:pt x="542" y="1517"/>
                      <a:pt x="229" y="1261"/>
                    </a:cubicBezTo>
                    <a:cubicBezTo>
                      <a:pt x="85" y="1718"/>
                      <a:pt x="1" y="2202"/>
                      <a:pt x="1" y="2716"/>
                    </a:cubicBezTo>
                    <a:cubicBezTo>
                      <a:pt x="1" y="2945"/>
                      <a:pt x="1" y="3146"/>
                      <a:pt x="28" y="3374"/>
                    </a:cubicBezTo>
                    <a:cubicBezTo>
                      <a:pt x="112" y="3365"/>
                      <a:pt x="197" y="3362"/>
                      <a:pt x="280" y="3362"/>
                    </a:cubicBezTo>
                    <a:cubicBezTo>
                      <a:pt x="480" y="3362"/>
                      <a:pt x="675" y="3382"/>
                      <a:pt x="857" y="3401"/>
                    </a:cubicBezTo>
                    <a:cubicBezTo>
                      <a:pt x="1211" y="3443"/>
                      <a:pt x="1566" y="3470"/>
                      <a:pt x="1920" y="3470"/>
                    </a:cubicBezTo>
                    <a:cubicBezTo>
                      <a:pt x="2051" y="3470"/>
                      <a:pt x="2182" y="3467"/>
                      <a:pt x="2312" y="3459"/>
                    </a:cubicBezTo>
                    <a:cubicBezTo>
                      <a:pt x="3209" y="3380"/>
                      <a:pt x="4082" y="3082"/>
                      <a:pt x="4975" y="3082"/>
                    </a:cubicBezTo>
                    <a:cubicBezTo>
                      <a:pt x="5049" y="3082"/>
                      <a:pt x="5123" y="3084"/>
                      <a:pt x="5197" y="3089"/>
                    </a:cubicBezTo>
                    <a:cubicBezTo>
                      <a:pt x="6053" y="3116"/>
                      <a:pt x="6967" y="3459"/>
                      <a:pt x="7652" y="3945"/>
                    </a:cubicBezTo>
                    <a:cubicBezTo>
                      <a:pt x="7908" y="4116"/>
                      <a:pt x="8109" y="4345"/>
                      <a:pt x="8308" y="4543"/>
                    </a:cubicBezTo>
                    <a:cubicBezTo>
                      <a:pt x="8452" y="4687"/>
                      <a:pt x="8623" y="4859"/>
                      <a:pt x="8794" y="5000"/>
                    </a:cubicBezTo>
                    <a:cubicBezTo>
                      <a:pt x="9164" y="4315"/>
                      <a:pt x="9393" y="3545"/>
                      <a:pt x="9393" y="2716"/>
                    </a:cubicBezTo>
                    <a:cubicBezTo>
                      <a:pt x="9393" y="1718"/>
                      <a:pt x="9080" y="775"/>
                      <a:pt x="8536" y="5"/>
                    </a:cubicBezTo>
                    <a:cubicBezTo>
                      <a:pt x="8443" y="2"/>
                      <a:pt x="8350" y="0"/>
                      <a:pt x="82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8"/>
              <p:cNvSpPr/>
              <p:nvPr/>
            </p:nvSpPr>
            <p:spPr>
              <a:xfrm>
                <a:off x="5829254" y="1477276"/>
                <a:ext cx="670335" cy="231226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1684" extrusionOk="0">
                    <a:moveTo>
                      <a:pt x="3141" y="0"/>
                    </a:moveTo>
                    <a:cubicBezTo>
                      <a:pt x="1942" y="0"/>
                      <a:pt x="827" y="457"/>
                      <a:pt x="0" y="1227"/>
                    </a:cubicBezTo>
                    <a:cubicBezTo>
                      <a:pt x="229" y="1485"/>
                      <a:pt x="514" y="1656"/>
                      <a:pt x="914" y="1684"/>
                    </a:cubicBezTo>
                    <a:cubicBezTo>
                      <a:pt x="1428" y="1684"/>
                      <a:pt x="1942" y="1485"/>
                      <a:pt x="2399" y="1284"/>
                    </a:cubicBezTo>
                    <a:cubicBezTo>
                      <a:pt x="3226" y="941"/>
                      <a:pt x="4025" y="599"/>
                      <a:pt x="4881" y="343"/>
                    </a:cubicBezTo>
                    <a:cubicBezTo>
                      <a:pt x="4340" y="115"/>
                      <a:pt x="3769" y="0"/>
                      <a:pt x="3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8"/>
              <p:cNvSpPr/>
              <p:nvPr/>
            </p:nvSpPr>
            <p:spPr>
              <a:xfrm>
                <a:off x="5703754" y="2379259"/>
                <a:ext cx="956759" cy="387756"/>
              </a:xfrm>
              <a:custGeom>
                <a:avLst/>
                <a:gdLst/>
                <a:ahLst/>
                <a:cxnLst/>
                <a:rect l="l" t="t" r="r" b="b"/>
                <a:pathLst>
                  <a:path w="6968" h="2824" extrusionOk="0">
                    <a:moveTo>
                      <a:pt x="3814" y="1"/>
                    </a:moveTo>
                    <a:cubicBezTo>
                      <a:pt x="2532" y="1"/>
                      <a:pt x="1276" y="369"/>
                      <a:pt x="1" y="482"/>
                    </a:cubicBezTo>
                    <a:cubicBezTo>
                      <a:pt x="800" y="1883"/>
                      <a:pt x="2312" y="2824"/>
                      <a:pt x="4055" y="2824"/>
                    </a:cubicBezTo>
                    <a:cubicBezTo>
                      <a:pt x="5167" y="2824"/>
                      <a:pt x="6168" y="2454"/>
                      <a:pt x="6967" y="1825"/>
                    </a:cubicBezTo>
                    <a:cubicBezTo>
                      <a:pt x="6938" y="1825"/>
                      <a:pt x="6938" y="1796"/>
                      <a:pt x="6910" y="1796"/>
                    </a:cubicBezTo>
                    <a:cubicBezTo>
                      <a:pt x="6625" y="1483"/>
                      <a:pt x="6396" y="1083"/>
                      <a:pt x="6081" y="768"/>
                    </a:cubicBezTo>
                    <a:cubicBezTo>
                      <a:pt x="5711" y="398"/>
                      <a:pt x="5282" y="169"/>
                      <a:pt x="4797" y="83"/>
                    </a:cubicBezTo>
                    <a:cubicBezTo>
                      <a:pt x="4467" y="25"/>
                      <a:pt x="4140" y="1"/>
                      <a:pt x="38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8"/>
            <p:cNvGrpSpPr/>
            <p:nvPr/>
          </p:nvGrpSpPr>
          <p:grpSpPr>
            <a:xfrm>
              <a:off x="8484848" y="469688"/>
              <a:ext cx="319885" cy="319888"/>
              <a:chOff x="7252185" y="767525"/>
              <a:chExt cx="788282" cy="788289"/>
            </a:xfrm>
          </p:grpSpPr>
          <p:sp>
            <p:nvSpPr>
              <p:cNvPr id="1550" name="Google Shape;1550;p8"/>
              <p:cNvSpPr/>
              <p:nvPr/>
            </p:nvSpPr>
            <p:spPr>
              <a:xfrm>
                <a:off x="7252185" y="767525"/>
                <a:ext cx="788282" cy="788282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741" extrusionOk="0">
                    <a:moveTo>
                      <a:pt x="2885" y="1"/>
                    </a:moveTo>
                    <a:cubicBezTo>
                      <a:pt x="1286" y="1"/>
                      <a:pt x="0" y="1286"/>
                      <a:pt x="0" y="2885"/>
                    </a:cubicBezTo>
                    <a:cubicBezTo>
                      <a:pt x="0" y="4455"/>
                      <a:pt x="1286" y="5740"/>
                      <a:pt x="2885" y="5740"/>
                    </a:cubicBezTo>
                    <a:cubicBezTo>
                      <a:pt x="4454" y="5740"/>
                      <a:pt x="5740" y="4455"/>
                      <a:pt x="5740" y="2885"/>
                    </a:cubicBezTo>
                    <a:cubicBezTo>
                      <a:pt x="5740" y="1286"/>
                      <a:pt x="4454" y="1"/>
                      <a:pt x="28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8"/>
              <p:cNvSpPr/>
              <p:nvPr/>
            </p:nvSpPr>
            <p:spPr>
              <a:xfrm>
                <a:off x="7350361" y="767525"/>
                <a:ext cx="533302" cy="182482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1329" extrusionOk="0">
                    <a:moveTo>
                      <a:pt x="2170" y="1"/>
                    </a:moveTo>
                    <a:cubicBezTo>
                      <a:pt x="1284" y="1"/>
                      <a:pt x="514" y="400"/>
                      <a:pt x="0" y="1001"/>
                    </a:cubicBezTo>
                    <a:cubicBezTo>
                      <a:pt x="242" y="1243"/>
                      <a:pt x="571" y="1329"/>
                      <a:pt x="920" y="1329"/>
                    </a:cubicBezTo>
                    <a:cubicBezTo>
                      <a:pt x="1270" y="1329"/>
                      <a:pt x="1641" y="1243"/>
                      <a:pt x="1969" y="1143"/>
                    </a:cubicBezTo>
                    <a:cubicBezTo>
                      <a:pt x="2483" y="1001"/>
                      <a:pt x="2940" y="800"/>
                      <a:pt x="3454" y="686"/>
                    </a:cubicBezTo>
                    <a:cubicBezTo>
                      <a:pt x="3598" y="629"/>
                      <a:pt x="3739" y="629"/>
                      <a:pt x="3883" y="601"/>
                    </a:cubicBezTo>
                    <a:cubicBezTo>
                      <a:pt x="3426" y="229"/>
                      <a:pt x="2798" y="1"/>
                      <a:pt x="21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8"/>
              <p:cNvSpPr/>
              <p:nvPr/>
            </p:nvSpPr>
            <p:spPr>
              <a:xfrm>
                <a:off x="7401165" y="1364957"/>
                <a:ext cx="541129" cy="190857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1390" extrusionOk="0">
                    <a:moveTo>
                      <a:pt x="2317" y="0"/>
                    </a:moveTo>
                    <a:cubicBezTo>
                      <a:pt x="2221" y="0"/>
                      <a:pt x="2125" y="6"/>
                      <a:pt x="2028" y="19"/>
                    </a:cubicBezTo>
                    <a:cubicBezTo>
                      <a:pt x="1314" y="76"/>
                      <a:pt x="628" y="419"/>
                      <a:pt x="0" y="761"/>
                    </a:cubicBezTo>
                    <a:cubicBezTo>
                      <a:pt x="487" y="1161"/>
                      <a:pt x="1115" y="1389"/>
                      <a:pt x="1800" y="1389"/>
                    </a:cubicBezTo>
                    <a:cubicBezTo>
                      <a:pt x="2657" y="1389"/>
                      <a:pt x="3426" y="1017"/>
                      <a:pt x="3940" y="419"/>
                    </a:cubicBezTo>
                    <a:cubicBezTo>
                      <a:pt x="3405" y="199"/>
                      <a:pt x="2869" y="0"/>
                      <a:pt x="2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8"/>
              <p:cNvSpPr/>
              <p:nvPr/>
            </p:nvSpPr>
            <p:spPr>
              <a:xfrm>
                <a:off x="7252185" y="963603"/>
                <a:ext cx="788282" cy="323634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2357" extrusionOk="0">
                    <a:moveTo>
                      <a:pt x="5340" y="0"/>
                    </a:moveTo>
                    <a:cubicBezTo>
                      <a:pt x="4141" y="144"/>
                      <a:pt x="3141" y="943"/>
                      <a:pt x="1914" y="1001"/>
                    </a:cubicBezTo>
                    <a:cubicBezTo>
                      <a:pt x="1286" y="1001"/>
                      <a:pt x="715" y="829"/>
                      <a:pt x="144" y="571"/>
                    </a:cubicBezTo>
                    <a:cubicBezTo>
                      <a:pt x="57" y="857"/>
                      <a:pt x="0" y="1142"/>
                      <a:pt x="0" y="1457"/>
                    </a:cubicBezTo>
                    <a:cubicBezTo>
                      <a:pt x="0" y="1514"/>
                      <a:pt x="0" y="1599"/>
                      <a:pt x="30" y="1686"/>
                    </a:cubicBezTo>
                    <a:cubicBezTo>
                      <a:pt x="170" y="1649"/>
                      <a:pt x="314" y="1633"/>
                      <a:pt x="460" y="1633"/>
                    </a:cubicBezTo>
                    <a:cubicBezTo>
                      <a:pt x="1118" y="1633"/>
                      <a:pt x="1821" y="1950"/>
                      <a:pt x="2428" y="2113"/>
                    </a:cubicBezTo>
                    <a:cubicBezTo>
                      <a:pt x="3143" y="2288"/>
                      <a:pt x="3859" y="2357"/>
                      <a:pt x="4575" y="2357"/>
                    </a:cubicBezTo>
                    <a:cubicBezTo>
                      <a:pt x="4916" y="2357"/>
                      <a:pt x="5256" y="2341"/>
                      <a:pt x="5596" y="2314"/>
                    </a:cubicBezTo>
                    <a:cubicBezTo>
                      <a:pt x="5683" y="2056"/>
                      <a:pt x="5740" y="1743"/>
                      <a:pt x="5740" y="1457"/>
                    </a:cubicBezTo>
                    <a:cubicBezTo>
                      <a:pt x="5740" y="914"/>
                      <a:pt x="5596" y="430"/>
                      <a:pt x="53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4" name="Google Shape;1554;p8"/>
            <p:cNvGrpSpPr/>
            <p:nvPr/>
          </p:nvGrpSpPr>
          <p:grpSpPr>
            <a:xfrm>
              <a:off x="6579551" y="4136917"/>
              <a:ext cx="397107" cy="386401"/>
              <a:chOff x="5605578" y="3154918"/>
              <a:chExt cx="717706" cy="698483"/>
            </a:xfrm>
          </p:grpSpPr>
          <p:sp>
            <p:nvSpPr>
              <p:cNvPr id="1555" name="Google Shape;1555;p8"/>
              <p:cNvSpPr/>
              <p:nvPr/>
            </p:nvSpPr>
            <p:spPr>
              <a:xfrm>
                <a:off x="5605578" y="3154918"/>
                <a:ext cx="717706" cy="698483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5087" extrusionOk="0">
                    <a:moveTo>
                      <a:pt x="2591" y="0"/>
                    </a:moveTo>
                    <a:cubicBezTo>
                      <a:pt x="2556" y="0"/>
                      <a:pt x="2521" y="1"/>
                      <a:pt x="2486" y="2"/>
                    </a:cubicBezTo>
                    <a:cubicBezTo>
                      <a:pt x="1086" y="87"/>
                      <a:pt x="1" y="1286"/>
                      <a:pt x="88" y="2686"/>
                    </a:cubicBezTo>
                    <a:cubicBezTo>
                      <a:pt x="143" y="4048"/>
                      <a:pt x="1283" y="5087"/>
                      <a:pt x="2634" y="5087"/>
                    </a:cubicBezTo>
                    <a:cubicBezTo>
                      <a:pt x="2670" y="5087"/>
                      <a:pt x="2706" y="5086"/>
                      <a:pt x="2742" y="5084"/>
                    </a:cubicBezTo>
                    <a:cubicBezTo>
                      <a:pt x="4142" y="4998"/>
                      <a:pt x="5227" y="3828"/>
                      <a:pt x="5140" y="2428"/>
                    </a:cubicBezTo>
                    <a:cubicBezTo>
                      <a:pt x="5084" y="1065"/>
                      <a:pt x="3944" y="0"/>
                      <a:pt x="2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8"/>
              <p:cNvSpPr/>
              <p:nvPr/>
            </p:nvSpPr>
            <p:spPr>
              <a:xfrm>
                <a:off x="5774331" y="3155193"/>
                <a:ext cx="411648" cy="106551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776" extrusionOk="0">
                    <a:moveTo>
                      <a:pt x="1399" y="0"/>
                    </a:moveTo>
                    <a:cubicBezTo>
                      <a:pt x="885" y="0"/>
                      <a:pt x="400" y="172"/>
                      <a:pt x="1" y="427"/>
                    </a:cubicBezTo>
                    <a:cubicBezTo>
                      <a:pt x="85" y="457"/>
                      <a:pt x="172" y="484"/>
                      <a:pt x="257" y="542"/>
                    </a:cubicBezTo>
                    <a:cubicBezTo>
                      <a:pt x="572" y="685"/>
                      <a:pt x="885" y="743"/>
                      <a:pt x="1257" y="770"/>
                    </a:cubicBezTo>
                    <a:cubicBezTo>
                      <a:pt x="1337" y="774"/>
                      <a:pt x="1417" y="776"/>
                      <a:pt x="1497" y="776"/>
                    </a:cubicBezTo>
                    <a:cubicBezTo>
                      <a:pt x="2009" y="776"/>
                      <a:pt x="2503" y="698"/>
                      <a:pt x="2997" y="599"/>
                    </a:cubicBezTo>
                    <a:cubicBezTo>
                      <a:pt x="2570" y="229"/>
                      <a:pt x="1999" y="0"/>
                      <a:pt x="13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8"/>
              <p:cNvSpPr/>
              <p:nvPr/>
            </p:nvSpPr>
            <p:spPr>
              <a:xfrm>
                <a:off x="5617524" y="3304173"/>
                <a:ext cx="693952" cy="370044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2695" extrusionOk="0">
                    <a:moveTo>
                      <a:pt x="4596" y="0"/>
                    </a:moveTo>
                    <a:cubicBezTo>
                      <a:pt x="4197" y="0"/>
                      <a:pt x="3769" y="172"/>
                      <a:pt x="3397" y="256"/>
                    </a:cubicBezTo>
                    <a:cubicBezTo>
                      <a:pt x="2997" y="370"/>
                      <a:pt x="2570" y="457"/>
                      <a:pt x="2141" y="484"/>
                    </a:cubicBezTo>
                    <a:cubicBezTo>
                      <a:pt x="1962" y="497"/>
                      <a:pt x="1778" y="504"/>
                      <a:pt x="1593" y="504"/>
                    </a:cubicBezTo>
                    <a:cubicBezTo>
                      <a:pt x="1336" y="504"/>
                      <a:pt x="1077" y="490"/>
                      <a:pt x="827" y="457"/>
                    </a:cubicBezTo>
                    <a:cubicBezTo>
                      <a:pt x="629" y="427"/>
                      <a:pt x="428" y="400"/>
                      <a:pt x="229" y="400"/>
                    </a:cubicBezTo>
                    <a:cubicBezTo>
                      <a:pt x="85" y="713"/>
                      <a:pt x="1" y="1085"/>
                      <a:pt x="1" y="1455"/>
                    </a:cubicBezTo>
                    <a:cubicBezTo>
                      <a:pt x="1" y="1912"/>
                      <a:pt x="115" y="2312"/>
                      <a:pt x="314" y="2684"/>
                    </a:cubicBezTo>
                    <a:cubicBezTo>
                      <a:pt x="384" y="2691"/>
                      <a:pt x="455" y="2694"/>
                      <a:pt x="526" y="2694"/>
                    </a:cubicBezTo>
                    <a:cubicBezTo>
                      <a:pt x="742" y="2694"/>
                      <a:pt x="963" y="2663"/>
                      <a:pt x="1200" y="2597"/>
                    </a:cubicBezTo>
                    <a:cubicBezTo>
                      <a:pt x="1714" y="2426"/>
                      <a:pt x="2171" y="2140"/>
                      <a:pt x="2684" y="1912"/>
                    </a:cubicBezTo>
                    <a:cubicBezTo>
                      <a:pt x="3454" y="1599"/>
                      <a:pt x="4254" y="1341"/>
                      <a:pt x="5053" y="1113"/>
                    </a:cubicBezTo>
                    <a:cubicBezTo>
                      <a:pt x="4996" y="685"/>
                      <a:pt x="4825" y="313"/>
                      <a:pt x="45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8"/>
              <p:cNvSpPr/>
              <p:nvPr/>
            </p:nvSpPr>
            <p:spPr>
              <a:xfrm>
                <a:off x="5860561" y="3609412"/>
                <a:ext cx="435127" cy="243721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775" extrusionOk="0">
                    <a:moveTo>
                      <a:pt x="2840" y="1"/>
                    </a:moveTo>
                    <a:cubicBezTo>
                      <a:pt x="2625" y="1"/>
                      <a:pt x="2405" y="14"/>
                      <a:pt x="2198" y="89"/>
                    </a:cubicBezTo>
                    <a:cubicBezTo>
                      <a:pt x="1771" y="203"/>
                      <a:pt x="1399" y="461"/>
                      <a:pt x="1029" y="717"/>
                    </a:cubicBezTo>
                    <a:cubicBezTo>
                      <a:pt x="656" y="975"/>
                      <a:pt x="286" y="1288"/>
                      <a:pt x="1" y="1660"/>
                    </a:cubicBezTo>
                    <a:cubicBezTo>
                      <a:pt x="229" y="1745"/>
                      <a:pt x="485" y="1774"/>
                      <a:pt x="771" y="1774"/>
                    </a:cubicBezTo>
                    <a:cubicBezTo>
                      <a:pt x="1885" y="1774"/>
                      <a:pt x="2856" y="1032"/>
                      <a:pt x="3169" y="4"/>
                    </a:cubicBezTo>
                    <a:cubicBezTo>
                      <a:pt x="3062" y="4"/>
                      <a:pt x="2951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9" name="Google Shape;1559;p8"/>
            <p:cNvGrpSpPr/>
            <p:nvPr/>
          </p:nvGrpSpPr>
          <p:grpSpPr>
            <a:xfrm>
              <a:off x="8038101" y="2030108"/>
              <a:ext cx="663873" cy="663878"/>
              <a:chOff x="7907010" y="1669234"/>
              <a:chExt cx="784163" cy="784170"/>
            </a:xfrm>
          </p:grpSpPr>
          <p:sp>
            <p:nvSpPr>
              <p:cNvPr id="1560" name="Google Shape;1560;p8"/>
              <p:cNvSpPr/>
              <p:nvPr/>
            </p:nvSpPr>
            <p:spPr>
              <a:xfrm>
                <a:off x="7907010" y="1669234"/>
                <a:ext cx="784163" cy="784163"/>
              </a:xfrm>
              <a:custGeom>
                <a:avLst/>
                <a:gdLst/>
                <a:ahLst/>
                <a:cxnLst/>
                <a:rect l="l" t="t" r="r" b="b"/>
                <a:pathLst>
                  <a:path w="5711" h="5711" extrusionOk="0">
                    <a:moveTo>
                      <a:pt x="2856" y="0"/>
                    </a:moveTo>
                    <a:cubicBezTo>
                      <a:pt x="1257" y="0"/>
                      <a:pt x="0" y="1286"/>
                      <a:pt x="0" y="2855"/>
                    </a:cubicBezTo>
                    <a:cubicBezTo>
                      <a:pt x="0" y="4454"/>
                      <a:pt x="1257" y="5710"/>
                      <a:pt x="2856" y="5710"/>
                    </a:cubicBezTo>
                    <a:cubicBezTo>
                      <a:pt x="4425" y="5710"/>
                      <a:pt x="5711" y="4454"/>
                      <a:pt x="5711" y="2855"/>
                    </a:cubicBezTo>
                    <a:cubicBezTo>
                      <a:pt x="5711" y="1286"/>
                      <a:pt x="4425" y="0"/>
                      <a:pt x="2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8"/>
              <p:cNvSpPr/>
              <p:nvPr/>
            </p:nvSpPr>
            <p:spPr>
              <a:xfrm>
                <a:off x="8165700" y="1669234"/>
                <a:ext cx="395995" cy="109022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794" extrusionOk="0">
                    <a:moveTo>
                      <a:pt x="972" y="0"/>
                    </a:moveTo>
                    <a:cubicBezTo>
                      <a:pt x="629" y="0"/>
                      <a:pt x="314" y="57"/>
                      <a:pt x="1" y="172"/>
                    </a:cubicBezTo>
                    <a:cubicBezTo>
                      <a:pt x="286" y="373"/>
                      <a:pt x="572" y="544"/>
                      <a:pt x="942" y="658"/>
                    </a:cubicBezTo>
                    <a:cubicBezTo>
                      <a:pt x="1332" y="765"/>
                      <a:pt x="1734" y="793"/>
                      <a:pt x="2140" y="793"/>
                    </a:cubicBezTo>
                    <a:cubicBezTo>
                      <a:pt x="2387" y="793"/>
                      <a:pt x="2635" y="783"/>
                      <a:pt x="2883" y="772"/>
                    </a:cubicBezTo>
                    <a:cubicBezTo>
                      <a:pt x="2369" y="286"/>
                      <a:pt x="1714" y="0"/>
                      <a:pt x="9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8"/>
              <p:cNvSpPr/>
              <p:nvPr/>
            </p:nvSpPr>
            <p:spPr>
              <a:xfrm>
                <a:off x="7907010" y="1810388"/>
                <a:ext cx="784163" cy="411099"/>
              </a:xfrm>
              <a:custGeom>
                <a:avLst/>
                <a:gdLst/>
                <a:ahLst/>
                <a:cxnLst/>
                <a:rect l="l" t="t" r="r" b="b"/>
                <a:pathLst>
                  <a:path w="5711" h="2994" extrusionOk="0">
                    <a:moveTo>
                      <a:pt x="656" y="0"/>
                    </a:moveTo>
                    <a:cubicBezTo>
                      <a:pt x="229" y="514"/>
                      <a:pt x="0" y="1142"/>
                      <a:pt x="0" y="1827"/>
                    </a:cubicBezTo>
                    <a:cubicBezTo>
                      <a:pt x="0" y="2227"/>
                      <a:pt x="85" y="2627"/>
                      <a:pt x="229" y="2969"/>
                    </a:cubicBezTo>
                    <a:cubicBezTo>
                      <a:pt x="347" y="2986"/>
                      <a:pt x="469" y="2994"/>
                      <a:pt x="594" y="2994"/>
                    </a:cubicBezTo>
                    <a:cubicBezTo>
                      <a:pt x="1316" y="2994"/>
                      <a:pt x="2132" y="2741"/>
                      <a:pt x="2741" y="2570"/>
                    </a:cubicBezTo>
                    <a:cubicBezTo>
                      <a:pt x="3712" y="2257"/>
                      <a:pt x="4683" y="2028"/>
                      <a:pt x="5711" y="1884"/>
                    </a:cubicBezTo>
                    <a:lnTo>
                      <a:pt x="5711" y="1827"/>
                    </a:lnTo>
                    <a:cubicBezTo>
                      <a:pt x="5711" y="1514"/>
                      <a:pt x="5654" y="1199"/>
                      <a:pt x="5539" y="886"/>
                    </a:cubicBezTo>
                    <a:cubicBezTo>
                      <a:pt x="5101" y="1045"/>
                      <a:pt x="4652" y="1112"/>
                      <a:pt x="4201" y="1112"/>
                    </a:cubicBezTo>
                    <a:cubicBezTo>
                      <a:pt x="3681" y="1112"/>
                      <a:pt x="3160" y="1023"/>
                      <a:pt x="2655" y="886"/>
                    </a:cubicBezTo>
                    <a:cubicBezTo>
                      <a:pt x="2198" y="742"/>
                      <a:pt x="1828" y="514"/>
                      <a:pt x="1398" y="286"/>
                    </a:cubicBezTo>
                    <a:cubicBezTo>
                      <a:pt x="1142" y="144"/>
                      <a:pt x="914" y="57"/>
                      <a:pt x="6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8"/>
              <p:cNvSpPr/>
              <p:nvPr/>
            </p:nvSpPr>
            <p:spPr>
              <a:xfrm>
                <a:off x="8145928" y="2280809"/>
                <a:ext cx="474672" cy="172596"/>
              </a:xfrm>
              <a:custGeom>
                <a:avLst/>
                <a:gdLst/>
                <a:ahLst/>
                <a:cxnLst/>
                <a:rect l="l" t="t" r="r" b="b"/>
                <a:pathLst>
                  <a:path w="3457" h="1257" extrusionOk="0">
                    <a:moveTo>
                      <a:pt x="3457" y="0"/>
                    </a:moveTo>
                    <a:cubicBezTo>
                      <a:pt x="2799" y="30"/>
                      <a:pt x="2171" y="172"/>
                      <a:pt x="1515" y="487"/>
                    </a:cubicBezTo>
                    <a:cubicBezTo>
                      <a:pt x="1001" y="715"/>
                      <a:pt x="515" y="914"/>
                      <a:pt x="1" y="1028"/>
                    </a:cubicBezTo>
                    <a:cubicBezTo>
                      <a:pt x="344" y="1199"/>
                      <a:pt x="716" y="1256"/>
                      <a:pt x="1116" y="1256"/>
                    </a:cubicBezTo>
                    <a:cubicBezTo>
                      <a:pt x="2086" y="1256"/>
                      <a:pt x="2943" y="772"/>
                      <a:pt x="34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4" name="Google Shape;1564;p8"/>
          <p:cNvGrpSpPr/>
          <p:nvPr/>
        </p:nvGrpSpPr>
        <p:grpSpPr>
          <a:xfrm>
            <a:off x="1101122" y="439827"/>
            <a:ext cx="7600852" cy="3902136"/>
            <a:chOff x="1101122" y="439827"/>
            <a:chExt cx="7600852" cy="3902136"/>
          </a:xfrm>
        </p:grpSpPr>
        <p:sp>
          <p:nvSpPr>
            <p:cNvPr id="1565" name="Google Shape;1565;p8"/>
            <p:cNvSpPr/>
            <p:nvPr/>
          </p:nvSpPr>
          <p:spPr>
            <a:xfrm>
              <a:off x="6510832" y="3548502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1101122" y="1730563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8322707" y="1056027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2644332" y="439827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1183903" y="1062933"/>
              <a:ext cx="213714" cy="21389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1671278" y="3381421"/>
              <a:ext cx="213714" cy="21389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7154378" y="1276821"/>
              <a:ext cx="213714" cy="21389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6579553" y="515671"/>
              <a:ext cx="213714" cy="21389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2892148" y="3962378"/>
              <a:ext cx="379278" cy="37958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8"/>
          <p:cNvSpPr txBox="1">
            <a:spLocks noGrp="1"/>
          </p:cNvSpPr>
          <p:nvPr>
            <p:ph type="title"/>
          </p:nvPr>
        </p:nvSpPr>
        <p:spPr>
          <a:xfrm>
            <a:off x="1426025" y="1458945"/>
            <a:ext cx="6292200" cy="22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9"/>
          <p:cNvGrpSpPr/>
          <p:nvPr/>
        </p:nvGrpSpPr>
        <p:grpSpPr>
          <a:xfrm>
            <a:off x="-31525" y="-228650"/>
            <a:ext cx="9175500" cy="6099300"/>
            <a:chOff x="-31525" y="-228650"/>
            <a:chExt cx="9175500" cy="6099300"/>
          </a:xfrm>
        </p:grpSpPr>
        <p:sp>
          <p:nvSpPr>
            <p:cNvPr id="1577" name="Google Shape;1577;p9"/>
            <p:cNvSpPr/>
            <p:nvPr/>
          </p:nvSpPr>
          <p:spPr>
            <a:xfrm>
              <a:off x="0" y="-228600"/>
              <a:ext cx="9143697" cy="6099216"/>
            </a:xfrm>
            <a:custGeom>
              <a:avLst/>
              <a:gdLst/>
              <a:ahLst/>
              <a:cxnLst/>
              <a:rect l="l" t="t" r="r" b="b"/>
              <a:pathLst>
                <a:path w="285317" h="190318" extrusionOk="0">
                  <a:moveTo>
                    <a:pt x="0" y="0"/>
                  </a:moveTo>
                  <a:lnTo>
                    <a:pt x="0" y="190317"/>
                  </a:lnTo>
                  <a:lnTo>
                    <a:pt x="285316" y="190317"/>
                  </a:lnTo>
                  <a:lnTo>
                    <a:pt x="285316" y="0"/>
                  </a:lnTo>
                  <a:close/>
                </a:path>
              </a:pathLst>
            </a:custGeom>
            <a:solidFill>
              <a:srgbClr val="0A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8" name="Google Shape;1578;p9"/>
            <p:cNvGrpSpPr/>
            <p:nvPr/>
          </p:nvGrpSpPr>
          <p:grpSpPr>
            <a:xfrm>
              <a:off x="-10" y="-228620"/>
              <a:ext cx="9143697" cy="6099216"/>
              <a:chOff x="238125" y="471975"/>
              <a:chExt cx="7132925" cy="4757950"/>
            </a:xfrm>
          </p:grpSpPr>
          <p:sp>
            <p:nvSpPr>
              <p:cNvPr id="1579" name="Google Shape;1579;p9"/>
              <p:cNvSpPr/>
              <p:nvPr/>
            </p:nvSpPr>
            <p:spPr>
              <a:xfrm>
                <a:off x="238125" y="471975"/>
                <a:ext cx="7132925" cy="12714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0857" extrusionOk="0">
                    <a:moveTo>
                      <a:pt x="0" y="0"/>
                    </a:moveTo>
                    <a:lnTo>
                      <a:pt x="0" y="32526"/>
                    </a:lnTo>
                    <a:cubicBezTo>
                      <a:pt x="17119" y="33097"/>
                      <a:pt x="33964" y="35379"/>
                      <a:pt x="50512" y="38529"/>
                    </a:cubicBezTo>
                    <a:cubicBezTo>
                      <a:pt x="70758" y="42227"/>
                      <a:pt x="90731" y="46518"/>
                      <a:pt x="110999" y="48504"/>
                    </a:cubicBezTo>
                    <a:cubicBezTo>
                      <a:pt x="124644" y="50149"/>
                      <a:pt x="138299" y="50856"/>
                      <a:pt x="151950" y="50856"/>
                    </a:cubicBezTo>
                    <a:cubicBezTo>
                      <a:pt x="159696" y="50856"/>
                      <a:pt x="167442" y="50629"/>
                      <a:pt x="175184" y="50216"/>
                    </a:cubicBezTo>
                    <a:cubicBezTo>
                      <a:pt x="212275" y="48504"/>
                      <a:pt x="249093" y="42227"/>
                      <a:pt x="285316" y="33393"/>
                    </a:cubicBezTo>
                    <a:lnTo>
                      <a:pt x="285316" y="3424"/>
                    </a:lnTo>
                    <a:cubicBezTo>
                      <a:pt x="279610" y="5432"/>
                      <a:pt x="273904" y="7144"/>
                      <a:pt x="268197" y="8856"/>
                    </a:cubicBezTo>
                    <a:cubicBezTo>
                      <a:pt x="249093" y="13992"/>
                      <a:pt x="229394" y="17690"/>
                      <a:pt x="209719" y="19972"/>
                    </a:cubicBezTo>
                    <a:cubicBezTo>
                      <a:pt x="197328" y="21430"/>
                      <a:pt x="184936" y="22310"/>
                      <a:pt x="172467" y="22310"/>
                    </a:cubicBezTo>
                    <a:cubicBezTo>
                      <a:pt x="165414" y="22310"/>
                      <a:pt x="158335" y="22029"/>
                      <a:pt x="151218" y="21410"/>
                    </a:cubicBezTo>
                    <a:cubicBezTo>
                      <a:pt x="122412" y="18557"/>
                      <a:pt x="94451" y="10842"/>
                      <a:pt x="676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9"/>
              <p:cNvSpPr/>
              <p:nvPr/>
            </p:nvSpPr>
            <p:spPr>
              <a:xfrm>
                <a:off x="238125" y="3786525"/>
                <a:ext cx="7132925" cy="1443400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7736" extrusionOk="0">
                    <a:moveTo>
                      <a:pt x="162030" y="0"/>
                    </a:moveTo>
                    <a:cubicBezTo>
                      <a:pt x="153770" y="0"/>
                      <a:pt x="145502" y="473"/>
                      <a:pt x="137249" y="1813"/>
                    </a:cubicBezTo>
                    <a:cubicBezTo>
                      <a:pt x="126977" y="3525"/>
                      <a:pt x="116980" y="6081"/>
                      <a:pt x="106708" y="8364"/>
                    </a:cubicBezTo>
                    <a:cubicBezTo>
                      <a:pt x="86166" y="13226"/>
                      <a:pt x="65349" y="16923"/>
                      <a:pt x="44235" y="17220"/>
                    </a:cubicBezTo>
                    <a:cubicBezTo>
                      <a:pt x="42786" y="17247"/>
                      <a:pt x="41336" y="17260"/>
                      <a:pt x="39887" y="17260"/>
                    </a:cubicBezTo>
                    <a:cubicBezTo>
                      <a:pt x="26503" y="17260"/>
                      <a:pt x="13140" y="16130"/>
                      <a:pt x="0" y="14070"/>
                    </a:cubicBezTo>
                    <a:lnTo>
                      <a:pt x="0" y="43173"/>
                    </a:lnTo>
                    <a:cubicBezTo>
                      <a:pt x="15133" y="40890"/>
                      <a:pt x="30244" y="38037"/>
                      <a:pt x="45080" y="35184"/>
                    </a:cubicBezTo>
                    <a:cubicBezTo>
                      <a:pt x="67631" y="31189"/>
                      <a:pt x="90160" y="27492"/>
                      <a:pt x="112985" y="26350"/>
                    </a:cubicBezTo>
                    <a:cubicBezTo>
                      <a:pt x="118569" y="25989"/>
                      <a:pt x="124189" y="25791"/>
                      <a:pt x="129817" y="25791"/>
                    </a:cubicBezTo>
                    <a:cubicBezTo>
                      <a:pt x="146622" y="25791"/>
                      <a:pt x="163506" y="27560"/>
                      <a:pt x="179749" y="32057"/>
                    </a:cubicBezTo>
                    <a:cubicBezTo>
                      <a:pt x="200292" y="37763"/>
                      <a:pt x="219420" y="47738"/>
                      <a:pt x="239392" y="55156"/>
                    </a:cubicBezTo>
                    <a:cubicBezTo>
                      <a:pt x="242245" y="56023"/>
                      <a:pt x="244801" y="56868"/>
                      <a:pt x="247655" y="57735"/>
                    </a:cubicBezTo>
                    <a:lnTo>
                      <a:pt x="283034" y="57735"/>
                    </a:lnTo>
                    <a:cubicBezTo>
                      <a:pt x="283901" y="57438"/>
                      <a:pt x="284472" y="57164"/>
                      <a:pt x="285316" y="56868"/>
                    </a:cubicBezTo>
                    <a:lnTo>
                      <a:pt x="285316" y="23771"/>
                    </a:lnTo>
                    <a:cubicBezTo>
                      <a:pt x="267056" y="19503"/>
                      <a:pt x="249093" y="14367"/>
                      <a:pt x="230832" y="9802"/>
                    </a:cubicBezTo>
                    <a:cubicBezTo>
                      <a:pt x="210563" y="4940"/>
                      <a:pt x="189747" y="946"/>
                      <a:pt x="168907" y="101"/>
                    </a:cubicBezTo>
                    <a:cubicBezTo>
                      <a:pt x="166616" y="37"/>
                      <a:pt x="164323" y="0"/>
                      <a:pt x="1620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9"/>
              <p:cNvSpPr/>
              <p:nvPr/>
            </p:nvSpPr>
            <p:spPr>
              <a:xfrm>
                <a:off x="238125" y="2457100"/>
                <a:ext cx="7132925" cy="1306725"/>
              </a:xfrm>
              <a:custGeom>
                <a:avLst/>
                <a:gdLst/>
                <a:ahLst/>
                <a:cxnLst/>
                <a:rect l="l" t="t" r="r" b="b"/>
                <a:pathLst>
                  <a:path w="285317" h="52269" extrusionOk="0">
                    <a:moveTo>
                      <a:pt x="192964" y="1"/>
                    </a:moveTo>
                    <a:cubicBezTo>
                      <a:pt x="189513" y="1"/>
                      <a:pt x="186058" y="73"/>
                      <a:pt x="182602" y="210"/>
                    </a:cubicBezTo>
                    <a:cubicBezTo>
                      <a:pt x="159777" y="1054"/>
                      <a:pt x="137249" y="4478"/>
                      <a:pt x="114994" y="8198"/>
                    </a:cubicBezTo>
                    <a:cubicBezTo>
                      <a:pt x="92739" y="11622"/>
                      <a:pt x="70758" y="15617"/>
                      <a:pt x="48504" y="16758"/>
                    </a:cubicBezTo>
                    <a:cubicBezTo>
                      <a:pt x="42364" y="16973"/>
                      <a:pt x="36264" y="17065"/>
                      <a:pt x="30172" y="17065"/>
                    </a:cubicBezTo>
                    <a:cubicBezTo>
                      <a:pt x="20138" y="17065"/>
                      <a:pt x="10126" y="16816"/>
                      <a:pt x="0" y="16461"/>
                    </a:cubicBezTo>
                    <a:lnTo>
                      <a:pt x="0" y="51840"/>
                    </a:lnTo>
                    <a:cubicBezTo>
                      <a:pt x="5855" y="52126"/>
                      <a:pt x="11704" y="52268"/>
                      <a:pt x="17553" y="52268"/>
                    </a:cubicBezTo>
                    <a:cubicBezTo>
                      <a:pt x="23402" y="52268"/>
                      <a:pt x="29251" y="52126"/>
                      <a:pt x="35105" y="51840"/>
                    </a:cubicBezTo>
                    <a:cubicBezTo>
                      <a:pt x="55922" y="50699"/>
                      <a:pt x="76465" y="47572"/>
                      <a:pt x="96734" y="43007"/>
                    </a:cubicBezTo>
                    <a:cubicBezTo>
                      <a:pt x="117550" y="38442"/>
                      <a:pt x="137522" y="31868"/>
                      <a:pt x="158065" y="27303"/>
                    </a:cubicBezTo>
                    <a:cubicBezTo>
                      <a:pt x="171879" y="24192"/>
                      <a:pt x="185681" y="22279"/>
                      <a:pt x="199575" y="22279"/>
                    </a:cubicBezTo>
                    <a:cubicBezTo>
                      <a:pt x="206067" y="22279"/>
                      <a:pt x="212580" y="22697"/>
                      <a:pt x="219123" y="23605"/>
                    </a:cubicBezTo>
                    <a:cubicBezTo>
                      <a:pt x="239392" y="26162"/>
                      <a:pt x="259067" y="32439"/>
                      <a:pt x="277898" y="39857"/>
                    </a:cubicBezTo>
                    <a:cubicBezTo>
                      <a:pt x="278195" y="39857"/>
                      <a:pt x="278469" y="40154"/>
                      <a:pt x="278469" y="40428"/>
                    </a:cubicBezTo>
                    <a:cubicBezTo>
                      <a:pt x="280751" y="40998"/>
                      <a:pt x="283034" y="41569"/>
                      <a:pt x="285316" y="42436"/>
                    </a:cubicBezTo>
                    <a:lnTo>
                      <a:pt x="285316" y="20752"/>
                    </a:lnTo>
                    <a:cubicBezTo>
                      <a:pt x="272762" y="16758"/>
                      <a:pt x="260208" y="11896"/>
                      <a:pt x="247655" y="7628"/>
                    </a:cubicBezTo>
                    <a:cubicBezTo>
                      <a:pt x="229860" y="2087"/>
                      <a:pt x="211466" y="1"/>
                      <a:pt x="1929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2" name="Google Shape;1582;p9"/>
            <p:cNvSpPr/>
            <p:nvPr/>
          </p:nvSpPr>
          <p:spPr>
            <a:xfrm>
              <a:off x="-31525" y="-228650"/>
              <a:ext cx="9175500" cy="6099300"/>
            </a:xfrm>
            <a:prstGeom prst="rect">
              <a:avLst/>
            </a:prstGeom>
            <a:solidFill>
              <a:srgbClr val="000000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3" name="Google Shape;1583;p9"/>
            <p:cNvGrpSpPr/>
            <p:nvPr/>
          </p:nvGrpSpPr>
          <p:grpSpPr>
            <a:xfrm>
              <a:off x="201120" y="-173787"/>
              <a:ext cx="8824055" cy="6026084"/>
              <a:chOff x="395025" y="514750"/>
              <a:chExt cx="6883575" cy="4700900"/>
            </a:xfrm>
          </p:grpSpPr>
          <p:sp>
            <p:nvSpPr>
              <p:cNvPr id="1584" name="Google Shape;1584;p9"/>
              <p:cNvSpPr/>
              <p:nvPr/>
            </p:nvSpPr>
            <p:spPr>
              <a:xfrm>
                <a:off x="523425" y="86455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9"/>
              <p:cNvSpPr/>
              <p:nvPr/>
            </p:nvSpPr>
            <p:spPr>
              <a:xfrm>
                <a:off x="1992800" y="1170975"/>
                <a:ext cx="428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713" y="1142"/>
                      <a:pt x="1713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9"/>
              <p:cNvSpPr/>
              <p:nvPr/>
            </p:nvSpPr>
            <p:spPr>
              <a:xfrm>
                <a:off x="1187075" y="28543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0" y="0"/>
                      <a:pt x="0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9"/>
              <p:cNvSpPr/>
              <p:nvPr/>
            </p:nvSpPr>
            <p:spPr>
              <a:xfrm>
                <a:off x="2149725" y="351800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9"/>
              <p:cNvSpPr/>
              <p:nvPr/>
            </p:nvSpPr>
            <p:spPr>
              <a:xfrm>
                <a:off x="6337025" y="1598950"/>
                <a:ext cx="354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3" extrusionOk="0">
                    <a:moveTo>
                      <a:pt x="845" y="1"/>
                    </a:moveTo>
                    <a:cubicBezTo>
                      <a:pt x="1" y="1"/>
                      <a:pt x="1" y="1142"/>
                      <a:pt x="845" y="1142"/>
                    </a:cubicBezTo>
                    <a:cubicBezTo>
                      <a:pt x="1416" y="1142"/>
                      <a:pt x="1416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9"/>
              <p:cNvSpPr/>
              <p:nvPr/>
            </p:nvSpPr>
            <p:spPr>
              <a:xfrm>
                <a:off x="6586400" y="2562175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868" y="1"/>
                    </a:moveTo>
                    <a:cubicBezTo>
                      <a:pt x="1" y="1"/>
                      <a:pt x="1" y="1142"/>
                      <a:pt x="868" y="1142"/>
                    </a:cubicBezTo>
                    <a:cubicBezTo>
                      <a:pt x="1439" y="1142"/>
                      <a:pt x="1439" y="1"/>
                      <a:pt x="86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9"/>
              <p:cNvSpPr/>
              <p:nvPr/>
            </p:nvSpPr>
            <p:spPr>
              <a:xfrm>
                <a:off x="5002900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9"/>
              <p:cNvSpPr/>
              <p:nvPr/>
            </p:nvSpPr>
            <p:spPr>
              <a:xfrm>
                <a:off x="3661900" y="16491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1"/>
                    </a:moveTo>
                    <a:cubicBezTo>
                      <a:pt x="1" y="1"/>
                      <a:pt x="1" y="1142"/>
                      <a:pt x="571" y="1142"/>
                    </a:cubicBezTo>
                    <a:cubicBezTo>
                      <a:pt x="1439" y="1142"/>
                      <a:pt x="1439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9"/>
              <p:cNvSpPr/>
              <p:nvPr/>
            </p:nvSpPr>
            <p:spPr>
              <a:xfrm>
                <a:off x="3619100" y="34107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9"/>
              <p:cNvSpPr/>
              <p:nvPr/>
            </p:nvSpPr>
            <p:spPr>
              <a:xfrm>
                <a:off x="744825" y="4794500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572" y="0"/>
                    </a:moveTo>
                    <a:cubicBezTo>
                      <a:pt x="1" y="0"/>
                      <a:pt x="1" y="1142"/>
                      <a:pt x="572" y="1142"/>
                    </a:cubicBezTo>
                    <a:cubicBezTo>
                      <a:pt x="1416" y="1142"/>
                      <a:pt x="1416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9"/>
              <p:cNvSpPr/>
              <p:nvPr/>
            </p:nvSpPr>
            <p:spPr>
              <a:xfrm>
                <a:off x="3833100" y="4930300"/>
                <a:ext cx="359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3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38" y="1142"/>
                      <a:pt x="143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9"/>
              <p:cNvSpPr/>
              <p:nvPr/>
            </p:nvSpPr>
            <p:spPr>
              <a:xfrm>
                <a:off x="5430875" y="33964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0" y="0"/>
                      <a:pt x="0" y="1142"/>
                      <a:pt x="868" y="1142"/>
                    </a:cubicBezTo>
                    <a:cubicBezTo>
                      <a:pt x="1438" y="1142"/>
                      <a:pt x="1438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9"/>
              <p:cNvSpPr/>
              <p:nvPr/>
            </p:nvSpPr>
            <p:spPr>
              <a:xfrm>
                <a:off x="6586400" y="50729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1"/>
                      <a:pt x="868" y="1141"/>
                    </a:cubicBezTo>
                    <a:cubicBezTo>
                      <a:pt x="1439" y="1141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9"/>
              <p:cNvSpPr/>
              <p:nvPr/>
            </p:nvSpPr>
            <p:spPr>
              <a:xfrm>
                <a:off x="6843175" y="33679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2" y="0"/>
                    </a:moveTo>
                    <a:cubicBezTo>
                      <a:pt x="1" y="0"/>
                      <a:pt x="1" y="1141"/>
                      <a:pt x="572" y="1141"/>
                    </a:cubicBezTo>
                    <a:cubicBezTo>
                      <a:pt x="1439" y="1141"/>
                      <a:pt x="1439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9"/>
              <p:cNvSpPr/>
              <p:nvPr/>
            </p:nvSpPr>
            <p:spPr>
              <a:xfrm>
                <a:off x="4610875" y="3738825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1"/>
                    </a:moveTo>
                    <a:cubicBezTo>
                      <a:pt x="0" y="1"/>
                      <a:pt x="0" y="1142"/>
                      <a:pt x="845" y="1142"/>
                    </a:cubicBezTo>
                    <a:cubicBezTo>
                      <a:pt x="1415" y="1142"/>
                      <a:pt x="1415" y="1"/>
                      <a:pt x="84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9"/>
              <p:cNvSpPr/>
              <p:nvPr/>
            </p:nvSpPr>
            <p:spPr>
              <a:xfrm>
                <a:off x="5324150" y="964425"/>
                <a:ext cx="354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142" extrusionOk="0">
                    <a:moveTo>
                      <a:pt x="845" y="0"/>
                    </a:moveTo>
                    <a:cubicBezTo>
                      <a:pt x="1" y="0"/>
                      <a:pt x="1" y="1141"/>
                      <a:pt x="845" y="1141"/>
                    </a:cubicBezTo>
                    <a:cubicBezTo>
                      <a:pt x="1416" y="1141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9"/>
              <p:cNvSpPr/>
              <p:nvPr/>
            </p:nvSpPr>
            <p:spPr>
              <a:xfrm>
                <a:off x="3148350" y="807500"/>
                <a:ext cx="428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42" extrusionOk="0">
                    <a:moveTo>
                      <a:pt x="867" y="0"/>
                    </a:moveTo>
                    <a:cubicBezTo>
                      <a:pt x="0" y="0"/>
                      <a:pt x="0" y="1142"/>
                      <a:pt x="867" y="1142"/>
                    </a:cubicBezTo>
                    <a:cubicBezTo>
                      <a:pt x="1438" y="1142"/>
                      <a:pt x="1712" y="0"/>
                      <a:pt x="86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9"/>
              <p:cNvSpPr/>
              <p:nvPr/>
            </p:nvSpPr>
            <p:spPr>
              <a:xfrm>
                <a:off x="2534900" y="2355050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8" y="0"/>
                    </a:moveTo>
                    <a:cubicBezTo>
                      <a:pt x="1" y="0"/>
                      <a:pt x="1" y="1142"/>
                      <a:pt x="868" y="1142"/>
                    </a:cubicBezTo>
                    <a:cubicBezTo>
                      <a:pt x="1439" y="1142"/>
                      <a:pt x="1439" y="0"/>
                      <a:pt x="86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9"/>
              <p:cNvSpPr/>
              <p:nvPr/>
            </p:nvSpPr>
            <p:spPr>
              <a:xfrm>
                <a:off x="466375" y="219127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867" y="1"/>
                    </a:moveTo>
                    <a:cubicBezTo>
                      <a:pt x="0" y="1"/>
                      <a:pt x="0" y="1142"/>
                      <a:pt x="867" y="1142"/>
                    </a:cubicBezTo>
                    <a:cubicBezTo>
                      <a:pt x="1438" y="1142"/>
                      <a:pt x="1438" y="1"/>
                      <a:pt x="86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9"/>
              <p:cNvSpPr/>
              <p:nvPr/>
            </p:nvSpPr>
            <p:spPr>
              <a:xfrm>
                <a:off x="616450" y="393170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571" y="1"/>
                    </a:moveTo>
                    <a:cubicBezTo>
                      <a:pt x="0" y="1"/>
                      <a:pt x="0" y="1142"/>
                      <a:pt x="571" y="1142"/>
                    </a:cubicBezTo>
                    <a:cubicBezTo>
                      <a:pt x="1415" y="1142"/>
                      <a:pt x="141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9"/>
              <p:cNvSpPr/>
              <p:nvPr/>
            </p:nvSpPr>
            <p:spPr>
              <a:xfrm>
                <a:off x="2185675" y="4830450"/>
                <a:ext cx="354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142" extrusionOk="0">
                    <a:moveTo>
                      <a:pt x="845" y="0"/>
                    </a:moveTo>
                    <a:cubicBezTo>
                      <a:pt x="1" y="0"/>
                      <a:pt x="1" y="1142"/>
                      <a:pt x="845" y="1142"/>
                    </a:cubicBezTo>
                    <a:cubicBezTo>
                      <a:pt x="1416" y="1142"/>
                      <a:pt x="1416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9"/>
              <p:cNvSpPr/>
              <p:nvPr/>
            </p:nvSpPr>
            <p:spPr>
              <a:xfrm>
                <a:off x="7028650" y="700225"/>
                <a:ext cx="359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42" extrusionOk="0">
                    <a:moveTo>
                      <a:pt x="571" y="0"/>
                    </a:moveTo>
                    <a:cubicBezTo>
                      <a:pt x="0" y="0"/>
                      <a:pt x="0" y="1141"/>
                      <a:pt x="571" y="1141"/>
                    </a:cubicBezTo>
                    <a:cubicBezTo>
                      <a:pt x="1438" y="1141"/>
                      <a:pt x="143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9"/>
              <p:cNvSpPr/>
              <p:nvPr/>
            </p:nvSpPr>
            <p:spPr>
              <a:xfrm>
                <a:off x="1308050" y="6716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9"/>
              <p:cNvSpPr/>
              <p:nvPr/>
            </p:nvSpPr>
            <p:spPr>
              <a:xfrm>
                <a:off x="502325" y="2761900"/>
                <a:ext cx="782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3127" y="2283"/>
                      <a:pt x="3127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9"/>
              <p:cNvSpPr/>
              <p:nvPr/>
            </p:nvSpPr>
            <p:spPr>
              <a:xfrm>
                <a:off x="2663300" y="2911400"/>
                <a:ext cx="787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284" extrusionOk="0">
                    <a:moveTo>
                      <a:pt x="1439" y="1"/>
                    </a:moveTo>
                    <a:cubicBezTo>
                      <a:pt x="1" y="1"/>
                      <a:pt x="1" y="2284"/>
                      <a:pt x="1439" y="2284"/>
                    </a:cubicBezTo>
                    <a:cubicBezTo>
                      <a:pt x="3150" y="2284"/>
                      <a:pt x="3150" y="1"/>
                      <a:pt x="1439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9"/>
              <p:cNvSpPr/>
              <p:nvPr/>
            </p:nvSpPr>
            <p:spPr>
              <a:xfrm>
                <a:off x="4853400" y="728750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2853" y="2283"/>
                      <a:pt x="2853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9"/>
              <p:cNvSpPr/>
              <p:nvPr/>
            </p:nvSpPr>
            <p:spPr>
              <a:xfrm>
                <a:off x="7107400" y="15207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5" y="1"/>
                    </a:moveTo>
                    <a:cubicBezTo>
                      <a:pt x="0" y="1"/>
                      <a:pt x="0" y="2283"/>
                      <a:pt x="1415" y="2283"/>
                    </a:cubicBezTo>
                    <a:cubicBezTo>
                      <a:pt x="2853" y="2283"/>
                      <a:pt x="2853" y="1"/>
                      <a:pt x="141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9"/>
              <p:cNvSpPr/>
              <p:nvPr/>
            </p:nvSpPr>
            <p:spPr>
              <a:xfrm>
                <a:off x="6793550" y="42524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9"/>
              <p:cNvSpPr/>
              <p:nvPr/>
            </p:nvSpPr>
            <p:spPr>
              <a:xfrm>
                <a:off x="4839125" y="3054075"/>
                <a:ext cx="713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3" extrusionOk="0">
                    <a:moveTo>
                      <a:pt x="1416" y="0"/>
                    </a:moveTo>
                    <a:cubicBezTo>
                      <a:pt x="0" y="0"/>
                      <a:pt x="0" y="2283"/>
                      <a:pt x="1416" y="2283"/>
                    </a:cubicBezTo>
                    <a:cubicBezTo>
                      <a:pt x="2854" y="2283"/>
                      <a:pt x="2854" y="0"/>
                      <a:pt x="1416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9"/>
              <p:cNvSpPr/>
              <p:nvPr/>
            </p:nvSpPr>
            <p:spPr>
              <a:xfrm>
                <a:off x="2927500" y="4466375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16" y="1"/>
                    </a:moveTo>
                    <a:cubicBezTo>
                      <a:pt x="1" y="1"/>
                      <a:pt x="1" y="2283"/>
                      <a:pt x="1416" y="2283"/>
                    </a:cubicBezTo>
                    <a:cubicBezTo>
                      <a:pt x="2854" y="2283"/>
                      <a:pt x="2854" y="1"/>
                      <a:pt x="1416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9"/>
              <p:cNvSpPr/>
              <p:nvPr/>
            </p:nvSpPr>
            <p:spPr>
              <a:xfrm>
                <a:off x="1401050" y="4181075"/>
                <a:ext cx="7822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283" extrusionOk="0">
                    <a:moveTo>
                      <a:pt x="1713" y="0"/>
                    </a:moveTo>
                    <a:cubicBezTo>
                      <a:pt x="1" y="0"/>
                      <a:pt x="1" y="2283"/>
                      <a:pt x="1713" y="2283"/>
                    </a:cubicBezTo>
                    <a:cubicBezTo>
                      <a:pt x="3128" y="2283"/>
                      <a:pt x="3128" y="0"/>
                      <a:pt x="1713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9"/>
              <p:cNvSpPr/>
              <p:nvPr/>
            </p:nvSpPr>
            <p:spPr>
              <a:xfrm>
                <a:off x="1543725" y="1934500"/>
                <a:ext cx="7820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283" extrusionOk="0">
                    <a:moveTo>
                      <a:pt x="1415" y="0"/>
                    </a:moveTo>
                    <a:cubicBezTo>
                      <a:pt x="0" y="0"/>
                      <a:pt x="0" y="2283"/>
                      <a:pt x="1415" y="2283"/>
                    </a:cubicBezTo>
                    <a:cubicBezTo>
                      <a:pt x="3127" y="2283"/>
                      <a:pt x="3127" y="0"/>
                      <a:pt x="141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9"/>
              <p:cNvSpPr/>
              <p:nvPr/>
            </p:nvSpPr>
            <p:spPr>
              <a:xfrm>
                <a:off x="3990025" y="2269450"/>
                <a:ext cx="7135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84" extrusionOk="0">
                    <a:moveTo>
                      <a:pt x="1438" y="1"/>
                    </a:moveTo>
                    <a:cubicBezTo>
                      <a:pt x="0" y="1"/>
                      <a:pt x="0" y="2283"/>
                      <a:pt x="1438" y="2283"/>
                    </a:cubicBezTo>
                    <a:cubicBezTo>
                      <a:pt x="2854" y="2283"/>
                      <a:pt x="2854" y="1"/>
                      <a:pt x="143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9"/>
              <p:cNvSpPr/>
              <p:nvPr/>
            </p:nvSpPr>
            <p:spPr>
              <a:xfrm>
                <a:off x="395025" y="5147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2"/>
                      <a:pt x="572" y="572"/>
                    </a:cubicBezTo>
                    <a:cubicBezTo>
                      <a:pt x="868" y="572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9"/>
              <p:cNvSpPr/>
              <p:nvPr/>
            </p:nvSpPr>
            <p:spPr>
              <a:xfrm>
                <a:off x="1094050" y="13992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572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9"/>
              <p:cNvSpPr/>
              <p:nvPr/>
            </p:nvSpPr>
            <p:spPr>
              <a:xfrm>
                <a:off x="630700" y="15276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9"/>
              <p:cNvSpPr/>
              <p:nvPr/>
            </p:nvSpPr>
            <p:spPr>
              <a:xfrm>
                <a:off x="987350" y="1256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9"/>
              <p:cNvSpPr/>
              <p:nvPr/>
            </p:nvSpPr>
            <p:spPr>
              <a:xfrm>
                <a:off x="1778825" y="6716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9"/>
              <p:cNvSpPr/>
              <p:nvPr/>
            </p:nvSpPr>
            <p:spPr>
              <a:xfrm>
                <a:off x="1429600" y="1541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9"/>
              <p:cNvSpPr/>
              <p:nvPr/>
            </p:nvSpPr>
            <p:spPr>
              <a:xfrm>
                <a:off x="1550575" y="1606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9"/>
              <p:cNvSpPr/>
              <p:nvPr/>
            </p:nvSpPr>
            <p:spPr>
              <a:xfrm>
                <a:off x="2642200" y="13496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9"/>
              <p:cNvSpPr/>
              <p:nvPr/>
            </p:nvSpPr>
            <p:spPr>
              <a:xfrm>
                <a:off x="2856175" y="7789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2"/>
                      <a:pt x="274" y="572"/>
                    </a:cubicBezTo>
                    <a:cubicBezTo>
                      <a:pt x="845" y="572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9"/>
              <p:cNvSpPr/>
              <p:nvPr/>
            </p:nvSpPr>
            <p:spPr>
              <a:xfrm>
                <a:off x="3070150" y="10568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572" y="572"/>
                      <a:pt x="572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9"/>
              <p:cNvSpPr/>
              <p:nvPr/>
            </p:nvSpPr>
            <p:spPr>
              <a:xfrm>
                <a:off x="3533525" y="7789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9"/>
              <p:cNvSpPr/>
              <p:nvPr/>
            </p:nvSpPr>
            <p:spPr>
              <a:xfrm>
                <a:off x="3284150" y="6220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9"/>
              <p:cNvSpPr/>
              <p:nvPr/>
            </p:nvSpPr>
            <p:spPr>
              <a:xfrm>
                <a:off x="3312675" y="85030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9"/>
              <p:cNvSpPr/>
              <p:nvPr/>
            </p:nvSpPr>
            <p:spPr>
              <a:xfrm>
                <a:off x="4332400" y="23407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9"/>
              <p:cNvSpPr/>
              <p:nvPr/>
            </p:nvSpPr>
            <p:spPr>
              <a:xfrm>
                <a:off x="3726400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9"/>
              <p:cNvSpPr/>
              <p:nvPr/>
            </p:nvSpPr>
            <p:spPr>
              <a:xfrm>
                <a:off x="4061350" y="20269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9"/>
              <p:cNvSpPr/>
              <p:nvPr/>
            </p:nvSpPr>
            <p:spPr>
              <a:xfrm>
                <a:off x="2820225" y="16132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9"/>
              <p:cNvSpPr/>
              <p:nvPr/>
            </p:nvSpPr>
            <p:spPr>
              <a:xfrm>
                <a:off x="3583725" y="18414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9"/>
              <p:cNvSpPr/>
              <p:nvPr/>
            </p:nvSpPr>
            <p:spPr>
              <a:xfrm>
                <a:off x="3604850" y="19984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9"/>
              <p:cNvSpPr/>
              <p:nvPr/>
            </p:nvSpPr>
            <p:spPr>
              <a:xfrm>
                <a:off x="3883325" y="1798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9"/>
              <p:cNvSpPr/>
              <p:nvPr/>
            </p:nvSpPr>
            <p:spPr>
              <a:xfrm>
                <a:off x="4261075" y="18272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9"/>
              <p:cNvSpPr/>
              <p:nvPr/>
            </p:nvSpPr>
            <p:spPr>
              <a:xfrm>
                <a:off x="4396875" y="7932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9"/>
              <p:cNvSpPr/>
              <p:nvPr/>
            </p:nvSpPr>
            <p:spPr>
              <a:xfrm>
                <a:off x="5102750" y="6648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9"/>
              <p:cNvSpPr/>
              <p:nvPr/>
            </p:nvSpPr>
            <p:spPr>
              <a:xfrm>
                <a:off x="4874500" y="11356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9"/>
              <p:cNvSpPr/>
              <p:nvPr/>
            </p:nvSpPr>
            <p:spPr>
              <a:xfrm>
                <a:off x="5395500" y="174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9"/>
              <p:cNvSpPr/>
              <p:nvPr/>
            </p:nvSpPr>
            <p:spPr>
              <a:xfrm>
                <a:off x="5701925" y="12497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9"/>
              <p:cNvSpPr/>
              <p:nvPr/>
            </p:nvSpPr>
            <p:spPr>
              <a:xfrm>
                <a:off x="5238575" y="10996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9"/>
              <p:cNvSpPr/>
              <p:nvPr/>
            </p:nvSpPr>
            <p:spPr>
              <a:xfrm>
                <a:off x="5138700" y="8714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9"/>
              <p:cNvSpPr/>
              <p:nvPr/>
            </p:nvSpPr>
            <p:spPr>
              <a:xfrm>
                <a:off x="6522500" y="614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9"/>
              <p:cNvSpPr/>
              <p:nvPr/>
            </p:nvSpPr>
            <p:spPr>
              <a:xfrm>
                <a:off x="6714800" y="1256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9"/>
              <p:cNvSpPr/>
              <p:nvPr/>
            </p:nvSpPr>
            <p:spPr>
              <a:xfrm>
                <a:off x="6329625" y="13496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9"/>
              <p:cNvSpPr/>
              <p:nvPr/>
            </p:nvSpPr>
            <p:spPr>
              <a:xfrm>
                <a:off x="6793550" y="16988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9"/>
              <p:cNvSpPr/>
              <p:nvPr/>
            </p:nvSpPr>
            <p:spPr>
              <a:xfrm>
                <a:off x="7214100" y="9501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9"/>
              <p:cNvSpPr/>
              <p:nvPr/>
            </p:nvSpPr>
            <p:spPr>
              <a:xfrm>
                <a:off x="6864875" y="9216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9"/>
              <p:cNvSpPr/>
              <p:nvPr/>
            </p:nvSpPr>
            <p:spPr>
              <a:xfrm>
                <a:off x="7264325" y="5575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9"/>
              <p:cNvSpPr/>
              <p:nvPr/>
            </p:nvSpPr>
            <p:spPr>
              <a:xfrm>
                <a:off x="7093125" y="8217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9"/>
              <p:cNvSpPr/>
              <p:nvPr/>
            </p:nvSpPr>
            <p:spPr>
              <a:xfrm>
                <a:off x="6828925" y="6574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9"/>
              <p:cNvSpPr/>
              <p:nvPr/>
            </p:nvSpPr>
            <p:spPr>
              <a:xfrm>
                <a:off x="7078850" y="24691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9"/>
              <p:cNvSpPr/>
              <p:nvPr/>
            </p:nvSpPr>
            <p:spPr>
              <a:xfrm>
                <a:off x="6465425" y="21410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9"/>
              <p:cNvSpPr/>
              <p:nvPr/>
            </p:nvSpPr>
            <p:spPr>
              <a:xfrm>
                <a:off x="6515075" y="28047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9"/>
              <p:cNvSpPr/>
              <p:nvPr/>
            </p:nvSpPr>
            <p:spPr>
              <a:xfrm>
                <a:off x="6700525" y="27333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9"/>
              <p:cNvSpPr/>
              <p:nvPr/>
            </p:nvSpPr>
            <p:spPr>
              <a:xfrm>
                <a:off x="6985850" y="315392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571" y="571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9"/>
              <p:cNvSpPr/>
              <p:nvPr/>
            </p:nvSpPr>
            <p:spPr>
              <a:xfrm>
                <a:off x="7142775" y="356080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9"/>
              <p:cNvSpPr/>
              <p:nvPr/>
            </p:nvSpPr>
            <p:spPr>
              <a:xfrm>
                <a:off x="6572125" y="33468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68" y="571"/>
                      <a:pt x="868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9"/>
              <p:cNvSpPr/>
              <p:nvPr/>
            </p:nvSpPr>
            <p:spPr>
              <a:xfrm>
                <a:off x="4974375" y="40241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9"/>
              <p:cNvSpPr/>
              <p:nvPr/>
            </p:nvSpPr>
            <p:spPr>
              <a:xfrm>
                <a:off x="4246800" y="3589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9"/>
              <p:cNvSpPr/>
              <p:nvPr/>
            </p:nvSpPr>
            <p:spPr>
              <a:xfrm>
                <a:off x="4539550" y="3389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9"/>
              <p:cNvSpPr/>
              <p:nvPr/>
            </p:nvSpPr>
            <p:spPr>
              <a:xfrm>
                <a:off x="4411150" y="3632125"/>
                <a:ext cx="285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lnTo>
                      <a:pt x="845" y="571"/>
                    </a:lnTo>
                    <a:cubicBezTo>
                      <a:pt x="1142" y="571"/>
                      <a:pt x="1142" y="0"/>
                      <a:pt x="84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9"/>
              <p:cNvSpPr/>
              <p:nvPr/>
            </p:nvSpPr>
            <p:spPr>
              <a:xfrm>
                <a:off x="4924725" y="36463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9"/>
              <p:cNvSpPr/>
              <p:nvPr/>
            </p:nvSpPr>
            <p:spPr>
              <a:xfrm>
                <a:off x="4532125" y="4095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9"/>
              <p:cNvSpPr/>
              <p:nvPr/>
            </p:nvSpPr>
            <p:spPr>
              <a:xfrm>
                <a:off x="5416600" y="267630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9"/>
              <p:cNvSpPr/>
              <p:nvPr/>
            </p:nvSpPr>
            <p:spPr>
              <a:xfrm>
                <a:off x="5067375" y="30968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9"/>
              <p:cNvSpPr/>
              <p:nvPr/>
            </p:nvSpPr>
            <p:spPr>
              <a:xfrm>
                <a:off x="5110175" y="33182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9"/>
              <p:cNvSpPr/>
              <p:nvPr/>
            </p:nvSpPr>
            <p:spPr>
              <a:xfrm>
                <a:off x="4839125" y="31967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9"/>
              <p:cNvSpPr/>
              <p:nvPr/>
            </p:nvSpPr>
            <p:spPr>
              <a:xfrm>
                <a:off x="2784850" y="4238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9"/>
              <p:cNvSpPr/>
              <p:nvPr/>
            </p:nvSpPr>
            <p:spPr>
              <a:xfrm>
                <a:off x="2756325" y="45879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9"/>
              <p:cNvSpPr/>
              <p:nvPr/>
            </p:nvSpPr>
            <p:spPr>
              <a:xfrm>
                <a:off x="3170025" y="47733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9"/>
              <p:cNvSpPr/>
              <p:nvPr/>
            </p:nvSpPr>
            <p:spPr>
              <a:xfrm>
                <a:off x="3633375" y="444527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9"/>
              <p:cNvSpPr/>
              <p:nvPr/>
            </p:nvSpPr>
            <p:spPr>
              <a:xfrm>
                <a:off x="1878675" y="47231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9"/>
              <p:cNvSpPr/>
              <p:nvPr/>
            </p:nvSpPr>
            <p:spPr>
              <a:xfrm>
                <a:off x="1957425" y="50159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9"/>
              <p:cNvSpPr/>
              <p:nvPr/>
            </p:nvSpPr>
            <p:spPr>
              <a:xfrm>
                <a:off x="1051275" y="4188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9"/>
              <p:cNvSpPr/>
              <p:nvPr/>
            </p:nvSpPr>
            <p:spPr>
              <a:xfrm>
                <a:off x="1379375" y="38318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9"/>
              <p:cNvSpPr/>
              <p:nvPr/>
            </p:nvSpPr>
            <p:spPr>
              <a:xfrm>
                <a:off x="1379375" y="40098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9"/>
              <p:cNvSpPr/>
              <p:nvPr/>
            </p:nvSpPr>
            <p:spPr>
              <a:xfrm>
                <a:off x="1543725" y="4102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9"/>
              <p:cNvSpPr/>
              <p:nvPr/>
            </p:nvSpPr>
            <p:spPr>
              <a:xfrm>
                <a:off x="1493500" y="44663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9"/>
              <p:cNvSpPr/>
              <p:nvPr/>
            </p:nvSpPr>
            <p:spPr>
              <a:xfrm>
                <a:off x="502325" y="51226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9"/>
              <p:cNvSpPr/>
              <p:nvPr/>
            </p:nvSpPr>
            <p:spPr>
              <a:xfrm>
                <a:off x="452100" y="4509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9"/>
              <p:cNvSpPr/>
              <p:nvPr/>
            </p:nvSpPr>
            <p:spPr>
              <a:xfrm>
                <a:off x="751675" y="45594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9"/>
              <p:cNvSpPr/>
              <p:nvPr/>
            </p:nvSpPr>
            <p:spPr>
              <a:xfrm>
                <a:off x="673500" y="471632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9"/>
              <p:cNvSpPr/>
              <p:nvPr/>
            </p:nvSpPr>
            <p:spPr>
              <a:xfrm>
                <a:off x="587900" y="31470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9"/>
              <p:cNvSpPr/>
              <p:nvPr/>
            </p:nvSpPr>
            <p:spPr>
              <a:xfrm>
                <a:off x="858950" y="2711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9"/>
              <p:cNvSpPr/>
              <p:nvPr/>
            </p:nvSpPr>
            <p:spPr>
              <a:xfrm>
                <a:off x="602175" y="2362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1" y="0"/>
                      <a:pt x="1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9"/>
              <p:cNvSpPr/>
              <p:nvPr/>
            </p:nvSpPr>
            <p:spPr>
              <a:xfrm>
                <a:off x="551950" y="2619250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9"/>
              <p:cNvSpPr/>
              <p:nvPr/>
            </p:nvSpPr>
            <p:spPr>
              <a:xfrm>
                <a:off x="445250" y="179182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9"/>
              <p:cNvSpPr/>
              <p:nvPr/>
            </p:nvSpPr>
            <p:spPr>
              <a:xfrm>
                <a:off x="423575" y="12280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9"/>
              <p:cNvSpPr/>
              <p:nvPr/>
            </p:nvSpPr>
            <p:spPr>
              <a:xfrm>
                <a:off x="958825" y="9786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9"/>
              <p:cNvSpPr/>
              <p:nvPr/>
            </p:nvSpPr>
            <p:spPr>
              <a:xfrm>
                <a:off x="837275" y="182037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9"/>
              <p:cNvSpPr/>
              <p:nvPr/>
            </p:nvSpPr>
            <p:spPr>
              <a:xfrm>
                <a:off x="1308050" y="22551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9"/>
              <p:cNvSpPr/>
              <p:nvPr/>
            </p:nvSpPr>
            <p:spPr>
              <a:xfrm>
                <a:off x="5381225" y="43094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1" y="1"/>
                    </a:moveTo>
                    <a:cubicBezTo>
                      <a:pt x="0" y="1"/>
                      <a:pt x="0" y="572"/>
                      <a:pt x="571" y="572"/>
                    </a:cubicBezTo>
                    <a:cubicBezTo>
                      <a:pt x="845" y="572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9"/>
              <p:cNvSpPr/>
              <p:nvPr/>
            </p:nvSpPr>
            <p:spPr>
              <a:xfrm>
                <a:off x="5302475" y="47945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9"/>
              <p:cNvSpPr/>
              <p:nvPr/>
            </p:nvSpPr>
            <p:spPr>
              <a:xfrm>
                <a:off x="6094525" y="391002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9"/>
              <p:cNvSpPr/>
              <p:nvPr/>
            </p:nvSpPr>
            <p:spPr>
              <a:xfrm>
                <a:off x="2905825" y="3881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9"/>
              <p:cNvSpPr/>
              <p:nvPr/>
            </p:nvSpPr>
            <p:spPr>
              <a:xfrm>
                <a:off x="2399675" y="303295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9"/>
              <p:cNvSpPr/>
              <p:nvPr/>
            </p:nvSpPr>
            <p:spPr>
              <a:xfrm>
                <a:off x="2663300" y="27972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9"/>
              <p:cNvSpPr/>
              <p:nvPr/>
            </p:nvSpPr>
            <p:spPr>
              <a:xfrm>
                <a:off x="2905825" y="2861775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9"/>
              <p:cNvSpPr/>
              <p:nvPr/>
            </p:nvSpPr>
            <p:spPr>
              <a:xfrm>
                <a:off x="2691825" y="3175625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9"/>
              <p:cNvSpPr/>
              <p:nvPr/>
            </p:nvSpPr>
            <p:spPr>
              <a:xfrm>
                <a:off x="2121200" y="37959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9"/>
              <p:cNvSpPr/>
              <p:nvPr/>
            </p:nvSpPr>
            <p:spPr>
              <a:xfrm>
                <a:off x="2192525" y="3325125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9"/>
              <p:cNvSpPr/>
              <p:nvPr/>
            </p:nvSpPr>
            <p:spPr>
              <a:xfrm>
                <a:off x="2413925" y="20554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2" y="0"/>
                    </a:moveTo>
                    <a:cubicBezTo>
                      <a:pt x="1" y="0"/>
                      <a:pt x="1" y="571"/>
                      <a:pt x="572" y="571"/>
                    </a:cubicBezTo>
                    <a:cubicBezTo>
                      <a:pt x="845" y="571"/>
                      <a:pt x="845" y="0"/>
                      <a:pt x="572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9"/>
              <p:cNvSpPr/>
              <p:nvPr/>
            </p:nvSpPr>
            <p:spPr>
              <a:xfrm>
                <a:off x="2670725" y="227687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9"/>
              <p:cNvSpPr/>
              <p:nvPr/>
            </p:nvSpPr>
            <p:spPr>
              <a:xfrm>
                <a:off x="2485275" y="26335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9"/>
              <p:cNvSpPr/>
              <p:nvPr/>
            </p:nvSpPr>
            <p:spPr>
              <a:xfrm>
                <a:off x="2477850" y="7219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9"/>
              <p:cNvSpPr/>
              <p:nvPr/>
            </p:nvSpPr>
            <p:spPr>
              <a:xfrm>
                <a:off x="2071550" y="21553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9"/>
              <p:cNvSpPr/>
              <p:nvPr/>
            </p:nvSpPr>
            <p:spPr>
              <a:xfrm>
                <a:off x="1664700" y="30615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9"/>
              <p:cNvSpPr/>
              <p:nvPr/>
            </p:nvSpPr>
            <p:spPr>
              <a:xfrm>
                <a:off x="573650" y="3539100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9"/>
              <p:cNvSpPr/>
              <p:nvPr/>
            </p:nvSpPr>
            <p:spPr>
              <a:xfrm>
                <a:off x="2392250" y="4274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1" y="1"/>
                      <a:pt x="1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9"/>
              <p:cNvSpPr/>
              <p:nvPr/>
            </p:nvSpPr>
            <p:spPr>
              <a:xfrm>
                <a:off x="3818825" y="41029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868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9"/>
              <p:cNvSpPr/>
              <p:nvPr/>
            </p:nvSpPr>
            <p:spPr>
              <a:xfrm>
                <a:off x="4617725" y="51511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9"/>
              <p:cNvSpPr/>
              <p:nvPr/>
            </p:nvSpPr>
            <p:spPr>
              <a:xfrm>
                <a:off x="6094525" y="443785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571" y="571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9"/>
              <p:cNvSpPr/>
              <p:nvPr/>
            </p:nvSpPr>
            <p:spPr>
              <a:xfrm>
                <a:off x="6900250" y="44235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2"/>
                      <a:pt x="297" y="572"/>
                    </a:cubicBezTo>
                    <a:cubicBezTo>
                      <a:pt x="868" y="572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9"/>
              <p:cNvSpPr/>
              <p:nvPr/>
            </p:nvSpPr>
            <p:spPr>
              <a:xfrm>
                <a:off x="6950475" y="41097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9"/>
              <p:cNvSpPr/>
              <p:nvPr/>
            </p:nvSpPr>
            <p:spPr>
              <a:xfrm>
                <a:off x="6557875" y="39670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9"/>
              <p:cNvSpPr/>
              <p:nvPr/>
            </p:nvSpPr>
            <p:spPr>
              <a:xfrm>
                <a:off x="6515075" y="438820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68" y="571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9"/>
              <p:cNvSpPr/>
              <p:nvPr/>
            </p:nvSpPr>
            <p:spPr>
              <a:xfrm>
                <a:off x="6707950" y="41314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9"/>
              <p:cNvSpPr/>
              <p:nvPr/>
            </p:nvSpPr>
            <p:spPr>
              <a:xfrm>
                <a:off x="6800400" y="40458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7" y="571"/>
                      <a:pt x="867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9"/>
              <p:cNvSpPr/>
              <p:nvPr/>
            </p:nvSpPr>
            <p:spPr>
              <a:xfrm>
                <a:off x="6822075" y="4409325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9"/>
              <p:cNvSpPr/>
              <p:nvPr/>
            </p:nvSpPr>
            <p:spPr>
              <a:xfrm>
                <a:off x="6921925" y="52013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9"/>
              <p:cNvSpPr/>
              <p:nvPr/>
            </p:nvSpPr>
            <p:spPr>
              <a:xfrm>
                <a:off x="7150175" y="40601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2" y="571"/>
                      <a:pt x="572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9"/>
              <p:cNvSpPr/>
              <p:nvPr/>
            </p:nvSpPr>
            <p:spPr>
              <a:xfrm>
                <a:off x="5794925" y="29901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9"/>
              <p:cNvSpPr/>
              <p:nvPr/>
            </p:nvSpPr>
            <p:spPr>
              <a:xfrm>
                <a:off x="5944450" y="21696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867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9"/>
              <p:cNvSpPr/>
              <p:nvPr/>
            </p:nvSpPr>
            <p:spPr>
              <a:xfrm>
                <a:off x="4917300" y="907350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1" y="1"/>
                      <a:pt x="1" y="571"/>
                      <a:pt x="297" y="571"/>
                    </a:cubicBezTo>
                    <a:cubicBezTo>
                      <a:pt x="571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9"/>
              <p:cNvSpPr/>
              <p:nvPr/>
            </p:nvSpPr>
            <p:spPr>
              <a:xfrm>
                <a:off x="3783450" y="21770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2"/>
                      <a:pt x="275" y="572"/>
                    </a:cubicBezTo>
                    <a:cubicBezTo>
                      <a:pt x="845" y="572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9"/>
              <p:cNvSpPr/>
              <p:nvPr/>
            </p:nvSpPr>
            <p:spPr>
              <a:xfrm>
                <a:off x="3890150" y="2476600"/>
                <a:ext cx="217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2" y="571"/>
                      <a:pt x="868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9"/>
              <p:cNvSpPr/>
              <p:nvPr/>
            </p:nvSpPr>
            <p:spPr>
              <a:xfrm>
                <a:off x="4867650" y="335365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845" y="571"/>
                      <a:pt x="845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9"/>
              <p:cNvSpPr/>
              <p:nvPr/>
            </p:nvSpPr>
            <p:spPr>
              <a:xfrm>
                <a:off x="4731850" y="356765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9"/>
              <p:cNvSpPr/>
              <p:nvPr/>
            </p:nvSpPr>
            <p:spPr>
              <a:xfrm>
                <a:off x="6979000" y="10500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9"/>
              <p:cNvSpPr/>
              <p:nvPr/>
            </p:nvSpPr>
            <p:spPr>
              <a:xfrm>
                <a:off x="5331000" y="7287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" y="0"/>
                      <a:pt x="1" y="571"/>
                      <a:pt x="298" y="571"/>
                    </a:cubicBezTo>
                    <a:cubicBezTo>
                      <a:pt x="571" y="571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9"/>
              <p:cNvSpPr/>
              <p:nvPr/>
            </p:nvSpPr>
            <p:spPr>
              <a:xfrm>
                <a:off x="3883325" y="671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274" y="1"/>
                    </a:moveTo>
                    <a:cubicBezTo>
                      <a:pt x="0" y="1"/>
                      <a:pt x="0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9"/>
              <p:cNvSpPr/>
              <p:nvPr/>
            </p:nvSpPr>
            <p:spPr>
              <a:xfrm>
                <a:off x="3947225" y="957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9"/>
              <p:cNvSpPr/>
              <p:nvPr/>
            </p:nvSpPr>
            <p:spPr>
              <a:xfrm>
                <a:off x="3191125" y="17633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9"/>
              <p:cNvSpPr/>
              <p:nvPr/>
            </p:nvSpPr>
            <p:spPr>
              <a:xfrm>
                <a:off x="3369750" y="250512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9"/>
              <p:cNvSpPr/>
              <p:nvPr/>
            </p:nvSpPr>
            <p:spPr>
              <a:xfrm>
                <a:off x="3198550" y="35676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9"/>
              <p:cNvSpPr/>
              <p:nvPr/>
            </p:nvSpPr>
            <p:spPr>
              <a:xfrm>
                <a:off x="4796325" y="1763300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274" y="1"/>
                    </a:moveTo>
                    <a:cubicBezTo>
                      <a:pt x="1" y="1"/>
                      <a:pt x="1" y="571"/>
                      <a:pt x="274" y="571"/>
                    </a:cubicBezTo>
                    <a:cubicBezTo>
                      <a:pt x="845" y="571"/>
                      <a:pt x="845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9"/>
              <p:cNvSpPr/>
              <p:nvPr/>
            </p:nvSpPr>
            <p:spPr>
              <a:xfrm>
                <a:off x="2442475" y="3232675"/>
                <a:ext cx="211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2" extrusionOk="0">
                    <a:moveTo>
                      <a:pt x="571" y="1"/>
                    </a:moveTo>
                    <a:cubicBezTo>
                      <a:pt x="0" y="1"/>
                      <a:pt x="0" y="571"/>
                      <a:pt x="571" y="571"/>
                    </a:cubicBezTo>
                    <a:cubicBezTo>
                      <a:pt x="845" y="571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9"/>
              <p:cNvSpPr/>
              <p:nvPr/>
            </p:nvSpPr>
            <p:spPr>
              <a:xfrm>
                <a:off x="2585125" y="30540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9"/>
              <p:cNvSpPr/>
              <p:nvPr/>
            </p:nvSpPr>
            <p:spPr>
              <a:xfrm>
                <a:off x="2898975" y="248345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9"/>
              <p:cNvSpPr/>
              <p:nvPr/>
            </p:nvSpPr>
            <p:spPr>
              <a:xfrm>
                <a:off x="1336575" y="174902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1"/>
                    </a:moveTo>
                    <a:cubicBezTo>
                      <a:pt x="1" y="1"/>
                      <a:pt x="1" y="572"/>
                      <a:pt x="571" y="572"/>
                    </a:cubicBezTo>
                    <a:cubicBezTo>
                      <a:pt x="868" y="57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9"/>
              <p:cNvSpPr/>
              <p:nvPr/>
            </p:nvSpPr>
            <p:spPr>
              <a:xfrm>
                <a:off x="1393650" y="2005825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9"/>
              <p:cNvSpPr/>
              <p:nvPr/>
            </p:nvSpPr>
            <p:spPr>
              <a:xfrm>
                <a:off x="1557975" y="2276875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845" y="571"/>
                      <a:pt x="845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9"/>
              <p:cNvSpPr/>
              <p:nvPr/>
            </p:nvSpPr>
            <p:spPr>
              <a:xfrm>
                <a:off x="1786250" y="184890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9"/>
              <p:cNvSpPr/>
              <p:nvPr/>
            </p:nvSpPr>
            <p:spPr>
              <a:xfrm>
                <a:off x="1401050" y="1798675"/>
                <a:ext cx="211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2" extrusionOk="0">
                    <a:moveTo>
                      <a:pt x="572" y="1"/>
                    </a:moveTo>
                    <a:cubicBezTo>
                      <a:pt x="1" y="1"/>
                      <a:pt x="1" y="571"/>
                      <a:pt x="572" y="571"/>
                    </a:cubicBezTo>
                    <a:cubicBezTo>
                      <a:pt x="846" y="571"/>
                      <a:pt x="846" y="1"/>
                      <a:pt x="572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9"/>
              <p:cNvSpPr/>
              <p:nvPr/>
            </p:nvSpPr>
            <p:spPr>
              <a:xfrm>
                <a:off x="1743450" y="2205550"/>
                <a:ext cx="211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571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845" y="571"/>
                      <a:pt x="845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9"/>
              <p:cNvSpPr/>
              <p:nvPr/>
            </p:nvSpPr>
            <p:spPr>
              <a:xfrm>
                <a:off x="1458125" y="771550"/>
                <a:ext cx="211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71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45" y="571"/>
                      <a:pt x="845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9"/>
              <p:cNvSpPr/>
              <p:nvPr/>
            </p:nvSpPr>
            <p:spPr>
              <a:xfrm>
                <a:off x="965675" y="728750"/>
                <a:ext cx="14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571" y="571"/>
                      <a:pt x="571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9"/>
              <p:cNvSpPr/>
              <p:nvPr/>
            </p:nvSpPr>
            <p:spPr>
              <a:xfrm>
                <a:off x="1336575" y="4637575"/>
                <a:ext cx="217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72" extrusionOk="0">
                    <a:moveTo>
                      <a:pt x="571" y="0"/>
                    </a:moveTo>
                    <a:cubicBezTo>
                      <a:pt x="1" y="0"/>
                      <a:pt x="1" y="571"/>
                      <a:pt x="571" y="571"/>
                    </a:cubicBezTo>
                    <a:cubicBezTo>
                      <a:pt x="868" y="57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9"/>
              <p:cNvSpPr/>
              <p:nvPr/>
            </p:nvSpPr>
            <p:spPr>
              <a:xfrm>
                <a:off x="1707500" y="423812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868" y="571"/>
                      <a:pt x="868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9"/>
              <p:cNvSpPr/>
              <p:nvPr/>
            </p:nvSpPr>
            <p:spPr>
              <a:xfrm>
                <a:off x="1322325" y="4338000"/>
                <a:ext cx="217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1" extrusionOk="0">
                    <a:moveTo>
                      <a:pt x="571" y="0"/>
                    </a:moveTo>
                    <a:cubicBezTo>
                      <a:pt x="0" y="0"/>
                      <a:pt x="0" y="571"/>
                      <a:pt x="571" y="571"/>
                    </a:cubicBezTo>
                    <a:cubicBezTo>
                      <a:pt x="867" y="571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9"/>
              <p:cNvSpPr/>
              <p:nvPr/>
            </p:nvSpPr>
            <p:spPr>
              <a:xfrm>
                <a:off x="2998825" y="4823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9"/>
              <p:cNvSpPr/>
              <p:nvPr/>
            </p:nvSpPr>
            <p:spPr>
              <a:xfrm>
                <a:off x="3184300" y="4402475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0"/>
                    </a:moveTo>
                    <a:cubicBezTo>
                      <a:pt x="0" y="0"/>
                      <a:pt x="0" y="571"/>
                      <a:pt x="274" y="571"/>
                    </a:cubicBezTo>
                    <a:cubicBezTo>
                      <a:pt x="571" y="57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9"/>
              <p:cNvSpPr/>
              <p:nvPr/>
            </p:nvSpPr>
            <p:spPr>
              <a:xfrm>
                <a:off x="3077000" y="46661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1"/>
                    </a:moveTo>
                    <a:cubicBezTo>
                      <a:pt x="1" y="1"/>
                      <a:pt x="1" y="571"/>
                      <a:pt x="298" y="571"/>
                    </a:cubicBezTo>
                    <a:cubicBezTo>
                      <a:pt x="572" y="571"/>
                      <a:pt x="572" y="1"/>
                      <a:pt x="298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9"/>
              <p:cNvSpPr/>
              <p:nvPr/>
            </p:nvSpPr>
            <p:spPr>
              <a:xfrm>
                <a:off x="2748900" y="4402475"/>
                <a:ext cx="217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72" extrusionOk="0">
                    <a:moveTo>
                      <a:pt x="297" y="0"/>
                    </a:moveTo>
                    <a:cubicBezTo>
                      <a:pt x="0" y="0"/>
                      <a:pt x="0" y="571"/>
                      <a:pt x="297" y="571"/>
                    </a:cubicBezTo>
                    <a:cubicBezTo>
                      <a:pt x="868" y="571"/>
                      <a:pt x="868" y="0"/>
                      <a:pt x="297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9"/>
              <p:cNvSpPr/>
              <p:nvPr/>
            </p:nvSpPr>
            <p:spPr>
              <a:xfrm>
                <a:off x="3013100" y="43026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9"/>
              <p:cNvSpPr/>
              <p:nvPr/>
            </p:nvSpPr>
            <p:spPr>
              <a:xfrm>
                <a:off x="6265700" y="489435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9"/>
              <p:cNvSpPr/>
              <p:nvPr/>
            </p:nvSpPr>
            <p:spPr>
              <a:xfrm>
                <a:off x="5994650" y="51300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1"/>
                    </a:moveTo>
                    <a:cubicBezTo>
                      <a:pt x="1" y="1"/>
                      <a:pt x="1" y="571"/>
                      <a:pt x="275" y="571"/>
                    </a:cubicBezTo>
                    <a:cubicBezTo>
                      <a:pt x="571" y="571"/>
                      <a:pt x="571" y="1"/>
                      <a:pt x="275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9"/>
              <p:cNvSpPr/>
              <p:nvPr/>
            </p:nvSpPr>
            <p:spPr>
              <a:xfrm>
                <a:off x="4011700" y="3018700"/>
                <a:ext cx="143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" y="0"/>
                      <a:pt x="1" y="571"/>
                      <a:pt x="275" y="571"/>
                    </a:cubicBezTo>
                    <a:cubicBezTo>
                      <a:pt x="571" y="571"/>
                      <a:pt x="571" y="0"/>
                      <a:pt x="275" y="0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9"/>
              <p:cNvSpPr/>
              <p:nvPr/>
            </p:nvSpPr>
            <p:spPr>
              <a:xfrm>
                <a:off x="4018550" y="442357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7" y="1"/>
                    </a:moveTo>
                    <a:cubicBezTo>
                      <a:pt x="1" y="1"/>
                      <a:pt x="1" y="572"/>
                      <a:pt x="297" y="572"/>
                    </a:cubicBezTo>
                    <a:cubicBezTo>
                      <a:pt x="571" y="572"/>
                      <a:pt x="571" y="1"/>
                      <a:pt x="297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9"/>
              <p:cNvSpPr/>
              <p:nvPr/>
            </p:nvSpPr>
            <p:spPr>
              <a:xfrm>
                <a:off x="6008925" y="3218400"/>
                <a:ext cx="142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2" extrusionOk="0">
                    <a:moveTo>
                      <a:pt x="274" y="1"/>
                    </a:moveTo>
                    <a:cubicBezTo>
                      <a:pt x="0" y="1"/>
                      <a:pt x="0" y="572"/>
                      <a:pt x="274" y="572"/>
                    </a:cubicBezTo>
                    <a:cubicBezTo>
                      <a:pt x="571" y="572"/>
                      <a:pt x="571" y="1"/>
                      <a:pt x="274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4" name="Google Shape;1764;p9"/>
          <p:cNvGrpSpPr/>
          <p:nvPr/>
        </p:nvGrpSpPr>
        <p:grpSpPr>
          <a:xfrm>
            <a:off x="606079" y="607425"/>
            <a:ext cx="7824951" cy="3524927"/>
            <a:chOff x="606079" y="607425"/>
            <a:chExt cx="7824951" cy="3524927"/>
          </a:xfrm>
        </p:grpSpPr>
        <p:sp>
          <p:nvSpPr>
            <p:cNvPr id="1765" name="Google Shape;1765;p9"/>
            <p:cNvSpPr/>
            <p:nvPr/>
          </p:nvSpPr>
          <p:spPr>
            <a:xfrm>
              <a:off x="6923232" y="3652327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659047" y="607425"/>
              <a:ext cx="379267" cy="379621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6411002" y="1383700"/>
              <a:ext cx="279126" cy="27937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606079" y="1133002"/>
              <a:ext cx="529602" cy="530073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7817496" y="2264701"/>
              <a:ext cx="613535" cy="614098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1480623" y="3391525"/>
              <a:ext cx="740159" cy="740827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1" name="Google Shape;1771;p9"/>
          <p:cNvGrpSpPr/>
          <p:nvPr/>
        </p:nvGrpSpPr>
        <p:grpSpPr>
          <a:xfrm>
            <a:off x="859343" y="443167"/>
            <a:ext cx="7571943" cy="4279202"/>
            <a:chOff x="859343" y="443167"/>
            <a:chExt cx="7571943" cy="4279202"/>
          </a:xfrm>
        </p:grpSpPr>
        <p:grpSp>
          <p:nvGrpSpPr>
            <p:cNvPr id="1772" name="Google Shape;1772;p9"/>
            <p:cNvGrpSpPr/>
            <p:nvPr/>
          </p:nvGrpSpPr>
          <p:grpSpPr>
            <a:xfrm>
              <a:off x="859343" y="443179"/>
              <a:ext cx="1478072" cy="614129"/>
              <a:chOff x="219125" y="484675"/>
              <a:chExt cx="1622650" cy="674200"/>
            </a:xfrm>
          </p:grpSpPr>
          <p:sp>
            <p:nvSpPr>
              <p:cNvPr id="1773" name="Google Shape;1773;p9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774" name="Google Shape;1774;p9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1775" name="Google Shape;1775;p9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9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9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78" name="Google Shape;1778;p9"/>
            <p:cNvGrpSpPr/>
            <p:nvPr/>
          </p:nvGrpSpPr>
          <p:grpSpPr>
            <a:xfrm>
              <a:off x="7488012" y="3652325"/>
              <a:ext cx="740188" cy="1070044"/>
              <a:chOff x="8233275" y="1900925"/>
              <a:chExt cx="753525" cy="1089325"/>
            </a:xfrm>
          </p:grpSpPr>
          <p:sp>
            <p:nvSpPr>
              <p:cNvPr id="1779" name="Google Shape;1779;p9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80" name="Google Shape;1780;p9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9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9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9"/>
            <p:cNvGrpSpPr/>
            <p:nvPr/>
          </p:nvGrpSpPr>
          <p:grpSpPr>
            <a:xfrm>
              <a:off x="1438024" y="1996727"/>
              <a:ext cx="740177" cy="816582"/>
              <a:chOff x="6715777" y="3950739"/>
              <a:chExt cx="586325" cy="646900"/>
            </a:xfrm>
          </p:grpSpPr>
          <p:sp>
            <p:nvSpPr>
              <p:cNvPr id="1784" name="Google Shape;1784;p9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85" name="Google Shape;1785;p9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86" name="Google Shape;1786;p9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9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9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9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9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1" name="Google Shape;1791;p9"/>
            <p:cNvGrpSpPr/>
            <p:nvPr/>
          </p:nvGrpSpPr>
          <p:grpSpPr>
            <a:xfrm>
              <a:off x="7691071" y="443167"/>
              <a:ext cx="740215" cy="1050616"/>
              <a:chOff x="8082452" y="285774"/>
              <a:chExt cx="498898" cy="708105"/>
            </a:xfrm>
          </p:grpSpPr>
          <p:grpSp>
            <p:nvGrpSpPr>
              <p:cNvPr id="1792" name="Google Shape;1792;p9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1793" name="Google Shape;1793;p9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794" name="Google Shape;1794;p9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9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9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9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98" name="Google Shape;1798;p9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9" name="Google Shape;1799;p9"/>
            <p:cNvGrpSpPr/>
            <p:nvPr/>
          </p:nvGrpSpPr>
          <p:grpSpPr>
            <a:xfrm rot="5400000">
              <a:off x="937576" y="4111407"/>
              <a:ext cx="373126" cy="529592"/>
              <a:chOff x="8082452" y="285774"/>
              <a:chExt cx="498898" cy="708105"/>
            </a:xfrm>
          </p:grpSpPr>
          <p:grpSp>
            <p:nvGrpSpPr>
              <p:cNvPr id="1800" name="Google Shape;1800;p9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1801" name="Google Shape;1801;p9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802" name="Google Shape;1802;p9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9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9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9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06" name="Google Shape;1806;p9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07" name="Google Shape;1807;p9"/>
          <p:cNvSpPr txBox="1">
            <a:spLocks noGrp="1"/>
          </p:cNvSpPr>
          <p:nvPr>
            <p:ph type="subTitle" idx="1"/>
          </p:nvPr>
        </p:nvSpPr>
        <p:spPr>
          <a:xfrm>
            <a:off x="2733150" y="2902172"/>
            <a:ext cx="3677700" cy="12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08" name="Google Shape;1808;p9"/>
          <p:cNvSpPr txBox="1">
            <a:spLocks noGrp="1"/>
          </p:cNvSpPr>
          <p:nvPr>
            <p:ph type="ctrTitle"/>
          </p:nvPr>
        </p:nvSpPr>
        <p:spPr>
          <a:xfrm>
            <a:off x="2733300" y="2288072"/>
            <a:ext cx="36777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10"/>
          <p:cNvSpPr txBox="1">
            <a:spLocks noGrp="1"/>
          </p:cNvSpPr>
          <p:nvPr>
            <p:ph type="title"/>
          </p:nvPr>
        </p:nvSpPr>
        <p:spPr>
          <a:xfrm>
            <a:off x="713225" y="3683000"/>
            <a:ext cx="3858900" cy="102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8137844" y="5593202"/>
            <a:ext cx="46116" cy="36598"/>
          </a:xfrm>
          <a:custGeom>
            <a:avLst/>
            <a:gdLst/>
            <a:ahLst/>
            <a:cxnLst/>
            <a:rect l="l" t="t" r="r" b="b"/>
            <a:pathLst>
              <a:path w="1439" h="1142" extrusionOk="0">
                <a:moveTo>
                  <a:pt x="868" y="0"/>
                </a:moveTo>
                <a:cubicBezTo>
                  <a:pt x="1" y="0"/>
                  <a:pt x="1" y="1141"/>
                  <a:pt x="868" y="1141"/>
                </a:cubicBezTo>
                <a:cubicBezTo>
                  <a:pt x="1439" y="1141"/>
                  <a:pt x="1439" y="0"/>
                  <a:pt x="8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2203961" y="5520037"/>
            <a:ext cx="18331" cy="18331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275" y="1"/>
                </a:moveTo>
                <a:cubicBezTo>
                  <a:pt x="1" y="1"/>
                  <a:pt x="1" y="571"/>
                  <a:pt x="275" y="571"/>
                </a:cubicBezTo>
                <a:cubicBezTo>
                  <a:pt x="571" y="571"/>
                  <a:pt x="571" y="1"/>
                  <a:pt x="2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338668" y="5656816"/>
            <a:ext cx="27080" cy="18331"/>
          </a:xfrm>
          <a:custGeom>
            <a:avLst/>
            <a:gdLst/>
            <a:ahLst/>
            <a:cxnLst/>
            <a:rect l="l" t="t" r="r" b="b"/>
            <a:pathLst>
              <a:path w="845" h="572" extrusionOk="0">
                <a:moveTo>
                  <a:pt x="571" y="1"/>
                </a:moveTo>
                <a:cubicBezTo>
                  <a:pt x="0" y="1"/>
                  <a:pt x="0" y="572"/>
                  <a:pt x="571" y="572"/>
                </a:cubicBezTo>
                <a:cubicBezTo>
                  <a:pt x="845" y="572"/>
                  <a:pt x="845" y="1"/>
                  <a:pt x="571" y="1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5614199" y="5693414"/>
            <a:ext cx="27817" cy="18299"/>
          </a:xfrm>
          <a:custGeom>
            <a:avLst/>
            <a:gdLst/>
            <a:ahLst/>
            <a:cxnLst/>
            <a:rect l="l" t="t" r="r" b="b"/>
            <a:pathLst>
              <a:path w="868" h="571" extrusionOk="0">
                <a:moveTo>
                  <a:pt x="571" y="0"/>
                </a:moveTo>
                <a:cubicBezTo>
                  <a:pt x="0" y="0"/>
                  <a:pt x="0" y="571"/>
                  <a:pt x="571" y="571"/>
                </a:cubicBezTo>
                <a:cubicBezTo>
                  <a:pt x="868" y="571"/>
                  <a:pt x="868" y="0"/>
                  <a:pt x="571" y="0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8567953" y="5757766"/>
            <a:ext cx="27112" cy="18331"/>
          </a:xfrm>
          <a:custGeom>
            <a:avLst/>
            <a:gdLst/>
            <a:ahLst/>
            <a:cxnLst/>
            <a:rect l="l" t="t" r="r" b="b"/>
            <a:pathLst>
              <a:path w="846" h="572" extrusionOk="0">
                <a:moveTo>
                  <a:pt x="275" y="1"/>
                </a:moveTo>
                <a:cubicBezTo>
                  <a:pt x="1" y="1"/>
                  <a:pt x="1" y="571"/>
                  <a:pt x="275" y="571"/>
                </a:cubicBezTo>
                <a:cubicBezTo>
                  <a:pt x="845" y="571"/>
                  <a:pt x="845" y="1"/>
                  <a:pt x="275" y="1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379279" y="5666334"/>
            <a:ext cx="18331" cy="18331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275" y="1"/>
                </a:moveTo>
                <a:cubicBezTo>
                  <a:pt x="1" y="1"/>
                  <a:pt x="1" y="571"/>
                  <a:pt x="275" y="571"/>
                </a:cubicBezTo>
                <a:cubicBezTo>
                  <a:pt x="571" y="571"/>
                  <a:pt x="571" y="1"/>
                  <a:pt x="275" y="1"/>
                </a:cubicBezTo>
                <a:close/>
              </a:path>
            </a:pathLst>
          </a:custGeom>
          <a:solidFill>
            <a:srgbClr val="7275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solar.physics.montana.edu/home/www/reu/2022/bparker/files/aia_94_full.mp4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solar.physics.montana.edu/home/www/reu/2022/bparker/files/aia_211_full.mp4" TargetMode="External"/><Relationship Id="rId5" Type="http://schemas.openxmlformats.org/officeDocument/2006/relationships/hyperlink" Target="https://solar.physics.montana.edu/home/www/reu/2022/bparker/files/aia_131_full.mp4" TargetMode="External"/><Relationship Id="rId4" Type="http://schemas.openxmlformats.org/officeDocument/2006/relationships/hyperlink" Target="https://solar.physics.montana.edu/home/www/reu/2022/bparker/files/aia_171_full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9" name="Google Shape;5459;p28"/>
          <p:cNvSpPr txBox="1">
            <a:spLocks noGrp="1"/>
          </p:cNvSpPr>
          <p:nvPr>
            <p:ph type="ctrTitle"/>
          </p:nvPr>
        </p:nvSpPr>
        <p:spPr>
          <a:xfrm>
            <a:off x="709729" y="1111975"/>
            <a:ext cx="3747900" cy="23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SYNTHETICALLY OBSERVING EBTEL MODELED SOLAR FLARES:</a:t>
            </a:r>
            <a:endParaRPr sz="4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Week 8 Update</a:t>
            </a:r>
            <a:endParaRPr sz="4300"/>
          </a:p>
        </p:txBody>
      </p:sp>
      <p:grpSp>
        <p:nvGrpSpPr>
          <p:cNvPr id="5460" name="Google Shape;5460;p28"/>
          <p:cNvGrpSpPr/>
          <p:nvPr/>
        </p:nvGrpSpPr>
        <p:grpSpPr>
          <a:xfrm>
            <a:off x="3167963" y="537775"/>
            <a:ext cx="5636560" cy="4278051"/>
            <a:chOff x="3244163" y="537775"/>
            <a:chExt cx="5636560" cy="4278051"/>
          </a:xfrm>
        </p:grpSpPr>
        <p:grpSp>
          <p:nvGrpSpPr>
            <p:cNvPr id="5461" name="Google Shape;5461;p28"/>
            <p:cNvGrpSpPr/>
            <p:nvPr/>
          </p:nvGrpSpPr>
          <p:grpSpPr>
            <a:xfrm>
              <a:off x="3990331" y="815789"/>
              <a:ext cx="858544" cy="356719"/>
              <a:chOff x="-68911" y="-91398"/>
              <a:chExt cx="1622650" cy="674200"/>
            </a:xfrm>
          </p:grpSpPr>
          <p:sp>
            <p:nvSpPr>
              <p:cNvPr id="5462" name="Google Shape;5462;p28"/>
              <p:cNvSpPr/>
              <p:nvPr/>
            </p:nvSpPr>
            <p:spPr>
              <a:xfrm>
                <a:off x="-51561" y="-70823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463" name="Google Shape;5463;p28"/>
              <p:cNvGrpSpPr/>
              <p:nvPr/>
            </p:nvGrpSpPr>
            <p:grpSpPr>
              <a:xfrm>
                <a:off x="-68911" y="-91398"/>
                <a:ext cx="1622650" cy="674200"/>
                <a:chOff x="-68911" y="-91398"/>
                <a:chExt cx="1622650" cy="674200"/>
              </a:xfrm>
            </p:grpSpPr>
            <p:sp>
              <p:nvSpPr>
                <p:cNvPr id="5464" name="Google Shape;5464;p28"/>
                <p:cNvSpPr/>
                <p:nvPr/>
              </p:nvSpPr>
              <p:spPr>
                <a:xfrm>
                  <a:off x="421789" y="538702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5" name="Google Shape;5465;p28"/>
                <p:cNvSpPr/>
                <p:nvPr/>
              </p:nvSpPr>
              <p:spPr>
                <a:xfrm>
                  <a:off x="-68911" y="38677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6" name="Google Shape;5466;p28"/>
                <p:cNvSpPr/>
                <p:nvPr/>
              </p:nvSpPr>
              <p:spPr>
                <a:xfrm>
                  <a:off x="1509639" y="-91398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67" name="Google Shape;5467;p28"/>
            <p:cNvGrpSpPr/>
            <p:nvPr/>
          </p:nvGrpSpPr>
          <p:grpSpPr>
            <a:xfrm>
              <a:off x="7797502" y="3690774"/>
              <a:ext cx="498898" cy="708105"/>
              <a:chOff x="7865075" y="285763"/>
              <a:chExt cx="716293" cy="1016662"/>
            </a:xfrm>
          </p:grpSpPr>
          <p:sp>
            <p:nvSpPr>
              <p:cNvPr id="5468" name="Google Shape;5468;p28"/>
              <p:cNvSpPr/>
              <p:nvPr/>
            </p:nvSpPr>
            <p:spPr>
              <a:xfrm>
                <a:off x="7886700" y="307425"/>
                <a:ext cx="685800" cy="969575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38783" extrusionOk="0">
                    <a:moveTo>
                      <a:pt x="946" y="9932"/>
                    </a:moveTo>
                    <a:lnTo>
                      <a:pt x="27432" y="24594"/>
                    </a:lnTo>
                    <a:lnTo>
                      <a:pt x="26959" y="0"/>
                    </a:lnTo>
                    <a:lnTo>
                      <a:pt x="0" y="38783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69" name="Google Shape;5469;p28"/>
              <p:cNvSpPr/>
              <p:nvPr/>
            </p:nvSpPr>
            <p:spPr>
              <a:xfrm>
                <a:off x="7865075" y="12583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28"/>
              <p:cNvSpPr/>
              <p:nvPr/>
            </p:nvSpPr>
            <p:spPr>
              <a:xfrm>
                <a:off x="7877817" y="523927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28"/>
              <p:cNvSpPr/>
              <p:nvPr/>
            </p:nvSpPr>
            <p:spPr>
              <a:xfrm>
                <a:off x="8537268" y="2857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28"/>
              <p:cNvSpPr/>
              <p:nvPr/>
            </p:nvSpPr>
            <p:spPr>
              <a:xfrm>
                <a:off x="8537268" y="8976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3" name="Google Shape;5473;p28"/>
            <p:cNvGrpSpPr/>
            <p:nvPr/>
          </p:nvGrpSpPr>
          <p:grpSpPr>
            <a:xfrm>
              <a:off x="8381813" y="1120598"/>
              <a:ext cx="498909" cy="721242"/>
              <a:chOff x="8233275" y="1900925"/>
              <a:chExt cx="753525" cy="1089325"/>
            </a:xfrm>
          </p:grpSpPr>
          <p:sp>
            <p:nvSpPr>
              <p:cNvPr id="5474" name="Google Shape;5474;p28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75" name="Google Shape;5475;p28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28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28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8" name="Google Shape;5478;p28"/>
            <p:cNvGrpSpPr/>
            <p:nvPr/>
          </p:nvGrpSpPr>
          <p:grpSpPr>
            <a:xfrm>
              <a:off x="3244163" y="537775"/>
              <a:ext cx="5567187" cy="4278051"/>
              <a:chOff x="3244163" y="537775"/>
              <a:chExt cx="5567187" cy="4278051"/>
            </a:xfrm>
          </p:grpSpPr>
          <p:grpSp>
            <p:nvGrpSpPr>
              <p:cNvPr id="5479" name="Google Shape;5479;p28"/>
              <p:cNvGrpSpPr/>
              <p:nvPr/>
            </p:nvGrpSpPr>
            <p:grpSpPr>
              <a:xfrm>
                <a:off x="3244163" y="537775"/>
                <a:ext cx="5409026" cy="4278051"/>
                <a:chOff x="3244163" y="537775"/>
                <a:chExt cx="5409026" cy="4278051"/>
              </a:xfrm>
            </p:grpSpPr>
            <p:sp>
              <p:nvSpPr>
                <p:cNvPr id="5480" name="Google Shape;5480;p28"/>
                <p:cNvSpPr/>
                <p:nvPr/>
              </p:nvSpPr>
              <p:spPr>
                <a:xfrm>
                  <a:off x="3244162" y="4543525"/>
                  <a:ext cx="272051" cy="27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2086" extrusionOk="0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1" name="Google Shape;5481;p28"/>
                <p:cNvSpPr/>
                <p:nvPr/>
              </p:nvSpPr>
              <p:spPr>
                <a:xfrm>
                  <a:off x="4609238" y="1477300"/>
                  <a:ext cx="272051" cy="27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2086" extrusionOk="0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2" name="Google Shape;5482;p28"/>
                <p:cNvSpPr/>
                <p:nvPr/>
              </p:nvSpPr>
              <p:spPr>
                <a:xfrm>
                  <a:off x="8381138" y="537775"/>
                  <a:ext cx="272051" cy="27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2086" extrusionOk="0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83" name="Google Shape;5483;p28"/>
              <p:cNvSpPr/>
              <p:nvPr/>
            </p:nvSpPr>
            <p:spPr>
              <a:xfrm>
                <a:off x="8312450" y="2479879"/>
                <a:ext cx="498899" cy="499394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4" name="Google Shape;5484;p28"/>
            <p:cNvGrpSpPr/>
            <p:nvPr/>
          </p:nvGrpSpPr>
          <p:grpSpPr>
            <a:xfrm>
              <a:off x="4387440" y="3783714"/>
              <a:ext cx="586325" cy="646900"/>
              <a:chOff x="6715777" y="3950739"/>
              <a:chExt cx="586325" cy="646900"/>
            </a:xfrm>
          </p:grpSpPr>
          <p:sp>
            <p:nvSpPr>
              <p:cNvPr id="5485" name="Google Shape;5485;p28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86" name="Google Shape;5486;p28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87" name="Google Shape;5487;p28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28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28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28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28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92" name="Google Shape;5492;p28"/>
          <p:cNvGrpSpPr/>
          <p:nvPr/>
        </p:nvGrpSpPr>
        <p:grpSpPr>
          <a:xfrm>
            <a:off x="4485686" y="57768"/>
            <a:ext cx="3865500" cy="5029200"/>
            <a:chOff x="4561886" y="57768"/>
            <a:chExt cx="3865500" cy="5029200"/>
          </a:xfrm>
        </p:grpSpPr>
        <p:grpSp>
          <p:nvGrpSpPr>
            <p:cNvPr id="5493" name="Google Shape;5493;p28"/>
            <p:cNvGrpSpPr/>
            <p:nvPr/>
          </p:nvGrpSpPr>
          <p:grpSpPr>
            <a:xfrm>
              <a:off x="4561886" y="57768"/>
              <a:ext cx="3865500" cy="5029200"/>
              <a:chOff x="4561886" y="57768"/>
              <a:chExt cx="3865500" cy="5029200"/>
            </a:xfrm>
          </p:grpSpPr>
          <p:sp>
            <p:nvSpPr>
              <p:cNvPr id="5494" name="Google Shape;5494;p28"/>
              <p:cNvSpPr/>
              <p:nvPr/>
            </p:nvSpPr>
            <p:spPr>
              <a:xfrm rot="1799971">
                <a:off x="5661523" y="149778"/>
                <a:ext cx="1666225" cy="4845179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28"/>
              <p:cNvSpPr/>
              <p:nvPr/>
            </p:nvSpPr>
            <p:spPr>
              <a:xfrm rot="1799492">
                <a:off x="5733266" y="374227"/>
                <a:ext cx="1503985" cy="4373681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96" name="Google Shape;5496;p28"/>
            <p:cNvGrpSpPr/>
            <p:nvPr/>
          </p:nvGrpSpPr>
          <p:grpSpPr>
            <a:xfrm>
              <a:off x="4897575" y="836693"/>
              <a:ext cx="3166500" cy="3166500"/>
              <a:chOff x="4973775" y="711725"/>
              <a:chExt cx="3166500" cy="3166500"/>
            </a:xfrm>
          </p:grpSpPr>
          <p:sp>
            <p:nvSpPr>
              <p:cNvPr id="5497" name="Google Shape;5497;p28"/>
              <p:cNvSpPr/>
              <p:nvPr/>
            </p:nvSpPr>
            <p:spPr>
              <a:xfrm>
                <a:off x="4973775" y="711725"/>
                <a:ext cx="3166500" cy="3166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28"/>
              <p:cNvSpPr/>
              <p:nvPr/>
            </p:nvSpPr>
            <p:spPr>
              <a:xfrm>
                <a:off x="5068400" y="806225"/>
                <a:ext cx="2977500" cy="2977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28"/>
              <p:cNvSpPr/>
              <p:nvPr/>
            </p:nvSpPr>
            <p:spPr>
              <a:xfrm>
                <a:off x="5144750" y="882576"/>
                <a:ext cx="2824800" cy="2824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28"/>
              <p:cNvSpPr/>
              <p:nvPr/>
            </p:nvSpPr>
            <p:spPr>
              <a:xfrm>
                <a:off x="5232763" y="970575"/>
                <a:ext cx="2648700" cy="2648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01" name="Google Shape;5501;p28"/>
              <p:cNvGrpSpPr/>
              <p:nvPr/>
            </p:nvGrpSpPr>
            <p:grpSpPr>
              <a:xfrm>
                <a:off x="5316730" y="1054535"/>
                <a:ext cx="2480778" cy="2480778"/>
                <a:chOff x="4053950" y="1851775"/>
                <a:chExt cx="447600" cy="447600"/>
              </a:xfrm>
            </p:grpSpPr>
            <p:sp>
              <p:nvSpPr>
                <p:cNvPr id="5502" name="Google Shape;5502;p28"/>
                <p:cNvSpPr/>
                <p:nvPr/>
              </p:nvSpPr>
              <p:spPr>
                <a:xfrm>
                  <a:off x="4053950" y="1851775"/>
                  <a:ext cx="447600" cy="44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4" h="17904" extrusionOk="0">
                      <a:moveTo>
                        <a:pt x="8938" y="1"/>
                      </a:moveTo>
                      <a:cubicBezTo>
                        <a:pt x="3998" y="1"/>
                        <a:pt x="1" y="4027"/>
                        <a:pt x="1" y="8966"/>
                      </a:cubicBezTo>
                      <a:cubicBezTo>
                        <a:pt x="1" y="13906"/>
                        <a:pt x="3998" y="17903"/>
                        <a:pt x="8938" y="17903"/>
                      </a:cubicBezTo>
                      <a:cubicBezTo>
                        <a:pt x="13877" y="17903"/>
                        <a:pt x="17903" y="13906"/>
                        <a:pt x="17903" y="8966"/>
                      </a:cubicBezTo>
                      <a:cubicBezTo>
                        <a:pt x="17903" y="4027"/>
                        <a:pt x="13877" y="1"/>
                        <a:pt x="893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13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3" name="Google Shape;5503;p28"/>
                <p:cNvSpPr/>
                <p:nvPr/>
              </p:nvSpPr>
              <p:spPr>
                <a:xfrm>
                  <a:off x="4076100" y="1874625"/>
                  <a:ext cx="402600" cy="40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4" h="16076" extrusionOk="0">
                      <a:moveTo>
                        <a:pt x="8052" y="0"/>
                      </a:moveTo>
                      <a:cubicBezTo>
                        <a:pt x="3626" y="0"/>
                        <a:pt x="1" y="3598"/>
                        <a:pt x="1" y="8052"/>
                      </a:cubicBezTo>
                      <a:cubicBezTo>
                        <a:pt x="1" y="12478"/>
                        <a:pt x="3626" y="16076"/>
                        <a:pt x="8052" y="16076"/>
                      </a:cubicBezTo>
                      <a:cubicBezTo>
                        <a:pt x="12506" y="16076"/>
                        <a:pt x="16104" y="12478"/>
                        <a:pt x="16104" y="8052"/>
                      </a:cubicBezTo>
                      <a:cubicBezTo>
                        <a:pt x="16104" y="3598"/>
                        <a:pt x="12506" y="0"/>
                        <a:pt x="80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13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504" name="Google Shape;5504;p28"/>
          <p:cNvSpPr txBox="1">
            <a:spLocks noGrp="1"/>
          </p:cNvSpPr>
          <p:nvPr>
            <p:ph type="subTitle" idx="1"/>
          </p:nvPr>
        </p:nvSpPr>
        <p:spPr>
          <a:xfrm>
            <a:off x="709726" y="3974700"/>
            <a:ext cx="34839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BY BROCK PARKER</a:t>
            </a:r>
            <a:endParaRPr sz="2400">
              <a:solidFill>
                <a:schemeClr val="lt2"/>
              </a:solidFill>
            </a:endParaRPr>
          </a:p>
        </p:txBody>
      </p:sp>
      <p:pic>
        <p:nvPicPr>
          <p:cNvPr id="5505" name="Google Shape;5505;p28"/>
          <p:cNvPicPr preferRelativeResize="0"/>
          <p:nvPr/>
        </p:nvPicPr>
        <p:blipFill rotWithShape="1">
          <a:blip r:embed="rId3">
            <a:alphaModFix/>
          </a:blip>
          <a:srcRect l="15931" t="16747" r="26945" b="13210"/>
          <a:stretch/>
        </p:blipFill>
        <p:spPr>
          <a:xfrm>
            <a:off x="5388762" y="1417491"/>
            <a:ext cx="2013300" cy="2013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1" name="Google Shape;5621;p32"/>
          <p:cNvGrpSpPr/>
          <p:nvPr/>
        </p:nvGrpSpPr>
        <p:grpSpPr>
          <a:xfrm flipH="1">
            <a:off x="237536" y="311650"/>
            <a:ext cx="8643220" cy="4409079"/>
            <a:chOff x="357850" y="311660"/>
            <a:chExt cx="8409438" cy="4409079"/>
          </a:xfrm>
        </p:grpSpPr>
        <p:grpSp>
          <p:nvGrpSpPr>
            <p:cNvPr id="5622" name="Google Shape;5622;p32"/>
            <p:cNvGrpSpPr/>
            <p:nvPr/>
          </p:nvGrpSpPr>
          <p:grpSpPr>
            <a:xfrm>
              <a:off x="4305534" y="311660"/>
              <a:ext cx="4139945" cy="4051164"/>
              <a:chOff x="3892890" y="149086"/>
              <a:chExt cx="4453470" cy="4357965"/>
            </a:xfrm>
          </p:grpSpPr>
          <p:sp>
            <p:nvSpPr>
              <p:cNvPr id="5623" name="Google Shape;5623;p32"/>
              <p:cNvSpPr/>
              <p:nvPr/>
            </p:nvSpPr>
            <p:spPr>
              <a:xfrm rot="-5400000">
                <a:off x="4102976" y="3971420"/>
                <a:ext cx="535374" cy="535888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32"/>
              <p:cNvSpPr/>
              <p:nvPr/>
            </p:nvSpPr>
            <p:spPr>
              <a:xfrm rot="-5400000">
                <a:off x="4927590" y="4031829"/>
                <a:ext cx="295569" cy="29580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32"/>
              <p:cNvSpPr/>
              <p:nvPr/>
            </p:nvSpPr>
            <p:spPr>
              <a:xfrm rot="-5400000">
                <a:off x="3893008" y="590889"/>
                <a:ext cx="295569" cy="29580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32"/>
              <p:cNvSpPr/>
              <p:nvPr/>
            </p:nvSpPr>
            <p:spPr>
              <a:xfrm rot="10800000">
                <a:off x="7810985" y="817549"/>
                <a:ext cx="535374" cy="535888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32"/>
              <p:cNvSpPr/>
              <p:nvPr/>
            </p:nvSpPr>
            <p:spPr>
              <a:xfrm rot="10800000">
                <a:off x="7055005" y="787129"/>
                <a:ext cx="295569" cy="29580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32"/>
              <p:cNvSpPr/>
              <p:nvPr/>
            </p:nvSpPr>
            <p:spPr>
              <a:xfrm rot="10800000">
                <a:off x="7269065" y="149086"/>
                <a:ext cx="295569" cy="29580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9" name="Google Shape;5629;p32"/>
            <p:cNvGrpSpPr/>
            <p:nvPr/>
          </p:nvGrpSpPr>
          <p:grpSpPr>
            <a:xfrm>
              <a:off x="4572000" y="583244"/>
              <a:ext cx="1374060" cy="570913"/>
              <a:chOff x="219125" y="484675"/>
              <a:chExt cx="1622650" cy="674200"/>
            </a:xfrm>
          </p:grpSpPr>
          <p:sp>
            <p:nvSpPr>
              <p:cNvPr id="5630" name="Google Shape;5630;p32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631" name="Google Shape;5631;p32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632" name="Google Shape;5632;p32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3" name="Google Shape;5633;p32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4" name="Google Shape;5634;p32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35" name="Google Shape;5635;p32"/>
            <p:cNvGrpSpPr/>
            <p:nvPr/>
          </p:nvGrpSpPr>
          <p:grpSpPr>
            <a:xfrm rot="-5400000">
              <a:off x="5220781" y="4238436"/>
              <a:ext cx="394094" cy="569717"/>
              <a:chOff x="8233275" y="1900925"/>
              <a:chExt cx="753525" cy="1089325"/>
            </a:xfrm>
          </p:grpSpPr>
          <p:sp>
            <p:nvSpPr>
              <p:cNvPr id="5636" name="Google Shape;5636;p32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637" name="Google Shape;5637;p32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32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32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0" name="Google Shape;5640;p32"/>
            <p:cNvGrpSpPr/>
            <p:nvPr/>
          </p:nvGrpSpPr>
          <p:grpSpPr>
            <a:xfrm rot="10800000">
              <a:off x="3677828" y="3566948"/>
              <a:ext cx="688052" cy="759072"/>
              <a:chOff x="6715777" y="3950739"/>
              <a:chExt cx="586325" cy="646900"/>
            </a:xfrm>
          </p:grpSpPr>
          <p:sp>
            <p:nvSpPr>
              <p:cNvPr id="5641" name="Google Shape;5641;p32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642" name="Google Shape;5642;p32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643" name="Google Shape;5643;p32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32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32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32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32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8" name="Google Shape;5648;p32"/>
            <p:cNvGrpSpPr/>
            <p:nvPr/>
          </p:nvGrpSpPr>
          <p:grpSpPr>
            <a:xfrm rot="10800000">
              <a:off x="7572233" y="3744120"/>
              <a:ext cx="688080" cy="976619"/>
              <a:chOff x="8082452" y="285774"/>
              <a:chExt cx="498898" cy="708105"/>
            </a:xfrm>
          </p:grpSpPr>
          <p:grpSp>
            <p:nvGrpSpPr>
              <p:cNvPr id="5649" name="Google Shape;5649;p32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5650" name="Google Shape;5650;p32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651" name="Google Shape;5651;p32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2" name="Google Shape;5652;p32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3" name="Google Shape;5653;p32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4" name="Google Shape;5654;p32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55" name="Google Shape;5655;p32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6" name="Google Shape;5656;p32"/>
            <p:cNvGrpSpPr/>
            <p:nvPr/>
          </p:nvGrpSpPr>
          <p:grpSpPr>
            <a:xfrm>
              <a:off x="357850" y="958425"/>
              <a:ext cx="8409438" cy="3705001"/>
              <a:chOff x="357850" y="958425"/>
              <a:chExt cx="8409438" cy="3705001"/>
            </a:xfrm>
          </p:grpSpPr>
          <p:sp>
            <p:nvSpPr>
              <p:cNvPr id="5657" name="Google Shape;5657;p32"/>
              <p:cNvSpPr/>
              <p:nvPr/>
            </p:nvSpPr>
            <p:spPr>
              <a:xfrm>
                <a:off x="357850" y="3882700"/>
                <a:ext cx="272051" cy="2723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32"/>
              <p:cNvSpPr/>
              <p:nvPr/>
            </p:nvSpPr>
            <p:spPr>
              <a:xfrm>
                <a:off x="3929963" y="4391125"/>
                <a:ext cx="272051" cy="2723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32"/>
              <p:cNvSpPr/>
              <p:nvPr/>
            </p:nvSpPr>
            <p:spPr>
              <a:xfrm>
                <a:off x="4609238" y="1477300"/>
                <a:ext cx="272051" cy="2723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32"/>
              <p:cNvSpPr/>
              <p:nvPr/>
            </p:nvSpPr>
            <p:spPr>
              <a:xfrm>
                <a:off x="8495238" y="958425"/>
                <a:ext cx="272051" cy="2723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61" name="Google Shape;5661;p32"/>
          <p:cNvGrpSpPr/>
          <p:nvPr/>
        </p:nvGrpSpPr>
        <p:grpSpPr>
          <a:xfrm>
            <a:off x="4304513" y="319045"/>
            <a:ext cx="4505613" cy="4505613"/>
            <a:chOff x="4973775" y="711725"/>
            <a:chExt cx="3166500" cy="3166500"/>
          </a:xfrm>
        </p:grpSpPr>
        <p:sp>
          <p:nvSpPr>
            <p:cNvPr id="5662" name="Google Shape;5662;p32"/>
            <p:cNvSpPr/>
            <p:nvPr/>
          </p:nvSpPr>
          <p:spPr>
            <a:xfrm>
              <a:off x="4973775" y="711725"/>
              <a:ext cx="3166500" cy="3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2"/>
            <p:cNvSpPr/>
            <p:nvPr/>
          </p:nvSpPr>
          <p:spPr>
            <a:xfrm>
              <a:off x="5068400" y="806225"/>
              <a:ext cx="2977500" cy="297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32"/>
            <p:cNvSpPr/>
            <p:nvPr/>
          </p:nvSpPr>
          <p:spPr>
            <a:xfrm>
              <a:off x="5161170" y="898981"/>
              <a:ext cx="2791800" cy="27918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32"/>
            <p:cNvSpPr/>
            <p:nvPr/>
          </p:nvSpPr>
          <p:spPr>
            <a:xfrm>
              <a:off x="5144750" y="882576"/>
              <a:ext cx="2824800" cy="2824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2"/>
            <p:cNvSpPr/>
            <p:nvPr/>
          </p:nvSpPr>
          <p:spPr>
            <a:xfrm>
              <a:off x="5232774" y="970525"/>
              <a:ext cx="2648700" cy="264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2"/>
            <p:cNvSpPr/>
            <p:nvPr/>
          </p:nvSpPr>
          <p:spPr>
            <a:xfrm>
              <a:off x="5314225" y="1052050"/>
              <a:ext cx="2485800" cy="24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9" name="Google Shape;5669;p32"/>
          <p:cNvSpPr txBox="1">
            <a:spLocks noGrp="1"/>
          </p:cNvSpPr>
          <p:nvPr>
            <p:ph type="ctrTitle"/>
          </p:nvPr>
        </p:nvSpPr>
        <p:spPr>
          <a:xfrm>
            <a:off x="713375" y="1445500"/>
            <a:ext cx="3032700" cy="12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EBTEL RESULTS</a:t>
            </a:r>
            <a:endParaRPr sz="4000" dirty="0"/>
          </a:p>
        </p:txBody>
      </p:sp>
      <p:pic>
        <p:nvPicPr>
          <p:cNvPr id="5670" name="Google Shape;5670;p32"/>
          <p:cNvPicPr preferRelativeResize="0"/>
          <p:nvPr/>
        </p:nvPicPr>
        <p:blipFill rotWithShape="1">
          <a:blip r:embed="rId3"/>
          <a:srcRect l="13864" t="10901" r="19902" b="9302"/>
          <a:stretch/>
        </p:blipFill>
        <p:spPr>
          <a:xfrm>
            <a:off x="4891491" y="892560"/>
            <a:ext cx="3338060" cy="333806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71" name="Google Shape;5671;p32"/>
          <p:cNvSpPr/>
          <p:nvPr/>
        </p:nvSpPr>
        <p:spPr>
          <a:xfrm>
            <a:off x="8679538" y="4325883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66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3" name="Google Shape;5683;p34"/>
          <p:cNvGrpSpPr/>
          <p:nvPr/>
        </p:nvGrpSpPr>
        <p:grpSpPr>
          <a:xfrm>
            <a:off x="407650" y="440920"/>
            <a:ext cx="5683533" cy="4193640"/>
            <a:chOff x="407650" y="440920"/>
            <a:chExt cx="5683533" cy="4193640"/>
          </a:xfrm>
        </p:grpSpPr>
        <p:grpSp>
          <p:nvGrpSpPr>
            <p:cNvPr id="5684" name="Google Shape;5684;p34"/>
            <p:cNvGrpSpPr/>
            <p:nvPr/>
          </p:nvGrpSpPr>
          <p:grpSpPr>
            <a:xfrm>
              <a:off x="407650" y="444900"/>
              <a:ext cx="5040660" cy="3978725"/>
              <a:chOff x="407650" y="444900"/>
              <a:chExt cx="5040660" cy="3978725"/>
            </a:xfrm>
          </p:grpSpPr>
          <p:sp>
            <p:nvSpPr>
              <p:cNvPr id="5685" name="Google Shape;5685;p34"/>
              <p:cNvSpPr/>
              <p:nvPr/>
            </p:nvSpPr>
            <p:spPr>
              <a:xfrm>
                <a:off x="407650" y="2571748"/>
                <a:ext cx="611149" cy="611699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4907887" y="3882699"/>
                <a:ext cx="540423" cy="540926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1624738" y="1045500"/>
                <a:ext cx="272051" cy="2723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3580360" y="444900"/>
                <a:ext cx="483650" cy="484098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89" name="Google Shape;5689;p34"/>
            <p:cNvGrpSpPr/>
            <p:nvPr/>
          </p:nvGrpSpPr>
          <p:grpSpPr>
            <a:xfrm>
              <a:off x="1209981" y="697964"/>
              <a:ext cx="858544" cy="356719"/>
              <a:chOff x="219125" y="484675"/>
              <a:chExt cx="1622650" cy="674200"/>
            </a:xfrm>
          </p:grpSpPr>
          <p:sp>
            <p:nvSpPr>
              <p:cNvPr id="5690" name="Google Shape;5690;p34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691" name="Google Shape;5691;p34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692" name="Google Shape;5692;p34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3" name="Google Shape;5693;p34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4" name="Google Shape;5694;p34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95" name="Google Shape;5695;p34"/>
            <p:cNvGrpSpPr/>
            <p:nvPr/>
          </p:nvGrpSpPr>
          <p:grpSpPr>
            <a:xfrm>
              <a:off x="5372097" y="3613933"/>
              <a:ext cx="719087" cy="1020627"/>
              <a:chOff x="7865075" y="285763"/>
              <a:chExt cx="716293" cy="1016662"/>
            </a:xfrm>
          </p:grpSpPr>
          <p:sp>
            <p:nvSpPr>
              <p:cNvPr id="5696" name="Google Shape;5696;p34"/>
              <p:cNvSpPr/>
              <p:nvPr/>
            </p:nvSpPr>
            <p:spPr>
              <a:xfrm>
                <a:off x="7886700" y="307425"/>
                <a:ext cx="685800" cy="969575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38783" extrusionOk="0">
                    <a:moveTo>
                      <a:pt x="946" y="9932"/>
                    </a:moveTo>
                    <a:lnTo>
                      <a:pt x="27432" y="24594"/>
                    </a:lnTo>
                    <a:lnTo>
                      <a:pt x="26959" y="0"/>
                    </a:lnTo>
                    <a:lnTo>
                      <a:pt x="0" y="38783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697" name="Google Shape;5697;p34"/>
              <p:cNvSpPr/>
              <p:nvPr/>
            </p:nvSpPr>
            <p:spPr>
              <a:xfrm>
                <a:off x="7865075" y="12583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34"/>
              <p:cNvSpPr/>
              <p:nvPr/>
            </p:nvSpPr>
            <p:spPr>
              <a:xfrm>
                <a:off x="7877817" y="523927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34"/>
              <p:cNvSpPr/>
              <p:nvPr/>
            </p:nvSpPr>
            <p:spPr>
              <a:xfrm>
                <a:off x="8537268" y="2857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34"/>
              <p:cNvSpPr/>
              <p:nvPr/>
            </p:nvSpPr>
            <p:spPr>
              <a:xfrm>
                <a:off x="8537268" y="8976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1" name="Google Shape;5701;p34"/>
            <p:cNvGrpSpPr/>
            <p:nvPr/>
          </p:nvGrpSpPr>
          <p:grpSpPr>
            <a:xfrm rot="2465502">
              <a:off x="4244898" y="535674"/>
              <a:ext cx="629288" cy="909724"/>
              <a:chOff x="8233275" y="1900925"/>
              <a:chExt cx="753525" cy="1089325"/>
            </a:xfrm>
          </p:grpSpPr>
          <p:sp>
            <p:nvSpPr>
              <p:cNvPr id="5702" name="Google Shape;5702;p34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03" name="Google Shape;5703;p34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34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6" name="Google Shape;5706;p34"/>
            <p:cNvGrpSpPr/>
            <p:nvPr/>
          </p:nvGrpSpPr>
          <p:grpSpPr>
            <a:xfrm>
              <a:off x="2068525" y="601800"/>
              <a:ext cx="3299163" cy="2877572"/>
              <a:chOff x="5001275" y="1024425"/>
              <a:chExt cx="3299163" cy="2877572"/>
            </a:xfrm>
          </p:grpSpPr>
          <p:grpSp>
            <p:nvGrpSpPr>
              <p:cNvPr id="5707" name="Google Shape;5707;p34"/>
              <p:cNvGrpSpPr/>
              <p:nvPr/>
            </p:nvGrpSpPr>
            <p:grpSpPr>
              <a:xfrm>
                <a:off x="5659387" y="1024425"/>
                <a:ext cx="2641051" cy="938351"/>
                <a:chOff x="5659388" y="1024425"/>
                <a:chExt cx="2641051" cy="938351"/>
              </a:xfrm>
            </p:grpSpPr>
            <p:sp>
              <p:nvSpPr>
                <p:cNvPr id="5708" name="Google Shape;5708;p34"/>
                <p:cNvSpPr/>
                <p:nvPr/>
              </p:nvSpPr>
              <p:spPr>
                <a:xfrm>
                  <a:off x="5659388" y="1690475"/>
                  <a:ext cx="272051" cy="27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2086" extrusionOk="0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9" name="Google Shape;5709;p34"/>
                <p:cNvSpPr/>
                <p:nvPr/>
              </p:nvSpPr>
              <p:spPr>
                <a:xfrm>
                  <a:off x="8028388" y="1024425"/>
                  <a:ext cx="272051" cy="27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2086" extrusionOk="0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10" name="Google Shape;5710;p34"/>
              <p:cNvSpPr/>
              <p:nvPr/>
            </p:nvSpPr>
            <p:spPr>
              <a:xfrm>
                <a:off x="5001275" y="3402604"/>
                <a:ext cx="498899" cy="499394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1" name="Google Shape;5711;p34"/>
            <p:cNvGrpSpPr/>
            <p:nvPr/>
          </p:nvGrpSpPr>
          <p:grpSpPr>
            <a:xfrm>
              <a:off x="1210045" y="1459969"/>
              <a:ext cx="858556" cy="947256"/>
              <a:chOff x="6715777" y="3950739"/>
              <a:chExt cx="586325" cy="646900"/>
            </a:xfrm>
          </p:grpSpPr>
          <p:sp>
            <p:nvSpPr>
              <p:cNvPr id="5712" name="Google Shape;5712;p34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13" name="Google Shape;5713;p34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14" name="Google Shape;5714;p34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54A828B-BD40-8709-C926-ECD174E7A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29" y="1059942"/>
            <a:ext cx="4451098" cy="3519473"/>
          </a:xfrm>
          <a:prstGeom prst="rect">
            <a:avLst/>
          </a:prstGeom>
        </p:spPr>
      </p:pic>
      <p:sp>
        <p:nvSpPr>
          <p:cNvPr id="5720" name="Google Shape;5720;p34"/>
          <p:cNvSpPr txBox="1">
            <a:spLocks noGrp="1"/>
          </p:cNvSpPr>
          <p:nvPr>
            <p:ph type="title"/>
          </p:nvPr>
        </p:nvSpPr>
        <p:spPr>
          <a:xfrm>
            <a:off x="713225" y="3683000"/>
            <a:ext cx="3858900" cy="10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PLOTTING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8B352-CD86-617E-9F61-8CAF61A45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25" y="247014"/>
            <a:ext cx="3376747" cy="31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2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p33"/>
          <p:cNvSpPr txBox="1">
            <a:spLocks noGrp="1"/>
          </p:cNvSpPr>
          <p:nvPr>
            <p:ph type="ctrTitle"/>
          </p:nvPr>
        </p:nvSpPr>
        <p:spPr>
          <a:xfrm>
            <a:off x="2634600" y="4507917"/>
            <a:ext cx="38748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LIGHT CURVES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1EA66-CB00-CDD0-CE56-C6F81C361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422" y="121499"/>
            <a:ext cx="4769156" cy="42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7" name="Google Shape;5727;p35"/>
          <p:cNvGrpSpPr/>
          <p:nvPr/>
        </p:nvGrpSpPr>
        <p:grpSpPr>
          <a:xfrm>
            <a:off x="7176774" y="1017691"/>
            <a:ext cx="3934264" cy="3934264"/>
            <a:chOff x="2910175" y="1323050"/>
            <a:chExt cx="3323700" cy="3323700"/>
          </a:xfrm>
        </p:grpSpPr>
        <p:sp>
          <p:nvSpPr>
            <p:cNvPr id="5728" name="Google Shape;5728;p35"/>
            <p:cNvSpPr/>
            <p:nvPr/>
          </p:nvSpPr>
          <p:spPr>
            <a:xfrm>
              <a:off x="2910175" y="1323050"/>
              <a:ext cx="3323700" cy="3323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5"/>
            <p:cNvSpPr/>
            <p:nvPr/>
          </p:nvSpPr>
          <p:spPr>
            <a:xfrm>
              <a:off x="3060950" y="1473725"/>
              <a:ext cx="3022500" cy="302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5"/>
            <p:cNvSpPr/>
            <p:nvPr/>
          </p:nvSpPr>
          <p:spPr>
            <a:xfrm>
              <a:off x="3200675" y="1613511"/>
              <a:ext cx="2742900" cy="274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1" name="Google Shape;5731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ANIMATIONS</a:t>
            </a:r>
            <a:endParaRPr dirty="0"/>
          </a:p>
        </p:txBody>
      </p:sp>
      <p:sp>
        <p:nvSpPr>
          <p:cNvPr id="5732" name="Google Shape;5732;p35"/>
          <p:cNvSpPr txBox="1"/>
          <p:nvPr/>
        </p:nvSpPr>
        <p:spPr>
          <a:xfrm>
            <a:off x="2313425" y="2158047"/>
            <a:ext cx="2019300" cy="10657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https://solar.physics.montana.edu/home/www/reu/2022/bparker/files/aia_94_full.mp4</a:t>
            </a: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3" name="Google Shape;5733;p35"/>
          <p:cNvSpPr txBox="1"/>
          <p:nvPr/>
        </p:nvSpPr>
        <p:spPr>
          <a:xfrm>
            <a:off x="2313425" y="3849398"/>
            <a:ext cx="2019300" cy="10657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https://solar.physics.montana.edu/home/www/reu/2022/bparker/files/aia_171_full.mp4</a:t>
            </a: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4" name="Google Shape;5734;p35"/>
          <p:cNvSpPr txBox="1"/>
          <p:nvPr/>
        </p:nvSpPr>
        <p:spPr>
          <a:xfrm>
            <a:off x="4811524" y="2158055"/>
            <a:ext cx="2019300" cy="106567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https://solar.physics.montana.edu/home/www/reu/2022/bparker/files/aia_131_full.mp4</a:t>
            </a: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5" name="Google Shape;5735;p35"/>
          <p:cNvSpPr txBox="1"/>
          <p:nvPr/>
        </p:nvSpPr>
        <p:spPr>
          <a:xfrm>
            <a:off x="4811524" y="3849405"/>
            <a:ext cx="2019300" cy="9240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https://solar.physics.montana.edu/home/www/reu/2022/bparker/files/aia_211_full.mp4</a:t>
            </a: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6" name="Google Shape;5736;p35"/>
          <p:cNvSpPr txBox="1"/>
          <p:nvPr/>
        </p:nvSpPr>
        <p:spPr>
          <a:xfrm>
            <a:off x="2513225" y="1666867"/>
            <a:ext cx="1619700" cy="35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94</a:t>
            </a:r>
            <a:endParaRPr sz="2000" dirty="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737" name="Google Shape;5737;p35"/>
          <p:cNvSpPr txBox="1"/>
          <p:nvPr/>
        </p:nvSpPr>
        <p:spPr>
          <a:xfrm>
            <a:off x="5011324" y="3358217"/>
            <a:ext cx="1619700" cy="3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211</a:t>
            </a:r>
            <a:endParaRPr sz="2000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738" name="Google Shape;5738;p35"/>
          <p:cNvSpPr txBox="1"/>
          <p:nvPr/>
        </p:nvSpPr>
        <p:spPr>
          <a:xfrm>
            <a:off x="5011324" y="1666880"/>
            <a:ext cx="1619700" cy="3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131</a:t>
            </a:r>
            <a:endParaRPr sz="2000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739" name="Google Shape;5739;p35"/>
          <p:cNvSpPr txBox="1"/>
          <p:nvPr/>
        </p:nvSpPr>
        <p:spPr>
          <a:xfrm>
            <a:off x="2513225" y="3358230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171</a:t>
            </a:r>
            <a:endParaRPr sz="2000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5740" name="Google Shape;5740;p35"/>
          <p:cNvGrpSpPr/>
          <p:nvPr/>
        </p:nvGrpSpPr>
        <p:grpSpPr>
          <a:xfrm>
            <a:off x="-1971826" y="1017691"/>
            <a:ext cx="3934264" cy="3934264"/>
            <a:chOff x="2910175" y="1323050"/>
            <a:chExt cx="3323700" cy="3323700"/>
          </a:xfrm>
        </p:grpSpPr>
        <p:sp>
          <p:nvSpPr>
            <p:cNvPr id="5741" name="Google Shape;5741;p35"/>
            <p:cNvSpPr/>
            <p:nvPr/>
          </p:nvSpPr>
          <p:spPr>
            <a:xfrm>
              <a:off x="2910175" y="1323050"/>
              <a:ext cx="3323700" cy="3323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5"/>
            <p:cNvSpPr/>
            <p:nvPr/>
          </p:nvSpPr>
          <p:spPr>
            <a:xfrm>
              <a:off x="3060950" y="1473725"/>
              <a:ext cx="3022500" cy="302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5"/>
            <p:cNvSpPr/>
            <p:nvPr/>
          </p:nvSpPr>
          <p:spPr>
            <a:xfrm>
              <a:off x="3200675" y="1613511"/>
              <a:ext cx="2742900" cy="274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4" name="Google Shape;5744;p35"/>
          <p:cNvPicPr preferRelativeResize="0"/>
          <p:nvPr/>
        </p:nvPicPr>
        <p:blipFill rotWithShape="1">
          <a:blip r:embed="rId7">
            <a:alphaModFix/>
          </a:blip>
          <a:srcRect l="-20267" t="15853" r="30030" b="13148"/>
          <a:stretch/>
        </p:blipFill>
        <p:spPr>
          <a:xfrm>
            <a:off x="-1493750" y="1495750"/>
            <a:ext cx="2978100" cy="2978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45" name="Google Shape;5745;p35"/>
          <p:cNvPicPr preferRelativeResize="0"/>
          <p:nvPr/>
        </p:nvPicPr>
        <p:blipFill rotWithShape="1">
          <a:blip r:embed="rId8">
            <a:alphaModFix/>
          </a:blip>
          <a:srcRect l="2140" r="28573"/>
          <a:stretch/>
        </p:blipFill>
        <p:spPr>
          <a:xfrm>
            <a:off x="7654863" y="1495775"/>
            <a:ext cx="2978100" cy="29781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01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0" name="Google Shape;5750;p36"/>
          <p:cNvSpPr txBox="1">
            <a:spLocks noGrp="1"/>
          </p:cNvSpPr>
          <p:nvPr>
            <p:ph type="body" idx="1"/>
          </p:nvPr>
        </p:nvSpPr>
        <p:spPr>
          <a:xfrm>
            <a:off x="713225" y="789125"/>
            <a:ext cx="4154100" cy="40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J. A. Klimchuk, </a:t>
            </a:r>
            <a:r>
              <a:rPr lang="en" b="1" i="1"/>
              <a:t>et al.</a:t>
            </a:r>
            <a:r>
              <a:rPr lang="en" b="1"/>
              <a:t> 2008, </a:t>
            </a:r>
            <a:r>
              <a:rPr lang="en" b="1" i="1"/>
              <a:t>ApJ</a:t>
            </a:r>
            <a:r>
              <a:rPr lang="en" b="1"/>
              <a:t>, 682, 1351.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Highly Efficient Modeling of Dynamic Coronal Loops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Jiong Qiu, </a:t>
            </a:r>
            <a:r>
              <a:rPr lang="en" b="1" i="1"/>
              <a:t>et al.</a:t>
            </a:r>
            <a:r>
              <a:rPr lang="en" b="1"/>
              <a:t> 2012, </a:t>
            </a:r>
            <a:r>
              <a:rPr lang="en" b="1" i="1"/>
              <a:t>ApJ,</a:t>
            </a:r>
            <a:r>
              <a:rPr lang="en" b="1"/>
              <a:t> 752, 124.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Heating of Flare Loops with Observationally Constrained Heating Functions (UFC or UV Footprint Calorimeter Method)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Jiong Qiu and Longcope, Dana 2016, </a:t>
            </a:r>
            <a:r>
              <a:rPr lang="en" b="1" i="1"/>
              <a:t>ApJ,</a:t>
            </a:r>
            <a:r>
              <a:rPr lang="en" b="1"/>
              <a:t> 820, 14.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Long Duration Flare Emission: Impulsive Heating or Gradual Heating?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Chunming Zhu, </a:t>
            </a:r>
            <a:r>
              <a:rPr lang="en" b="1" i="1"/>
              <a:t>et al.</a:t>
            </a:r>
            <a:r>
              <a:rPr lang="en" b="1"/>
              <a:t> 2018, </a:t>
            </a:r>
            <a:r>
              <a:rPr lang="en" b="1" i="1"/>
              <a:t>ApJ</a:t>
            </a:r>
            <a:r>
              <a:rPr lang="en" b="1"/>
              <a:t>, 856, 27.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Two-Phase Heating in Flaring Loops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W. T. Barnes, </a:t>
            </a:r>
            <a:r>
              <a:rPr lang="en" b="1" i="1"/>
              <a:t>et al. </a:t>
            </a:r>
            <a:r>
              <a:rPr lang="en" b="1"/>
              <a:t>2019, </a:t>
            </a:r>
            <a:r>
              <a:rPr lang="en" b="1" i="1"/>
              <a:t>ApJ,</a:t>
            </a:r>
            <a:r>
              <a:rPr lang="en" b="1"/>
              <a:t> 880, 56.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Heating in Active Region Cores through Machine Learning. I. Numerical Modeling and Predicted Observables</a:t>
            </a:r>
            <a:endParaRPr/>
          </a:p>
        </p:txBody>
      </p:sp>
      <p:grpSp>
        <p:nvGrpSpPr>
          <p:cNvPr id="5751" name="Google Shape;5751;p36"/>
          <p:cNvGrpSpPr/>
          <p:nvPr/>
        </p:nvGrpSpPr>
        <p:grpSpPr>
          <a:xfrm>
            <a:off x="4727763" y="3278283"/>
            <a:ext cx="1299841" cy="1223669"/>
            <a:chOff x="4572000" y="2888833"/>
            <a:chExt cx="1299841" cy="1223669"/>
          </a:xfrm>
        </p:grpSpPr>
        <p:sp>
          <p:nvSpPr>
            <p:cNvPr id="5752" name="Google Shape;5752;p36"/>
            <p:cNvSpPr/>
            <p:nvPr/>
          </p:nvSpPr>
          <p:spPr>
            <a:xfrm>
              <a:off x="4708154" y="2943294"/>
              <a:ext cx="228510" cy="250218"/>
            </a:xfrm>
            <a:custGeom>
              <a:avLst/>
              <a:gdLst/>
              <a:ahLst/>
              <a:cxnLst/>
              <a:rect l="l" t="t" r="r" b="b"/>
              <a:pathLst>
                <a:path w="1200" h="1314" extrusionOk="0">
                  <a:moveTo>
                    <a:pt x="115" y="0"/>
                  </a:moveTo>
                  <a:lnTo>
                    <a:pt x="1" y="87"/>
                  </a:lnTo>
                  <a:lnTo>
                    <a:pt x="1086" y="1313"/>
                  </a:lnTo>
                  <a:lnTo>
                    <a:pt x="1200" y="119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6"/>
            <p:cNvSpPr/>
            <p:nvPr/>
          </p:nvSpPr>
          <p:spPr>
            <a:xfrm>
              <a:off x="5284570" y="3606542"/>
              <a:ext cx="358951" cy="342955"/>
            </a:xfrm>
            <a:custGeom>
              <a:avLst/>
              <a:gdLst/>
              <a:ahLst/>
              <a:cxnLst/>
              <a:rect l="l" t="t" r="r" b="b"/>
              <a:pathLst>
                <a:path w="1885" h="1801" extrusionOk="0">
                  <a:moveTo>
                    <a:pt x="941" y="0"/>
                  </a:moveTo>
                  <a:lnTo>
                    <a:pt x="0" y="829"/>
                  </a:lnTo>
                  <a:lnTo>
                    <a:pt x="370" y="1800"/>
                  </a:lnTo>
                  <a:lnTo>
                    <a:pt x="1885" y="48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6"/>
            <p:cNvSpPr/>
            <p:nvPr/>
          </p:nvSpPr>
          <p:spPr>
            <a:xfrm>
              <a:off x="5284570" y="3606542"/>
              <a:ext cx="271927" cy="255931"/>
            </a:xfrm>
            <a:custGeom>
              <a:avLst/>
              <a:gdLst/>
              <a:ahLst/>
              <a:cxnLst/>
              <a:rect l="l" t="t" r="r" b="b"/>
              <a:pathLst>
                <a:path w="1428" h="1344" extrusionOk="0">
                  <a:moveTo>
                    <a:pt x="941" y="0"/>
                  </a:moveTo>
                  <a:lnTo>
                    <a:pt x="0" y="829"/>
                  </a:lnTo>
                  <a:lnTo>
                    <a:pt x="199" y="1343"/>
                  </a:lnTo>
                  <a:lnTo>
                    <a:pt x="1428" y="258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6"/>
            <p:cNvSpPr/>
            <p:nvPr/>
          </p:nvSpPr>
          <p:spPr>
            <a:xfrm>
              <a:off x="5333128" y="3671667"/>
              <a:ext cx="310393" cy="277830"/>
            </a:xfrm>
            <a:custGeom>
              <a:avLst/>
              <a:gdLst/>
              <a:ahLst/>
              <a:cxnLst/>
              <a:rect l="l" t="t" r="r" b="b"/>
              <a:pathLst>
                <a:path w="1630" h="1459" extrusionOk="0">
                  <a:moveTo>
                    <a:pt x="1314" y="1"/>
                  </a:moveTo>
                  <a:lnTo>
                    <a:pt x="1" y="1143"/>
                  </a:lnTo>
                  <a:lnTo>
                    <a:pt x="115" y="1458"/>
                  </a:lnTo>
                  <a:lnTo>
                    <a:pt x="1630" y="145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6"/>
            <p:cNvSpPr/>
            <p:nvPr/>
          </p:nvSpPr>
          <p:spPr>
            <a:xfrm>
              <a:off x="4996076" y="3579502"/>
              <a:ext cx="147199" cy="135963"/>
            </a:xfrm>
            <a:custGeom>
              <a:avLst/>
              <a:gdLst/>
              <a:ahLst/>
              <a:cxnLst/>
              <a:rect l="l" t="t" r="r" b="b"/>
              <a:pathLst>
                <a:path w="773" h="714" extrusionOk="0">
                  <a:moveTo>
                    <a:pt x="629" y="1"/>
                  </a:moveTo>
                  <a:lnTo>
                    <a:pt x="1" y="542"/>
                  </a:lnTo>
                  <a:lnTo>
                    <a:pt x="172" y="713"/>
                  </a:lnTo>
                  <a:lnTo>
                    <a:pt x="773" y="172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6"/>
            <p:cNvSpPr/>
            <p:nvPr/>
          </p:nvSpPr>
          <p:spPr>
            <a:xfrm>
              <a:off x="4572000" y="3579502"/>
              <a:ext cx="554898" cy="533000"/>
            </a:xfrm>
            <a:custGeom>
              <a:avLst/>
              <a:gdLst/>
              <a:ahLst/>
              <a:cxnLst/>
              <a:rect l="l" t="t" r="r" b="b"/>
              <a:pathLst>
                <a:path w="2914" h="2799" extrusionOk="0">
                  <a:moveTo>
                    <a:pt x="1942" y="1"/>
                  </a:moveTo>
                  <a:lnTo>
                    <a:pt x="1" y="1714"/>
                  </a:lnTo>
                  <a:lnTo>
                    <a:pt x="972" y="2799"/>
                  </a:lnTo>
                  <a:lnTo>
                    <a:pt x="2913" y="1086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36"/>
            <p:cNvSpPr/>
            <p:nvPr/>
          </p:nvSpPr>
          <p:spPr>
            <a:xfrm>
              <a:off x="4632174" y="3851428"/>
              <a:ext cx="114065" cy="119777"/>
            </a:xfrm>
            <a:custGeom>
              <a:avLst/>
              <a:gdLst/>
              <a:ahLst/>
              <a:cxnLst/>
              <a:rect l="l" t="t" r="r" b="b"/>
              <a:pathLst>
                <a:path w="599" h="629" extrusionOk="0">
                  <a:moveTo>
                    <a:pt x="313" y="0"/>
                  </a:moveTo>
                  <a:lnTo>
                    <a:pt x="0" y="286"/>
                  </a:lnTo>
                  <a:lnTo>
                    <a:pt x="286" y="628"/>
                  </a:lnTo>
                  <a:lnTo>
                    <a:pt x="598" y="34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36"/>
            <p:cNvSpPr/>
            <p:nvPr/>
          </p:nvSpPr>
          <p:spPr>
            <a:xfrm>
              <a:off x="4713486" y="3780400"/>
              <a:ext cx="114445" cy="114636"/>
            </a:xfrm>
            <a:custGeom>
              <a:avLst/>
              <a:gdLst/>
              <a:ahLst/>
              <a:cxnLst/>
              <a:rect l="l" t="t" r="r" b="b"/>
              <a:pathLst>
                <a:path w="601" h="602" extrusionOk="0">
                  <a:moveTo>
                    <a:pt x="315" y="1"/>
                  </a:moveTo>
                  <a:lnTo>
                    <a:pt x="0" y="287"/>
                  </a:lnTo>
                  <a:lnTo>
                    <a:pt x="286" y="602"/>
                  </a:lnTo>
                  <a:lnTo>
                    <a:pt x="601" y="316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6"/>
            <p:cNvSpPr/>
            <p:nvPr/>
          </p:nvSpPr>
          <p:spPr>
            <a:xfrm>
              <a:off x="4795178" y="3709943"/>
              <a:ext cx="114065" cy="114255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13" y="1"/>
                  </a:moveTo>
                  <a:lnTo>
                    <a:pt x="1" y="286"/>
                  </a:lnTo>
                  <a:lnTo>
                    <a:pt x="286" y="599"/>
                  </a:lnTo>
                  <a:lnTo>
                    <a:pt x="599" y="31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6"/>
            <p:cNvSpPr/>
            <p:nvPr/>
          </p:nvSpPr>
          <p:spPr>
            <a:xfrm>
              <a:off x="4876489" y="3639105"/>
              <a:ext cx="114636" cy="114636"/>
            </a:xfrm>
            <a:custGeom>
              <a:avLst/>
              <a:gdLst/>
              <a:ahLst/>
              <a:cxnLst/>
              <a:rect l="l" t="t" r="r" b="b"/>
              <a:pathLst>
                <a:path w="602" h="602" extrusionOk="0">
                  <a:moveTo>
                    <a:pt x="316" y="1"/>
                  </a:moveTo>
                  <a:lnTo>
                    <a:pt x="1" y="286"/>
                  </a:lnTo>
                  <a:lnTo>
                    <a:pt x="286" y="601"/>
                  </a:lnTo>
                  <a:lnTo>
                    <a:pt x="601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6"/>
            <p:cNvSpPr/>
            <p:nvPr/>
          </p:nvSpPr>
          <p:spPr>
            <a:xfrm>
              <a:off x="4702631" y="3932739"/>
              <a:ext cx="119777" cy="119777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43" y="0"/>
                  </a:moveTo>
                  <a:lnTo>
                    <a:pt x="0" y="286"/>
                  </a:lnTo>
                  <a:lnTo>
                    <a:pt x="286" y="629"/>
                  </a:lnTo>
                  <a:lnTo>
                    <a:pt x="628" y="316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6"/>
            <p:cNvSpPr/>
            <p:nvPr/>
          </p:nvSpPr>
          <p:spPr>
            <a:xfrm>
              <a:off x="4784324" y="3862282"/>
              <a:ext cx="114065" cy="114065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313" y="0"/>
                  </a:moveTo>
                  <a:lnTo>
                    <a:pt x="0" y="286"/>
                  </a:lnTo>
                  <a:lnTo>
                    <a:pt x="286" y="599"/>
                  </a:lnTo>
                  <a:lnTo>
                    <a:pt x="599" y="31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6"/>
            <p:cNvSpPr/>
            <p:nvPr/>
          </p:nvSpPr>
          <p:spPr>
            <a:xfrm>
              <a:off x="4865635" y="3791444"/>
              <a:ext cx="114636" cy="114445"/>
            </a:xfrm>
            <a:custGeom>
              <a:avLst/>
              <a:gdLst/>
              <a:ahLst/>
              <a:cxnLst/>
              <a:rect l="l" t="t" r="r" b="b"/>
              <a:pathLst>
                <a:path w="602" h="601" extrusionOk="0">
                  <a:moveTo>
                    <a:pt x="316" y="0"/>
                  </a:moveTo>
                  <a:lnTo>
                    <a:pt x="1" y="286"/>
                  </a:lnTo>
                  <a:lnTo>
                    <a:pt x="286" y="601"/>
                  </a:lnTo>
                  <a:lnTo>
                    <a:pt x="601" y="31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6"/>
            <p:cNvSpPr/>
            <p:nvPr/>
          </p:nvSpPr>
          <p:spPr>
            <a:xfrm>
              <a:off x="4947327" y="3720987"/>
              <a:ext cx="114255" cy="114065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14" y="0"/>
                  </a:moveTo>
                  <a:lnTo>
                    <a:pt x="1" y="286"/>
                  </a:lnTo>
                  <a:lnTo>
                    <a:pt x="286" y="599"/>
                  </a:lnTo>
                  <a:lnTo>
                    <a:pt x="599" y="313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6"/>
            <p:cNvSpPr/>
            <p:nvPr/>
          </p:nvSpPr>
          <p:spPr>
            <a:xfrm>
              <a:off x="5300566" y="3307766"/>
              <a:ext cx="147199" cy="141486"/>
            </a:xfrm>
            <a:custGeom>
              <a:avLst/>
              <a:gdLst/>
              <a:ahLst/>
              <a:cxnLst/>
              <a:rect l="l" t="t" r="r" b="b"/>
              <a:pathLst>
                <a:path w="773" h="743" extrusionOk="0">
                  <a:moveTo>
                    <a:pt x="601" y="0"/>
                  </a:moveTo>
                  <a:lnTo>
                    <a:pt x="1" y="571"/>
                  </a:lnTo>
                  <a:lnTo>
                    <a:pt x="172" y="743"/>
                  </a:lnTo>
                  <a:lnTo>
                    <a:pt x="773" y="19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6"/>
            <p:cNvSpPr/>
            <p:nvPr/>
          </p:nvSpPr>
          <p:spPr>
            <a:xfrm>
              <a:off x="5317133" y="2916254"/>
              <a:ext cx="554708" cy="533000"/>
            </a:xfrm>
            <a:custGeom>
              <a:avLst/>
              <a:gdLst/>
              <a:ahLst/>
              <a:cxnLst/>
              <a:rect l="l" t="t" r="r" b="b"/>
              <a:pathLst>
                <a:path w="2913" h="2799" extrusionOk="0">
                  <a:moveTo>
                    <a:pt x="1942" y="1"/>
                  </a:moveTo>
                  <a:lnTo>
                    <a:pt x="0" y="1714"/>
                  </a:lnTo>
                  <a:lnTo>
                    <a:pt x="999" y="2799"/>
                  </a:lnTo>
                  <a:lnTo>
                    <a:pt x="2913" y="1085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6"/>
            <p:cNvSpPr/>
            <p:nvPr/>
          </p:nvSpPr>
          <p:spPr>
            <a:xfrm>
              <a:off x="5621622" y="2975857"/>
              <a:ext cx="114065" cy="114636"/>
            </a:xfrm>
            <a:custGeom>
              <a:avLst/>
              <a:gdLst/>
              <a:ahLst/>
              <a:cxnLst/>
              <a:rect l="l" t="t" r="r" b="b"/>
              <a:pathLst>
                <a:path w="599" h="602" extrusionOk="0">
                  <a:moveTo>
                    <a:pt x="313" y="0"/>
                  </a:moveTo>
                  <a:lnTo>
                    <a:pt x="0" y="286"/>
                  </a:lnTo>
                  <a:lnTo>
                    <a:pt x="286" y="601"/>
                  </a:lnTo>
                  <a:lnTo>
                    <a:pt x="599" y="316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6"/>
            <p:cNvSpPr/>
            <p:nvPr/>
          </p:nvSpPr>
          <p:spPr>
            <a:xfrm>
              <a:off x="5539739" y="3046695"/>
              <a:ext cx="114636" cy="114255"/>
            </a:xfrm>
            <a:custGeom>
              <a:avLst/>
              <a:gdLst/>
              <a:ahLst/>
              <a:cxnLst/>
              <a:rect l="l" t="t" r="r" b="b"/>
              <a:pathLst>
                <a:path w="602" h="600" extrusionOk="0">
                  <a:moveTo>
                    <a:pt x="316" y="1"/>
                  </a:moveTo>
                  <a:lnTo>
                    <a:pt x="1" y="286"/>
                  </a:lnTo>
                  <a:lnTo>
                    <a:pt x="286" y="599"/>
                  </a:lnTo>
                  <a:lnTo>
                    <a:pt x="602" y="31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6"/>
            <p:cNvSpPr/>
            <p:nvPr/>
          </p:nvSpPr>
          <p:spPr>
            <a:xfrm>
              <a:off x="5458428" y="3117152"/>
              <a:ext cx="119777" cy="114636"/>
            </a:xfrm>
            <a:custGeom>
              <a:avLst/>
              <a:gdLst/>
              <a:ahLst/>
              <a:cxnLst/>
              <a:rect l="l" t="t" r="r" b="b"/>
              <a:pathLst>
                <a:path w="629" h="602" extrusionOk="0">
                  <a:moveTo>
                    <a:pt x="343" y="1"/>
                  </a:moveTo>
                  <a:lnTo>
                    <a:pt x="1" y="286"/>
                  </a:lnTo>
                  <a:lnTo>
                    <a:pt x="286" y="601"/>
                  </a:lnTo>
                  <a:lnTo>
                    <a:pt x="629" y="316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6"/>
            <p:cNvSpPr/>
            <p:nvPr/>
          </p:nvSpPr>
          <p:spPr>
            <a:xfrm>
              <a:off x="5376736" y="3188180"/>
              <a:ext cx="119777" cy="119777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43" y="0"/>
                  </a:moveTo>
                  <a:lnTo>
                    <a:pt x="0" y="286"/>
                  </a:lnTo>
                  <a:lnTo>
                    <a:pt x="286" y="628"/>
                  </a:lnTo>
                  <a:lnTo>
                    <a:pt x="628" y="3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6"/>
            <p:cNvSpPr/>
            <p:nvPr/>
          </p:nvSpPr>
          <p:spPr>
            <a:xfrm>
              <a:off x="5692079" y="3057549"/>
              <a:ext cx="114636" cy="114255"/>
            </a:xfrm>
            <a:custGeom>
              <a:avLst/>
              <a:gdLst/>
              <a:ahLst/>
              <a:cxnLst/>
              <a:rect l="l" t="t" r="r" b="b"/>
              <a:pathLst>
                <a:path w="602" h="600" extrusionOk="0">
                  <a:moveTo>
                    <a:pt x="316" y="1"/>
                  </a:moveTo>
                  <a:lnTo>
                    <a:pt x="0" y="286"/>
                  </a:lnTo>
                  <a:lnTo>
                    <a:pt x="286" y="599"/>
                  </a:lnTo>
                  <a:lnTo>
                    <a:pt x="601" y="31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6"/>
            <p:cNvSpPr/>
            <p:nvPr/>
          </p:nvSpPr>
          <p:spPr>
            <a:xfrm>
              <a:off x="5610768" y="3128006"/>
              <a:ext cx="119777" cy="114636"/>
            </a:xfrm>
            <a:custGeom>
              <a:avLst/>
              <a:gdLst/>
              <a:ahLst/>
              <a:cxnLst/>
              <a:rect l="l" t="t" r="r" b="b"/>
              <a:pathLst>
                <a:path w="629" h="602" extrusionOk="0">
                  <a:moveTo>
                    <a:pt x="343" y="1"/>
                  </a:moveTo>
                  <a:lnTo>
                    <a:pt x="0" y="286"/>
                  </a:lnTo>
                  <a:lnTo>
                    <a:pt x="286" y="602"/>
                  </a:lnTo>
                  <a:lnTo>
                    <a:pt x="628" y="316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6"/>
            <p:cNvSpPr/>
            <p:nvPr/>
          </p:nvSpPr>
          <p:spPr>
            <a:xfrm>
              <a:off x="5528885" y="3199034"/>
              <a:ext cx="119777" cy="114065"/>
            </a:xfrm>
            <a:custGeom>
              <a:avLst/>
              <a:gdLst/>
              <a:ahLst/>
              <a:cxnLst/>
              <a:rect l="l" t="t" r="r" b="b"/>
              <a:pathLst>
                <a:path w="629" h="599" extrusionOk="0">
                  <a:moveTo>
                    <a:pt x="343" y="0"/>
                  </a:moveTo>
                  <a:lnTo>
                    <a:pt x="1" y="286"/>
                  </a:lnTo>
                  <a:lnTo>
                    <a:pt x="286" y="599"/>
                  </a:lnTo>
                  <a:lnTo>
                    <a:pt x="629" y="31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6"/>
            <p:cNvSpPr/>
            <p:nvPr/>
          </p:nvSpPr>
          <p:spPr>
            <a:xfrm>
              <a:off x="5452906" y="3269491"/>
              <a:ext cx="114445" cy="114445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315" y="0"/>
                  </a:moveTo>
                  <a:lnTo>
                    <a:pt x="0" y="286"/>
                  </a:lnTo>
                  <a:lnTo>
                    <a:pt x="286" y="601"/>
                  </a:lnTo>
                  <a:lnTo>
                    <a:pt x="601" y="315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6"/>
            <p:cNvSpPr/>
            <p:nvPr/>
          </p:nvSpPr>
          <p:spPr>
            <a:xfrm>
              <a:off x="4854781" y="3138860"/>
              <a:ext cx="674295" cy="685340"/>
            </a:xfrm>
            <a:custGeom>
              <a:avLst/>
              <a:gdLst/>
              <a:ahLst/>
              <a:cxnLst/>
              <a:rect l="l" t="t" r="r" b="b"/>
              <a:pathLst>
                <a:path w="3541" h="3599" extrusionOk="0">
                  <a:moveTo>
                    <a:pt x="1515" y="1"/>
                  </a:moveTo>
                  <a:lnTo>
                    <a:pt x="0" y="1314"/>
                  </a:lnTo>
                  <a:lnTo>
                    <a:pt x="2029" y="3598"/>
                  </a:lnTo>
                  <a:lnTo>
                    <a:pt x="3541" y="2258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6"/>
            <p:cNvSpPr/>
            <p:nvPr/>
          </p:nvSpPr>
          <p:spPr>
            <a:xfrm>
              <a:off x="4854781" y="3138860"/>
              <a:ext cx="358951" cy="326579"/>
            </a:xfrm>
            <a:custGeom>
              <a:avLst/>
              <a:gdLst/>
              <a:ahLst/>
              <a:cxnLst/>
              <a:rect l="l" t="t" r="r" b="b"/>
              <a:pathLst>
                <a:path w="1885" h="1715" extrusionOk="0">
                  <a:moveTo>
                    <a:pt x="1515" y="1"/>
                  </a:moveTo>
                  <a:lnTo>
                    <a:pt x="0" y="1314"/>
                  </a:lnTo>
                  <a:lnTo>
                    <a:pt x="373" y="1714"/>
                  </a:lnTo>
                  <a:lnTo>
                    <a:pt x="1885" y="401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6"/>
            <p:cNvSpPr/>
            <p:nvPr/>
          </p:nvSpPr>
          <p:spPr>
            <a:xfrm>
              <a:off x="4784324" y="3041172"/>
              <a:ext cx="358951" cy="348097"/>
            </a:xfrm>
            <a:custGeom>
              <a:avLst/>
              <a:gdLst/>
              <a:ahLst/>
              <a:cxnLst/>
              <a:rect l="l" t="t" r="r" b="b"/>
              <a:pathLst>
                <a:path w="1885" h="1828" extrusionOk="0">
                  <a:moveTo>
                    <a:pt x="941" y="0"/>
                  </a:moveTo>
                  <a:lnTo>
                    <a:pt x="0" y="829"/>
                  </a:lnTo>
                  <a:lnTo>
                    <a:pt x="370" y="1827"/>
                  </a:lnTo>
                  <a:lnTo>
                    <a:pt x="1885" y="514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6"/>
            <p:cNvSpPr/>
            <p:nvPr/>
          </p:nvSpPr>
          <p:spPr>
            <a:xfrm>
              <a:off x="4643028" y="2888833"/>
              <a:ext cx="222797" cy="201660"/>
            </a:xfrm>
            <a:custGeom>
              <a:avLst/>
              <a:gdLst/>
              <a:ahLst/>
              <a:cxnLst/>
              <a:rect l="l" t="t" r="r" b="b"/>
              <a:pathLst>
                <a:path w="1170" h="1059" extrusionOk="0">
                  <a:moveTo>
                    <a:pt x="1170" y="1"/>
                  </a:moveTo>
                  <a:lnTo>
                    <a:pt x="0" y="1058"/>
                  </a:lnTo>
                  <a:lnTo>
                    <a:pt x="0" y="1058"/>
                  </a:lnTo>
                  <a:lnTo>
                    <a:pt x="884" y="971"/>
                  </a:lnTo>
                  <a:lnTo>
                    <a:pt x="998" y="887"/>
                  </a:lnTo>
                  <a:lnTo>
                    <a:pt x="1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36"/>
            <p:cNvSpPr/>
            <p:nvPr/>
          </p:nvSpPr>
          <p:spPr>
            <a:xfrm>
              <a:off x="4675591" y="2909399"/>
              <a:ext cx="81502" cy="73504"/>
            </a:xfrm>
            <a:custGeom>
              <a:avLst/>
              <a:gdLst/>
              <a:ahLst/>
              <a:cxnLst/>
              <a:rect l="l" t="t" r="r" b="b"/>
              <a:pathLst>
                <a:path w="428" h="386" extrusionOk="0">
                  <a:moveTo>
                    <a:pt x="214" y="1"/>
                  </a:moveTo>
                  <a:cubicBezTo>
                    <a:pt x="164" y="1"/>
                    <a:pt x="113" y="22"/>
                    <a:pt x="85" y="64"/>
                  </a:cubicBezTo>
                  <a:cubicBezTo>
                    <a:pt x="0" y="121"/>
                    <a:pt x="0" y="235"/>
                    <a:pt x="58" y="322"/>
                  </a:cubicBezTo>
                  <a:cubicBezTo>
                    <a:pt x="100" y="364"/>
                    <a:pt x="149" y="385"/>
                    <a:pt x="199" y="385"/>
                  </a:cubicBezTo>
                  <a:cubicBezTo>
                    <a:pt x="249" y="385"/>
                    <a:pt x="300" y="364"/>
                    <a:pt x="343" y="322"/>
                  </a:cubicBezTo>
                  <a:cubicBezTo>
                    <a:pt x="400" y="265"/>
                    <a:pt x="428" y="151"/>
                    <a:pt x="343" y="64"/>
                  </a:cubicBezTo>
                  <a:cubicBezTo>
                    <a:pt x="314" y="22"/>
                    <a:pt x="264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1" name="Google Shape;5781;p36"/>
          <p:cNvGrpSpPr/>
          <p:nvPr/>
        </p:nvGrpSpPr>
        <p:grpSpPr>
          <a:xfrm>
            <a:off x="6103812" y="1467375"/>
            <a:ext cx="2251013" cy="1872446"/>
            <a:chOff x="6502337" y="1581950"/>
            <a:chExt cx="2251013" cy="1872446"/>
          </a:xfrm>
        </p:grpSpPr>
        <p:sp>
          <p:nvSpPr>
            <p:cNvPr id="5782" name="Google Shape;5782;p36"/>
            <p:cNvSpPr/>
            <p:nvPr/>
          </p:nvSpPr>
          <p:spPr>
            <a:xfrm>
              <a:off x="7953756" y="1638316"/>
              <a:ext cx="288494" cy="446166"/>
            </a:xfrm>
            <a:custGeom>
              <a:avLst/>
              <a:gdLst/>
              <a:ahLst/>
              <a:cxnLst/>
              <a:rect l="l" t="t" r="r" b="b"/>
              <a:pathLst>
                <a:path w="1515" h="2343" extrusionOk="0">
                  <a:moveTo>
                    <a:pt x="1286" y="1"/>
                  </a:moveTo>
                  <a:lnTo>
                    <a:pt x="1" y="2228"/>
                  </a:lnTo>
                  <a:lnTo>
                    <a:pt x="229" y="2342"/>
                  </a:lnTo>
                  <a:lnTo>
                    <a:pt x="1515" y="115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6"/>
            <p:cNvSpPr/>
            <p:nvPr/>
          </p:nvSpPr>
          <p:spPr>
            <a:xfrm>
              <a:off x="7040288" y="2899687"/>
              <a:ext cx="571275" cy="500437"/>
            </a:xfrm>
            <a:custGeom>
              <a:avLst/>
              <a:gdLst/>
              <a:ahLst/>
              <a:cxnLst/>
              <a:rect l="l" t="t" r="r" b="b"/>
              <a:pathLst>
                <a:path w="3000" h="2628" extrusionOk="0">
                  <a:moveTo>
                    <a:pt x="1314" y="1"/>
                  </a:moveTo>
                  <a:lnTo>
                    <a:pt x="1" y="1029"/>
                  </a:lnTo>
                  <a:lnTo>
                    <a:pt x="2742" y="2627"/>
                  </a:lnTo>
                  <a:lnTo>
                    <a:pt x="3000" y="971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6"/>
            <p:cNvSpPr/>
            <p:nvPr/>
          </p:nvSpPr>
          <p:spPr>
            <a:xfrm>
              <a:off x="7154733" y="2899687"/>
              <a:ext cx="456830" cy="353810"/>
            </a:xfrm>
            <a:custGeom>
              <a:avLst/>
              <a:gdLst/>
              <a:ahLst/>
              <a:cxnLst/>
              <a:rect l="l" t="t" r="r" b="b"/>
              <a:pathLst>
                <a:path w="2399" h="1858" extrusionOk="0">
                  <a:moveTo>
                    <a:pt x="713" y="1"/>
                  </a:moveTo>
                  <a:lnTo>
                    <a:pt x="1" y="544"/>
                  </a:lnTo>
                  <a:lnTo>
                    <a:pt x="2255" y="1858"/>
                  </a:lnTo>
                  <a:lnTo>
                    <a:pt x="2399" y="971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36"/>
            <p:cNvSpPr/>
            <p:nvPr/>
          </p:nvSpPr>
          <p:spPr>
            <a:xfrm>
              <a:off x="7040288" y="3035840"/>
              <a:ext cx="533000" cy="364283"/>
            </a:xfrm>
            <a:custGeom>
              <a:avLst/>
              <a:gdLst/>
              <a:ahLst/>
              <a:cxnLst/>
              <a:rect l="l" t="t" r="r" b="b"/>
              <a:pathLst>
                <a:path w="2799" h="1913" extrusionOk="0">
                  <a:moveTo>
                    <a:pt x="401" y="1"/>
                  </a:moveTo>
                  <a:lnTo>
                    <a:pt x="1" y="314"/>
                  </a:lnTo>
                  <a:lnTo>
                    <a:pt x="2742" y="1912"/>
                  </a:lnTo>
                  <a:lnTo>
                    <a:pt x="2799" y="1371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36"/>
            <p:cNvSpPr/>
            <p:nvPr/>
          </p:nvSpPr>
          <p:spPr>
            <a:xfrm>
              <a:off x="7225190" y="2426863"/>
              <a:ext cx="250409" cy="185093"/>
            </a:xfrm>
            <a:custGeom>
              <a:avLst/>
              <a:gdLst/>
              <a:ahLst/>
              <a:cxnLst/>
              <a:rect l="l" t="t" r="r" b="b"/>
              <a:pathLst>
                <a:path w="1315" h="972" extrusionOk="0">
                  <a:moveTo>
                    <a:pt x="202" y="1"/>
                  </a:moveTo>
                  <a:lnTo>
                    <a:pt x="1" y="344"/>
                  </a:lnTo>
                  <a:lnTo>
                    <a:pt x="1115" y="972"/>
                  </a:lnTo>
                  <a:lnTo>
                    <a:pt x="1314" y="65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6"/>
            <p:cNvSpPr/>
            <p:nvPr/>
          </p:nvSpPr>
          <p:spPr>
            <a:xfrm>
              <a:off x="6502337" y="1905100"/>
              <a:ext cx="891760" cy="766461"/>
            </a:xfrm>
            <a:custGeom>
              <a:avLst/>
              <a:gdLst/>
              <a:ahLst/>
              <a:cxnLst/>
              <a:rect l="l" t="t" r="r" b="b"/>
              <a:pathLst>
                <a:path w="4683" h="4025" extrusionOk="0">
                  <a:moveTo>
                    <a:pt x="1170" y="0"/>
                  </a:moveTo>
                  <a:lnTo>
                    <a:pt x="1" y="1999"/>
                  </a:lnTo>
                  <a:lnTo>
                    <a:pt x="3511" y="4025"/>
                  </a:lnTo>
                  <a:lnTo>
                    <a:pt x="4683" y="2026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6"/>
            <p:cNvSpPr/>
            <p:nvPr/>
          </p:nvSpPr>
          <p:spPr>
            <a:xfrm>
              <a:off x="6681527" y="1991934"/>
              <a:ext cx="179761" cy="179380"/>
            </a:xfrm>
            <a:custGeom>
              <a:avLst/>
              <a:gdLst/>
              <a:ahLst/>
              <a:cxnLst/>
              <a:rect l="l" t="t" r="r" b="b"/>
              <a:pathLst>
                <a:path w="944" h="942" extrusionOk="0">
                  <a:moveTo>
                    <a:pt x="343" y="1"/>
                  </a:moveTo>
                  <a:lnTo>
                    <a:pt x="1" y="599"/>
                  </a:lnTo>
                  <a:lnTo>
                    <a:pt x="601" y="942"/>
                  </a:lnTo>
                  <a:lnTo>
                    <a:pt x="94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6"/>
            <p:cNvSpPr/>
            <p:nvPr/>
          </p:nvSpPr>
          <p:spPr>
            <a:xfrm>
              <a:off x="6828535" y="2078958"/>
              <a:ext cx="179380" cy="174239"/>
            </a:xfrm>
            <a:custGeom>
              <a:avLst/>
              <a:gdLst/>
              <a:ahLst/>
              <a:cxnLst/>
              <a:rect l="l" t="t" r="r" b="b"/>
              <a:pathLst>
                <a:path w="942" h="915" extrusionOk="0">
                  <a:moveTo>
                    <a:pt x="343" y="1"/>
                  </a:moveTo>
                  <a:lnTo>
                    <a:pt x="1" y="572"/>
                  </a:lnTo>
                  <a:lnTo>
                    <a:pt x="599" y="914"/>
                  </a:lnTo>
                  <a:lnTo>
                    <a:pt x="942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6"/>
            <p:cNvSpPr/>
            <p:nvPr/>
          </p:nvSpPr>
          <p:spPr>
            <a:xfrm>
              <a:off x="6975162" y="2160269"/>
              <a:ext cx="179761" cy="179952"/>
            </a:xfrm>
            <a:custGeom>
              <a:avLst/>
              <a:gdLst/>
              <a:ahLst/>
              <a:cxnLst/>
              <a:rect l="l" t="t" r="r" b="b"/>
              <a:pathLst>
                <a:path w="944" h="945" extrusionOk="0">
                  <a:moveTo>
                    <a:pt x="343" y="1"/>
                  </a:moveTo>
                  <a:lnTo>
                    <a:pt x="0" y="602"/>
                  </a:lnTo>
                  <a:lnTo>
                    <a:pt x="601" y="944"/>
                  </a:lnTo>
                  <a:lnTo>
                    <a:pt x="94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6"/>
            <p:cNvSpPr/>
            <p:nvPr/>
          </p:nvSpPr>
          <p:spPr>
            <a:xfrm>
              <a:off x="7122170" y="2247293"/>
              <a:ext cx="179380" cy="179761"/>
            </a:xfrm>
            <a:custGeom>
              <a:avLst/>
              <a:gdLst/>
              <a:ahLst/>
              <a:cxnLst/>
              <a:rect l="l" t="t" r="r" b="b"/>
              <a:pathLst>
                <a:path w="942" h="944" extrusionOk="0">
                  <a:moveTo>
                    <a:pt x="343" y="1"/>
                  </a:moveTo>
                  <a:lnTo>
                    <a:pt x="0" y="601"/>
                  </a:lnTo>
                  <a:lnTo>
                    <a:pt x="599" y="944"/>
                  </a:lnTo>
                  <a:lnTo>
                    <a:pt x="941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6"/>
            <p:cNvSpPr/>
            <p:nvPr/>
          </p:nvSpPr>
          <p:spPr>
            <a:xfrm>
              <a:off x="6600216" y="2138561"/>
              <a:ext cx="174239" cy="179761"/>
            </a:xfrm>
            <a:custGeom>
              <a:avLst/>
              <a:gdLst/>
              <a:ahLst/>
              <a:cxnLst/>
              <a:rect l="l" t="t" r="r" b="b"/>
              <a:pathLst>
                <a:path w="915" h="944" extrusionOk="0">
                  <a:moveTo>
                    <a:pt x="313" y="1"/>
                  </a:moveTo>
                  <a:lnTo>
                    <a:pt x="0" y="601"/>
                  </a:lnTo>
                  <a:lnTo>
                    <a:pt x="572" y="944"/>
                  </a:lnTo>
                  <a:lnTo>
                    <a:pt x="914" y="34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6"/>
            <p:cNvSpPr/>
            <p:nvPr/>
          </p:nvSpPr>
          <p:spPr>
            <a:xfrm>
              <a:off x="6746843" y="2225585"/>
              <a:ext cx="174048" cy="174239"/>
            </a:xfrm>
            <a:custGeom>
              <a:avLst/>
              <a:gdLst/>
              <a:ahLst/>
              <a:cxnLst/>
              <a:rect l="l" t="t" r="r" b="b"/>
              <a:pathLst>
                <a:path w="914" h="915" extrusionOk="0">
                  <a:moveTo>
                    <a:pt x="343" y="0"/>
                  </a:moveTo>
                  <a:lnTo>
                    <a:pt x="0" y="601"/>
                  </a:lnTo>
                  <a:lnTo>
                    <a:pt x="571" y="914"/>
                  </a:lnTo>
                  <a:lnTo>
                    <a:pt x="914" y="3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6"/>
            <p:cNvSpPr/>
            <p:nvPr/>
          </p:nvSpPr>
          <p:spPr>
            <a:xfrm>
              <a:off x="6893851" y="2312608"/>
              <a:ext cx="174048" cy="174048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343" y="0"/>
                  </a:moveTo>
                  <a:lnTo>
                    <a:pt x="0" y="571"/>
                  </a:lnTo>
                  <a:lnTo>
                    <a:pt x="571" y="914"/>
                  </a:lnTo>
                  <a:lnTo>
                    <a:pt x="914" y="315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6"/>
            <p:cNvSpPr/>
            <p:nvPr/>
          </p:nvSpPr>
          <p:spPr>
            <a:xfrm>
              <a:off x="7040288" y="2394301"/>
              <a:ext cx="174239" cy="179380"/>
            </a:xfrm>
            <a:custGeom>
              <a:avLst/>
              <a:gdLst/>
              <a:ahLst/>
              <a:cxnLst/>
              <a:rect l="l" t="t" r="r" b="b"/>
              <a:pathLst>
                <a:path w="915" h="942" extrusionOk="0">
                  <a:moveTo>
                    <a:pt x="344" y="1"/>
                  </a:moveTo>
                  <a:lnTo>
                    <a:pt x="1" y="599"/>
                  </a:lnTo>
                  <a:lnTo>
                    <a:pt x="572" y="942"/>
                  </a:lnTo>
                  <a:lnTo>
                    <a:pt x="915" y="343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6"/>
            <p:cNvSpPr/>
            <p:nvPr/>
          </p:nvSpPr>
          <p:spPr>
            <a:xfrm>
              <a:off x="7779707" y="2747538"/>
              <a:ext cx="250409" cy="185093"/>
            </a:xfrm>
            <a:custGeom>
              <a:avLst/>
              <a:gdLst/>
              <a:ahLst/>
              <a:cxnLst/>
              <a:rect l="l" t="t" r="r" b="b"/>
              <a:pathLst>
                <a:path w="1315" h="972" extrusionOk="0">
                  <a:moveTo>
                    <a:pt x="202" y="0"/>
                  </a:moveTo>
                  <a:lnTo>
                    <a:pt x="1" y="316"/>
                  </a:lnTo>
                  <a:lnTo>
                    <a:pt x="1116" y="971"/>
                  </a:lnTo>
                  <a:lnTo>
                    <a:pt x="1314" y="6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6"/>
            <p:cNvSpPr/>
            <p:nvPr/>
          </p:nvSpPr>
          <p:spPr>
            <a:xfrm>
              <a:off x="7861590" y="2693076"/>
              <a:ext cx="891760" cy="761319"/>
            </a:xfrm>
            <a:custGeom>
              <a:avLst/>
              <a:gdLst/>
              <a:ahLst/>
              <a:cxnLst/>
              <a:rect l="l" t="t" r="r" b="b"/>
              <a:pathLst>
                <a:path w="4683" h="3998" extrusionOk="0">
                  <a:moveTo>
                    <a:pt x="1170" y="1"/>
                  </a:moveTo>
                  <a:lnTo>
                    <a:pt x="0" y="1972"/>
                  </a:lnTo>
                  <a:lnTo>
                    <a:pt x="3511" y="3998"/>
                  </a:lnTo>
                  <a:lnTo>
                    <a:pt x="4683" y="2029"/>
                  </a:lnTo>
                  <a:lnTo>
                    <a:pt x="11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6"/>
            <p:cNvSpPr/>
            <p:nvPr/>
          </p:nvSpPr>
          <p:spPr>
            <a:xfrm>
              <a:off x="8486565" y="3035840"/>
              <a:ext cx="174239" cy="179380"/>
            </a:xfrm>
            <a:custGeom>
              <a:avLst/>
              <a:gdLst/>
              <a:ahLst/>
              <a:cxnLst/>
              <a:rect l="l" t="t" r="r" b="b"/>
              <a:pathLst>
                <a:path w="915" h="942" extrusionOk="0">
                  <a:moveTo>
                    <a:pt x="343" y="1"/>
                  </a:moveTo>
                  <a:lnTo>
                    <a:pt x="1" y="599"/>
                  </a:lnTo>
                  <a:lnTo>
                    <a:pt x="572" y="942"/>
                  </a:lnTo>
                  <a:lnTo>
                    <a:pt x="91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6"/>
            <p:cNvSpPr/>
            <p:nvPr/>
          </p:nvSpPr>
          <p:spPr>
            <a:xfrm>
              <a:off x="8339938" y="2948816"/>
              <a:ext cx="174239" cy="179380"/>
            </a:xfrm>
            <a:custGeom>
              <a:avLst/>
              <a:gdLst/>
              <a:ahLst/>
              <a:cxnLst/>
              <a:rect l="l" t="t" r="r" b="b"/>
              <a:pathLst>
                <a:path w="915" h="942" extrusionOk="0">
                  <a:moveTo>
                    <a:pt x="343" y="1"/>
                  </a:moveTo>
                  <a:lnTo>
                    <a:pt x="1" y="599"/>
                  </a:lnTo>
                  <a:lnTo>
                    <a:pt x="572" y="942"/>
                  </a:lnTo>
                  <a:lnTo>
                    <a:pt x="91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6"/>
            <p:cNvSpPr/>
            <p:nvPr/>
          </p:nvSpPr>
          <p:spPr>
            <a:xfrm>
              <a:off x="8192930" y="2867124"/>
              <a:ext cx="174239" cy="174239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343" y="0"/>
                  </a:moveTo>
                  <a:lnTo>
                    <a:pt x="1" y="571"/>
                  </a:lnTo>
                  <a:lnTo>
                    <a:pt x="572" y="914"/>
                  </a:lnTo>
                  <a:lnTo>
                    <a:pt x="914" y="3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6"/>
            <p:cNvSpPr/>
            <p:nvPr/>
          </p:nvSpPr>
          <p:spPr>
            <a:xfrm>
              <a:off x="8046493" y="2780100"/>
              <a:ext cx="174048" cy="179761"/>
            </a:xfrm>
            <a:custGeom>
              <a:avLst/>
              <a:gdLst/>
              <a:ahLst/>
              <a:cxnLst/>
              <a:rect l="l" t="t" r="r" b="b"/>
              <a:pathLst>
                <a:path w="914" h="944" extrusionOk="0">
                  <a:moveTo>
                    <a:pt x="343" y="1"/>
                  </a:moveTo>
                  <a:lnTo>
                    <a:pt x="0" y="601"/>
                  </a:lnTo>
                  <a:lnTo>
                    <a:pt x="571" y="944"/>
                  </a:lnTo>
                  <a:lnTo>
                    <a:pt x="91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6"/>
            <p:cNvSpPr/>
            <p:nvPr/>
          </p:nvSpPr>
          <p:spPr>
            <a:xfrm>
              <a:off x="8399541" y="3182467"/>
              <a:ext cx="179952" cy="179761"/>
            </a:xfrm>
            <a:custGeom>
              <a:avLst/>
              <a:gdLst/>
              <a:ahLst/>
              <a:cxnLst/>
              <a:rect l="l" t="t" r="r" b="b"/>
              <a:pathLst>
                <a:path w="945" h="944" extrusionOk="0">
                  <a:moveTo>
                    <a:pt x="343" y="0"/>
                  </a:moveTo>
                  <a:lnTo>
                    <a:pt x="1" y="601"/>
                  </a:lnTo>
                  <a:lnTo>
                    <a:pt x="601" y="944"/>
                  </a:lnTo>
                  <a:lnTo>
                    <a:pt x="944" y="3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6"/>
            <p:cNvSpPr/>
            <p:nvPr/>
          </p:nvSpPr>
          <p:spPr>
            <a:xfrm>
              <a:off x="8253104" y="3095443"/>
              <a:ext cx="179380" cy="179761"/>
            </a:xfrm>
            <a:custGeom>
              <a:avLst/>
              <a:gdLst/>
              <a:ahLst/>
              <a:cxnLst/>
              <a:rect l="l" t="t" r="r" b="b"/>
              <a:pathLst>
                <a:path w="942" h="944" extrusionOk="0">
                  <a:moveTo>
                    <a:pt x="343" y="1"/>
                  </a:moveTo>
                  <a:lnTo>
                    <a:pt x="0" y="601"/>
                  </a:lnTo>
                  <a:lnTo>
                    <a:pt x="598" y="944"/>
                  </a:lnTo>
                  <a:lnTo>
                    <a:pt x="941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6"/>
            <p:cNvSpPr/>
            <p:nvPr/>
          </p:nvSpPr>
          <p:spPr>
            <a:xfrm>
              <a:off x="8105905" y="3014132"/>
              <a:ext cx="179952" cy="174239"/>
            </a:xfrm>
            <a:custGeom>
              <a:avLst/>
              <a:gdLst/>
              <a:ahLst/>
              <a:cxnLst/>
              <a:rect l="l" t="t" r="r" b="b"/>
              <a:pathLst>
                <a:path w="945" h="915" extrusionOk="0">
                  <a:moveTo>
                    <a:pt x="344" y="0"/>
                  </a:moveTo>
                  <a:lnTo>
                    <a:pt x="1" y="571"/>
                  </a:lnTo>
                  <a:lnTo>
                    <a:pt x="602" y="914"/>
                  </a:lnTo>
                  <a:lnTo>
                    <a:pt x="944" y="34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6"/>
            <p:cNvSpPr/>
            <p:nvPr/>
          </p:nvSpPr>
          <p:spPr>
            <a:xfrm>
              <a:off x="7959469" y="2927108"/>
              <a:ext cx="174048" cy="179380"/>
            </a:xfrm>
            <a:custGeom>
              <a:avLst/>
              <a:gdLst/>
              <a:ahLst/>
              <a:cxnLst/>
              <a:rect l="l" t="t" r="r" b="b"/>
              <a:pathLst>
                <a:path w="914" h="942" extrusionOk="0">
                  <a:moveTo>
                    <a:pt x="343" y="1"/>
                  </a:moveTo>
                  <a:lnTo>
                    <a:pt x="0" y="599"/>
                  </a:lnTo>
                  <a:lnTo>
                    <a:pt x="599" y="942"/>
                  </a:lnTo>
                  <a:lnTo>
                    <a:pt x="914" y="343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6"/>
            <p:cNvSpPr/>
            <p:nvPr/>
          </p:nvSpPr>
          <p:spPr>
            <a:xfrm>
              <a:off x="7176441" y="2073245"/>
              <a:ext cx="978975" cy="1087708"/>
            </a:xfrm>
            <a:custGeom>
              <a:avLst/>
              <a:gdLst/>
              <a:ahLst/>
              <a:cxnLst/>
              <a:rect l="l" t="t" r="r" b="b"/>
              <a:pathLst>
                <a:path w="5141" h="5712" extrusionOk="0">
                  <a:moveTo>
                    <a:pt x="2399" y="1"/>
                  </a:moveTo>
                  <a:lnTo>
                    <a:pt x="1" y="4142"/>
                  </a:lnTo>
                  <a:lnTo>
                    <a:pt x="2742" y="5711"/>
                  </a:lnTo>
                  <a:lnTo>
                    <a:pt x="5140" y="1572"/>
                  </a:lnTo>
                  <a:lnTo>
                    <a:pt x="23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6"/>
            <p:cNvSpPr/>
            <p:nvPr/>
          </p:nvSpPr>
          <p:spPr>
            <a:xfrm>
              <a:off x="7551388" y="2073245"/>
              <a:ext cx="604028" cy="440834"/>
            </a:xfrm>
            <a:custGeom>
              <a:avLst/>
              <a:gdLst/>
              <a:ahLst/>
              <a:cxnLst/>
              <a:rect l="l" t="t" r="r" b="b"/>
              <a:pathLst>
                <a:path w="3172" h="2315" extrusionOk="0">
                  <a:moveTo>
                    <a:pt x="430" y="1"/>
                  </a:moveTo>
                  <a:lnTo>
                    <a:pt x="1" y="743"/>
                  </a:lnTo>
                  <a:lnTo>
                    <a:pt x="2714" y="2315"/>
                  </a:lnTo>
                  <a:lnTo>
                    <a:pt x="3171" y="1572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6"/>
            <p:cNvSpPr/>
            <p:nvPr/>
          </p:nvSpPr>
          <p:spPr>
            <a:xfrm>
              <a:off x="7633271" y="1872347"/>
              <a:ext cx="570704" cy="500437"/>
            </a:xfrm>
            <a:custGeom>
              <a:avLst/>
              <a:gdLst/>
              <a:ahLst/>
              <a:cxnLst/>
              <a:rect l="l" t="t" r="r" b="b"/>
              <a:pathLst>
                <a:path w="2997" h="2628" extrusionOk="0">
                  <a:moveTo>
                    <a:pt x="1314" y="1"/>
                  </a:moveTo>
                  <a:lnTo>
                    <a:pt x="0" y="1056"/>
                  </a:lnTo>
                  <a:lnTo>
                    <a:pt x="2741" y="2627"/>
                  </a:lnTo>
                  <a:lnTo>
                    <a:pt x="2997" y="971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6"/>
            <p:cNvSpPr/>
            <p:nvPr/>
          </p:nvSpPr>
          <p:spPr>
            <a:xfrm>
              <a:off x="7975464" y="1600612"/>
              <a:ext cx="408271" cy="271927"/>
            </a:xfrm>
            <a:custGeom>
              <a:avLst/>
              <a:gdLst/>
              <a:ahLst/>
              <a:cxnLst/>
              <a:rect l="l" t="t" r="r" b="b"/>
              <a:pathLst>
                <a:path w="2144" h="1428" extrusionOk="0">
                  <a:moveTo>
                    <a:pt x="1" y="0"/>
                  </a:moveTo>
                  <a:lnTo>
                    <a:pt x="544" y="1314"/>
                  </a:lnTo>
                  <a:lnTo>
                    <a:pt x="743" y="1428"/>
                  </a:lnTo>
                  <a:lnTo>
                    <a:pt x="2143" y="1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6"/>
            <p:cNvSpPr/>
            <p:nvPr/>
          </p:nvSpPr>
          <p:spPr>
            <a:xfrm>
              <a:off x="8160367" y="1581950"/>
              <a:ext cx="130632" cy="113303"/>
            </a:xfrm>
            <a:custGeom>
              <a:avLst/>
              <a:gdLst/>
              <a:ahLst/>
              <a:cxnLst/>
              <a:rect l="l" t="t" r="r" b="b"/>
              <a:pathLst>
                <a:path w="686" h="595" extrusionOk="0">
                  <a:moveTo>
                    <a:pt x="343" y="0"/>
                  </a:moveTo>
                  <a:cubicBezTo>
                    <a:pt x="242" y="0"/>
                    <a:pt x="145" y="58"/>
                    <a:pt x="87" y="155"/>
                  </a:cubicBezTo>
                  <a:cubicBezTo>
                    <a:pt x="0" y="297"/>
                    <a:pt x="58" y="468"/>
                    <a:pt x="201" y="555"/>
                  </a:cubicBezTo>
                  <a:cubicBezTo>
                    <a:pt x="247" y="582"/>
                    <a:pt x="295" y="594"/>
                    <a:pt x="342" y="594"/>
                  </a:cubicBezTo>
                  <a:cubicBezTo>
                    <a:pt x="444" y="594"/>
                    <a:pt x="542" y="537"/>
                    <a:pt x="601" y="441"/>
                  </a:cubicBezTo>
                  <a:cubicBezTo>
                    <a:pt x="686" y="297"/>
                    <a:pt x="629" y="126"/>
                    <a:pt x="487" y="41"/>
                  </a:cubicBezTo>
                  <a:cubicBezTo>
                    <a:pt x="441" y="13"/>
                    <a:pt x="391" y="0"/>
                    <a:pt x="3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1" name="Google Shape;5811;p36"/>
          <p:cNvGrpSpPr/>
          <p:nvPr/>
        </p:nvGrpSpPr>
        <p:grpSpPr>
          <a:xfrm>
            <a:off x="5059628" y="1339805"/>
            <a:ext cx="2894473" cy="3162133"/>
            <a:chOff x="5135828" y="1339805"/>
            <a:chExt cx="2894473" cy="3162133"/>
          </a:xfrm>
        </p:grpSpPr>
        <p:sp>
          <p:nvSpPr>
            <p:cNvPr id="5812" name="Google Shape;5812;p36"/>
            <p:cNvSpPr/>
            <p:nvPr/>
          </p:nvSpPr>
          <p:spPr>
            <a:xfrm rot="10800000">
              <a:off x="5135828" y="1970561"/>
              <a:ext cx="480477" cy="480927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6"/>
            <p:cNvSpPr/>
            <p:nvPr/>
          </p:nvSpPr>
          <p:spPr>
            <a:xfrm rot="10800000">
              <a:off x="6180003" y="4021011"/>
              <a:ext cx="480477" cy="480927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6"/>
            <p:cNvSpPr/>
            <p:nvPr/>
          </p:nvSpPr>
          <p:spPr>
            <a:xfrm rot="10800000">
              <a:off x="7737953" y="3459705"/>
              <a:ext cx="292349" cy="29262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6"/>
            <p:cNvSpPr/>
            <p:nvPr/>
          </p:nvSpPr>
          <p:spPr>
            <a:xfrm rot="10800000">
              <a:off x="6815528" y="1339805"/>
              <a:ext cx="292349" cy="29262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6"/>
            <p:cNvSpPr/>
            <p:nvPr/>
          </p:nvSpPr>
          <p:spPr>
            <a:xfrm rot="10800000">
              <a:off x="6180003" y="2788930"/>
              <a:ext cx="292349" cy="292624"/>
            </a:xfrm>
            <a:custGeom>
              <a:avLst/>
              <a:gdLst/>
              <a:ahLst/>
              <a:cxnLst/>
              <a:rect l="l" t="t" r="r" b="b"/>
              <a:pathLst>
                <a:path w="2084" h="2086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137" y="666"/>
                    <a:pt x="1027" y="902"/>
                    <a:pt x="673" y="902"/>
                  </a:cubicBezTo>
                  <a:cubicBezTo>
                    <a:pt x="510" y="902"/>
                    <a:pt x="296" y="853"/>
                    <a:pt x="1" y="773"/>
                  </a:cubicBezTo>
                  <a:lnTo>
                    <a:pt x="1" y="773"/>
                  </a:lnTo>
                  <a:cubicBezTo>
                    <a:pt x="942" y="1028"/>
                    <a:pt x="999" y="1115"/>
                    <a:pt x="770" y="2086"/>
                  </a:cubicBezTo>
                  <a:cubicBezTo>
                    <a:pt x="927" y="1420"/>
                    <a:pt x="1030" y="1184"/>
                    <a:pt x="1392" y="1184"/>
                  </a:cubicBezTo>
                  <a:cubicBezTo>
                    <a:pt x="1558" y="1184"/>
                    <a:pt x="1779" y="1233"/>
                    <a:pt x="2084" y="1314"/>
                  </a:cubicBezTo>
                  <a:cubicBezTo>
                    <a:pt x="1113" y="1058"/>
                    <a:pt x="1056" y="971"/>
                    <a:pt x="1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7" name="Google Shape;5817;p36"/>
          <p:cNvGrpSpPr/>
          <p:nvPr/>
        </p:nvGrpSpPr>
        <p:grpSpPr>
          <a:xfrm>
            <a:off x="4495806" y="1467374"/>
            <a:ext cx="4233994" cy="3154716"/>
            <a:chOff x="4572006" y="1467374"/>
            <a:chExt cx="4233994" cy="3154716"/>
          </a:xfrm>
        </p:grpSpPr>
        <p:grpSp>
          <p:nvGrpSpPr>
            <p:cNvPr id="5818" name="Google Shape;5818;p36"/>
            <p:cNvGrpSpPr/>
            <p:nvPr/>
          </p:nvGrpSpPr>
          <p:grpSpPr>
            <a:xfrm>
              <a:off x="4572006" y="1694914"/>
              <a:ext cx="858544" cy="356719"/>
              <a:chOff x="219125" y="484675"/>
              <a:chExt cx="1622650" cy="674200"/>
            </a:xfrm>
          </p:grpSpPr>
          <p:sp>
            <p:nvSpPr>
              <p:cNvPr id="5819" name="Google Shape;5819;p36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820" name="Google Shape;5820;p36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821" name="Google Shape;5821;p36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2" name="Google Shape;5822;p36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3" name="Google Shape;5823;p36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824" name="Google Shape;5824;p36"/>
            <p:cNvGrpSpPr/>
            <p:nvPr/>
          </p:nvGrpSpPr>
          <p:grpSpPr>
            <a:xfrm>
              <a:off x="7362938" y="3900848"/>
              <a:ext cx="498909" cy="721242"/>
              <a:chOff x="8233275" y="1900925"/>
              <a:chExt cx="753525" cy="1089325"/>
            </a:xfrm>
          </p:grpSpPr>
          <p:sp>
            <p:nvSpPr>
              <p:cNvPr id="5825" name="Google Shape;5825;p36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826" name="Google Shape;5826;p36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36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36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29" name="Google Shape;5829;p36"/>
            <p:cNvGrpSpPr/>
            <p:nvPr/>
          </p:nvGrpSpPr>
          <p:grpSpPr>
            <a:xfrm>
              <a:off x="6552434" y="3438728"/>
              <a:ext cx="438102" cy="483364"/>
              <a:chOff x="6715777" y="3950739"/>
              <a:chExt cx="586325" cy="646900"/>
            </a:xfrm>
          </p:grpSpPr>
          <p:sp>
            <p:nvSpPr>
              <p:cNvPr id="5830" name="Google Shape;5830;p36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831" name="Google Shape;5831;p36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832" name="Google Shape;5832;p36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36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36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36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36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7" name="Google Shape;5837;p36"/>
            <p:cNvGrpSpPr/>
            <p:nvPr/>
          </p:nvGrpSpPr>
          <p:grpSpPr>
            <a:xfrm>
              <a:off x="8307102" y="1467374"/>
              <a:ext cx="498898" cy="708105"/>
              <a:chOff x="8082452" y="285774"/>
              <a:chExt cx="498898" cy="708105"/>
            </a:xfrm>
          </p:grpSpPr>
          <p:grpSp>
            <p:nvGrpSpPr>
              <p:cNvPr id="5838" name="Google Shape;5838;p36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5839" name="Google Shape;5839;p36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840" name="Google Shape;5840;p36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1" name="Google Shape;5841;p36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2" name="Google Shape;5842;p36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3" name="Google Shape;5843;p36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44" name="Google Shape;5844;p36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45" name="Google Shape;5845;p36"/>
          <p:cNvSpPr txBox="1">
            <a:spLocks noGrp="1"/>
          </p:cNvSpPr>
          <p:nvPr>
            <p:ph type="title"/>
          </p:nvPr>
        </p:nvSpPr>
        <p:spPr>
          <a:xfrm>
            <a:off x="713225" y="64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BIBLIOGRAPHICAL REFERENCES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0" name="Google Shape;5510;p29"/>
          <p:cNvSpPr/>
          <p:nvPr/>
        </p:nvSpPr>
        <p:spPr>
          <a:xfrm>
            <a:off x="721700" y="1981800"/>
            <a:ext cx="2337000" cy="24399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1" name="Google Shape;5511;p29"/>
          <p:cNvSpPr/>
          <p:nvPr/>
        </p:nvSpPr>
        <p:spPr>
          <a:xfrm>
            <a:off x="3405774" y="1981800"/>
            <a:ext cx="2337000" cy="24399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2" name="Google Shape;5512;p29"/>
          <p:cNvSpPr/>
          <p:nvPr/>
        </p:nvSpPr>
        <p:spPr>
          <a:xfrm>
            <a:off x="6089849" y="1981800"/>
            <a:ext cx="2337000" cy="24399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3" name="Google Shape;5513;p29"/>
          <p:cNvSpPr txBox="1">
            <a:spLocks noGrp="1"/>
          </p:cNvSpPr>
          <p:nvPr>
            <p:ph type="subTitle" idx="1"/>
          </p:nvPr>
        </p:nvSpPr>
        <p:spPr>
          <a:xfrm>
            <a:off x="3766224" y="2571758"/>
            <a:ext cx="16161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EBTEL</a:t>
            </a:r>
            <a:endParaRPr dirty="0"/>
          </a:p>
        </p:txBody>
      </p:sp>
      <p:sp>
        <p:nvSpPr>
          <p:cNvPr id="5514" name="Google Shape;5514;p29"/>
          <p:cNvSpPr txBox="1">
            <a:spLocks noGrp="1"/>
          </p:cNvSpPr>
          <p:nvPr>
            <p:ph type="subTitle" idx="2"/>
          </p:nvPr>
        </p:nvSpPr>
        <p:spPr>
          <a:xfrm>
            <a:off x="3447475" y="2932980"/>
            <a:ext cx="2253600" cy="1488600"/>
          </a:xfrm>
          <a:prstGeom prst="rect">
            <a:avLst/>
          </a:prstGeom>
        </p:spPr>
        <p:txBody>
          <a:bodyPr spcFirstLastPara="1" wrap="square" lIns="228600" tIns="91425" rIns="2286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Run 0D simulations of the loops and generate synthetic </a:t>
            </a:r>
            <a:r>
              <a:rPr lang="en-US" sz="1600" dirty="0" err="1"/>
              <a:t>lightcurves</a:t>
            </a:r>
            <a:r>
              <a:rPr lang="en-US" sz="1600" dirty="0"/>
              <a:t>.</a:t>
            </a:r>
          </a:p>
        </p:txBody>
      </p:sp>
      <p:sp>
        <p:nvSpPr>
          <p:cNvPr id="5515" name="Google Shape;5515;p29"/>
          <p:cNvSpPr txBox="1">
            <a:spLocks noGrp="1"/>
          </p:cNvSpPr>
          <p:nvPr>
            <p:ph type="subTitle" idx="3"/>
          </p:nvPr>
        </p:nvSpPr>
        <p:spPr>
          <a:xfrm>
            <a:off x="1080350" y="2571758"/>
            <a:ext cx="1619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LIGHTCURVES</a:t>
            </a:r>
            <a:endParaRPr sz="1600"/>
          </a:p>
        </p:txBody>
      </p:sp>
      <p:sp>
        <p:nvSpPr>
          <p:cNvPr id="5516" name="Google Shape;5516;p29"/>
          <p:cNvSpPr txBox="1">
            <a:spLocks noGrp="1"/>
          </p:cNvSpPr>
          <p:nvPr>
            <p:ph type="subTitle" idx="4"/>
          </p:nvPr>
        </p:nvSpPr>
        <p:spPr>
          <a:xfrm>
            <a:off x="763400" y="2932975"/>
            <a:ext cx="2253600" cy="1488600"/>
          </a:xfrm>
          <a:prstGeom prst="rect">
            <a:avLst/>
          </a:prstGeom>
        </p:spPr>
        <p:txBody>
          <a:bodyPr spcFirstLastPara="1" wrap="square" lIns="228600" tIns="91425" rIns="2286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Flare lightcurves for each different SDO EUV wavelength.</a:t>
            </a:r>
            <a:endParaRPr sz="1600"/>
          </a:p>
        </p:txBody>
      </p:sp>
      <p:sp>
        <p:nvSpPr>
          <p:cNvPr id="5517" name="Google Shape;5517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sp>
        <p:nvSpPr>
          <p:cNvPr id="5518" name="Google Shape;5518;p29"/>
          <p:cNvSpPr txBox="1">
            <a:spLocks noGrp="1"/>
          </p:cNvSpPr>
          <p:nvPr>
            <p:ph type="subTitle" idx="5"/>
          </p:nvPr>
        </p:nvSpPr>
        <p:spPr>
          <a:xfrm>
            <a:off x="6448499" y="2571758"/>
            <a:ext cx="1619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VIDEOS</a:t>
            </a:r>
            <a:endParaRPr dirty="0"/>
          </a:p>
        </p:txBody>
      </p:sp>
      <p:sp>
        <p:nvSpPr>
          <p:cNvPr id="5519" name="Google Shape;5519;p29"/>
          <p:cNvSpPr txBox="1">
            <a:spLocks noGrp="1"/>
          </p:cNvSpPr>
          <p:nvPr>
            <p:ph type="subTitle" idx="6"/>
          </p:nvPr>
        </p:nvSpPr>
        <p:spPr>
          <a:xfrm>
            <a:off x="6131550" y="2932980"/>
            <a:ext cx="2253600" cy="1488600"/>
          </a:xfrm>
          <a:prstGeom prst="rect">
            <a:avLst/>
          </a:prstGeom>
        </p:spPr>
        <p:txBody>
          <a:bodyPr spcFirstLastPara="1" wrap="square" lIns="228600" tIns="91425" rIns="2286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Load simulations and generate animations using SynthesizAR.</a:t>
            </a:r>
            <a:endParaRPr sz="1600" dirty="0"/>
          </a:p>
        </p:txBody>
      </p:sp>
      <p:grpSp>
        <p:nvGrpSpPr>
          <p:cNvPr id="5520" name="Google Shape;5520;p29"/>
          <p:cNvGrpSpPr/>
          <p:nvPr/>
        </p:nvGrpSpPr>
        <p:grpSpPr>
          <a:xfrm>
            <a:off x="1529600" y="1620646"/>
            <a:ext cx="721200" cy="721200"/>
            <a:chOff x="637025" y="1546150"/>
            <a:chExt cx="721200" cy="721200"/>
          </a:xfrm>
        </p:grpSpPr>
        <p:grpSp>
          <p:nvGrpSpPr>
            <p:cNvPr id="5521" name="Google Shape;5521;p29"/>
            <p:cNvGrpSpPr/>
            <p:nvPr/>
          </p:nvGrpSpPr>
          <p:grpSpPr>
            <a:xfrm>
              <a:off x="637025" y="1546150"/>
              <a:ext cx="721200" cy="721200"/>
              <a:chOff x="271975" y="1017725"/>
              <a:chExt cx="721200" cy="721200"/>
            </a:xfrm>
          </p:grpSpPr>
          <p:sp>
            <p:nvSpPr>
              <p:cNvPr id="5522" name="Google Shape;5522;p29"/>
              <p:cNvSpPr/>
              <p:nvPr/>
            </p:nvSpPr>
            <p:spPr>
              <a:xfrm>
                <a:off x="271975" y="1017725"/>
                <a:ext cx="721200" cy="7212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29"/>
              <p:cNvSpPr/>
              <p:nvPr/>
            </p:nvSpPr>
            <p:spPr>
              <a:xfrm>
                <a:off x="343675" y="1089425"/>
                <a:ext cx="577800" cy="57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4" name="Google Shape;5524;p29"/>
            <p:cNvSpPr/>
            <p:nvPr/>
          </p:nvSpPr>
          <p:spPr>
            <a:xfrm>
              <a:off x="1194200" y="1584375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29"/>
            <p:cNvSpPr/>
            <p:nvPr/>
          </p:nvSpPr>
          <p:spPr>
            <a:xfrm>
              <a:off x="713225" y="2151950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6" name="Google Shape;5526;p29"/>
          <p:cNvGrpSpPr/>
          <p:nvPr/>
        </p:nvGrpSpPr>
        <p:grpSpPr>
          <a:xfrm flipH="1">
            <a:off x="4213674" y="1620646"/>
            <a:ext cx="721200" cy="721200"/>
            <a:chOff x="637025" y="1546150"/>
            <a:chExt cx="721200" cy="721200"/>
          </a:xfrm>
        </p:grpSpPr>
        <p:grpSp>
          <p:nvGrpSpPr>
            <p:cNvPr id="5527" name="Google Shape;5527;p29"/>
            <p:cNvGrpSpPr/>
            <p:nvPr/>
          </p:nvGrpSpPr>
          <p:grpSpPr>
            <a:xfrm>
              <a:off x="637025" y="1546150"/>
              <a:ext cx="721200" cy="721200"/>
              <a:chOff x="271975" y="1017725"/>
              <a:chExt cx="721200" cy="721200"/>
            </a:xfrm>
          </p:grpSpPr>
          <p:sp>
            <p:nvSpPr>
              <p:cNvPr id="5528" name="Google Shape;5528;p29"/>
              <p:cNvSpPr/>
              <p:nvPr/>
            </p:nvSpPr>
            <p:spPr>
              <a:xfrm>
                <a:off x="271975" y="1017725"/>
                <a:ext cx="721200" cy="7212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29"/>
              <p:cNvSpPr/>
              <p:nvPr/>
            </p:nvSpPr>
            <p:spPr>
              <a:xfrm>
                <a:off x="343675" y="1089425"/>
                <a:ext cx="577800" cy="57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30" name="Google Shape;5530;p29"/>
            <p:cNvSpPr/>
            <p:nvPr/>
          </p:nvSpPr>
          <p:spPr>
            <a:xfrm>
              <a:off x="1194200" y="1584375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29"/>
            <p:cNvSpPr/>
            <p:nvPr/>
          </p:nvSpPr>
          <p:spPr>
            <a:xfrm>
              <a:off x="713225" y="2151950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2" name="Google Shape;5532;p29"/>
          <p:cNvGrpSpPr/>
          <p:nvPr/>
        </p:nvGrpSpPr>
        <p:grpSpPr>
          <a:xfrm>
            <a:off x="6897749" y="1620646"/>
            <a:ext cx="721200" cy="721200"/>
            <a:chOff x="637025" y="1546150"/>
            <a:chExt cx="721200" cy="721200"/>
          </a:xfrm>
        </p:grpSpPr>
        <p:grpSp>
          <p:nvGrpSpPr>
            <p:cNvPr id="5533" name="Google Shape;5533;p29"/>
            <p:cNvGrpSpPr/>
            <p:nvPr/>
          </p:nvGrpSpPr>
          <p:grpSpPr>
            <a:xfrm>
              <a:off x="637025" y="1546150"/>
              <a:ext cx="721200" cy="721200"/>
              <a:chOff x="271975" y="1017725"/>
              <a:chExt cx="721200" cy="721200"/>
            </a:xfrm>
          </p:grpSpPr>
          <p:sp>
            <p:nvSpPr>
              <p:cNvPr id="5534" name="Google Shape;5534;p29"/>
              <p:cNvSpPr/>
              <p:nvPr/>
            </p:nvSpPr>
            <p:spPr>
              <a:xfrm>
                <a:off x="271975" y="1017725"/>
                <a:ext cx="721200" cy="721200"/>
              </a:xfrm>
              <a:prstGeom prst="ellipse">
                <a:avLst/>
              </a:prstGeom>
              <a:solidFill>
                <a:srgbClr val="000000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29"/>
              <p:cNvSpPr/>
              <p:nvPr/>
            </p:nvSpPr>
            <p:spPr>
              <a:xfrm>
                <a:off x="343675" y="1089425"/>
                <a:ext cx="577800" cy="577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36" name="Google Shape;5536;p29"/>
            <p:cNvSpPr/>
            <p:nvPr/>
          </p:nvSpPr>
          <p:spPr>
            <a:xfrm>
              <a:off x="1194200" y="1584375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9"/>
            <p:cNvSpPr/>
            <p:nvPr/>
          </p:nvSpPr>
          <p:spPr>
            <a:xfrm>
              <a:off x="713225" y="2151950"/>
              <a:ext cx="71100" cy="71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8" name="Google Shape;5538;p29"/>
          <p:cNvSpPr/>
          <p:nvPr/>
        </p:nvSpPr>
        <p:spPr>
          <a:xfrm>
            <a:off x="2859475" y="-220600"/>
            <a:ext cx="14325" cy="14350"/>
          </a:xfrm>
          <a:custGeom>
            <a:avLst/>
            <a:gdLst/>
            <a:ahLst/>
            <a:cxnLst/>
            <a:rect l="l" t="t" r="r" b="b"/>
            <a:pathLst>
              <a:path w="573" h="574" extrusionOk="0">
                <a:moveTo>
                  <a:pt x="275" y="1"/>
                </a:moveTo>
                <a:lnTo>
                  <a:pt x="0" y="298"/>
                </a:lnTo>
                <a:lnTo>
                  <a:pt x="275" y="573"/>
                </a:lnTo>
                <a:lnTo>
                  <a:pt x="573" y="298"/>
                </a:lnTo>
                <a:lnTo>
                  <a:pt x="27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9" name="Google Shape;5539;p29"/>
          <p:cNvGrpSpPr/>
          <p:nvPr/>
        </p:nvGrpSpPr>
        <p:grpSpPr>
          <a:xfrm>
            <a:off x="4329394" y="1745132"/>
            <a:ext cx="480020" cy="480020"/>
            <a:chOff x="2123250" y="1662949"/>
            <a:chExt cx="971700" cy="971700"/>
          </a:xfrm>
        </p:grpSpPr>
        <p:sp>
          <p:nvSpPr>
            <p:cNvPr id="5540" name="Google Shape;5540;p29"/>
            <p:cNvSpPr/>
            <p:nvPr/>
          </p:nvSpPr>
          <p:spPr>
            <a:xfrm rot="5400000">
              <a:off x="2123250" y="1662949"/>
              <a:ext cx="971700" cy="9717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1" name="Google Shape;5541;p29"/>
            <p:cNvGrpSpPr/>
            <p:nvPr/>
          </p:nvGrpSpPr>
          <p:grpSpPr>
            <a:xfrm>
              <a:off x="2251382" y="1779430"/>
              <a:ext cx="715335" cy="739185"/>
              <a:chOff x="2154175" y="3313500"/>
              <a:chExt cx="909749" cy="940080"/>
            </a:xfrm>
          </p:grpSpPr>
          <p:sp>
            <p:nvSpPr>
              <p:cNvPr id="5542" name="Google Shape;5542;p29"/>
              <p:cNvSpPr/>
              <p:nvPr/>
            </p:nvSpPr>
            <p:spPr>
              <a:xfrm flipH="1">
                <a:off x="2154175" y="3542170"/>
                <a:ext cx="175140" cy="91184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833" extrusionOk="0">
                    <a:moveTo>
                      <a:pt x="115" y="1"/>
                    </a:moveTo>
                    <a:lnTo>
                      <a:pt x="1" y="629"/>
                    </a:lnTo>
                    <a:lnTo>
                      <a:pt x="1200" y="828"/>
                    </a:lnTo>
                    <a:cubicBezTo>
                      <a:pt x="1218" y="831"/>
                      <a:pt x="1236" y="832"/>
                      <a:pt x="1254" y="832"/>
                    </a:cubicBezTo>
                    <a:cubicBezTo>
                      <a:pt x="1406" y="832"/>
                      <a:pt x="1545" y="725"/>
                      <a:pt x="1570" y="572"/>
                    </a:cubicBezTo>
                    <a:cubicBezTo>
                      <a:pt x="1599" y="400"/>
                      <a:pt x="1485" y="229"/>
                      <a:pt x="1284" y="199"/>
                    </a:cubicBezTo>
                    <a:lnTo>
                      <a:pt x="1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29"/>
              <p:cNvSpPr/>
              <p:nvPr/>
            </p:nvSpPr>
            <p:spPr>
              <a:xfrm flipH="1">
                <a:off x="2297904" y="3770183"/>
                <a:ext cx="665970" cy="483397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4416" extrusionOk="0">
                    <a:moveTo>
                      <a:pt x="2856" y="1"/>
                    </a:moveTo>
                    <a:lnTo>
                      <a:pt x="58" y="4085"/>
                    </a:lnTo>
                    <a:cubicBezTo>
                      <a:pt x="1" y="4169"/>
                      <a:pt x="30" y="4313"/>
                      <a:pt x="144" y="4370"/>
                    </a:cubicBezTo>
                    <a:cubicBezTo>
                      <a:pt x="174" y="4390"/>
                      <a:pt x="211" y="4400"/>
                      <a:pt x="249" y="4400"/>
                    </a:cubicBezTo>
                    <a:cubicBezTo>
                      <a:pt x="319" y="4400"/>
                      <a:pt x="393" y="4368"/>
                      <a:pt x="430" y="4313"/>
                    </a:cubicBezTo>
                    <a:lnTo>
                      <a:pt x="2799" y="914"/>
                    </a:lnTo>
                    <a:lnTo>
                      <a:pt x="2799" y="3370"/>
                    </a:lnTo>
                    <a:cubicBezTo>
                      <a:pt x="2799" y="3484"/>
                      <a:pt x="2913" y="3571"/>
                      <a:pt x="3027" y="3571"/>
                    </a:cubicBezTo>
                    <a:cubicBezTo>
                      <a:pt x="3141" y="3571"/>
                      <a:pt x="3228" y="3484"/>
                      <a:pt x="3228" y="3370"/>
                    </a:cubicBezTo>
                    <a:lnTo>
                      <a:pt x="3228" y="914"/>
                    </a:lnTo>
                    <a:lnTo>
                      <a:pt x="5654" y="4341"/>
                    </a:lnTo>
                    <a:cubicBezTo>
                      <a:pt x="5690" y="4395"/>
                      <a:pt x="5748" y="4416"/>
                      <a:pt x="5809" y="4416"/>
                    </a:cubicBezTo>
                    <a:cubicBezTo>
                      <a:pt x="5844" y="4416"/>
                      <a:pt x="5880" y="4409"/>
                      <a:pt x="5912" y="4398"/>
                    </a:cubicBezTo>
                    <a:lnTo>
                      <a:pt x="5939" y="4370"/>
                    </a:lnTo>
                    <a:cubicBezTo>
                      <a:pt x="6053" y="4313"/>
                      <a:pt x="6083" y="4169"/>
                      <a:pt x="6026" y="4085"/>
                    </a:cubicBezTo>
                    <a:lnTo>
                      <a:pt x="32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29"/>
              <p:cNvSpPr/>
              <p:nvPr/>
            </p:nvSpPr>
            <p:spPr>
              <a:xfrm flipH="1">
                <a:off x="2313663" y="3479666"/>
                <a:ext cx="162661" cy="163103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90" extrusionOk="0">
                    <a:moveTo>
                      <a:pt x="229" y="1"/>
                    </a:moveTo>
                    <a:lnTo>
                      <a:pt x="0" y="1314"/>
                    </a:lnTo>
                    <a:lnTo>
                      <a:pt x="971" y="1485"/>
                    </a:lnTo>
                    <a:cubicBezTo>
                      <a:pt x="988" y="1488"/>
                      <a:pt x="1005" y="1489"/>
                      <a:pt x="1022" y="1489"/>
                    </a:cubicBezTo>
                    <a:cubicBezTo>
                      <a:pt x="1175" y="1489"/>
                      <a:pt x="1317" y="1379"/>
                      <a:pt x="1344" y="1200"/>
                    </a:cubicBezTo>
                    <a:lnTo>
                      <a:pt x="1458" y="572"/>
                    </a:lnTo>
                    <a:cubicBezTo>
                      <a:pt x="1485" y="371"/>
                      <a:pt x="1371" y="199"/>
                      <a:pt x="1200" y="172"/>
                    </a:cubicBezTo>
                    <a:lnTo>
                      <a:pt x="2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29"/>
              <p:cNvSpPr/>
              <p:nvPr/>
            </p:nvSpPr>
            <p:spPr>
              <a:xfrm flipH="1">
                <a:off x="2447977" y="3354658"/>
                <a:ext cx="525201" cy="303546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773" extrusionOk="0">
                    <a:moveTo>
                      <a:pt x="344" y="1"/>
                    </a:moveTo>
                    <a:lnTo>
                      <a:pt x="1" y="2056"/>
                    </a:lnTo>
                    <a:lnTo>
                      <a:pt x="2513" y="2484"/>
                    </a:lnTo>
                    <a:cubicBezTo>
                      <a:pt x="2592" y="2191"/>
                      <a:pt x="2847" y="1996"/>
                      <a:pt x="3137" y="1996"/>
                    </a:cubicBezTo>
                    <a:cubicBezTo>
                      <a:pt x="3158" y="1996"/>
                      <a:pt x="3178" y="1997"/>
                      <a:pt x="3199" y="1999"/>
                    </a:cubicBezTo>
                    <a:cubicBezTo>
                      <a:pt x="3512" y="2027"/>
                      <a:pt x="3740" y="2312"/>
                      <a:pt x="3740" y="2627"/>
                    </a:cubicBezTo>
                    <a:lnTo>
                      <a:pt x="3740" y="2712"/>
                    </a:lnTo>
                    <a:lnTo>
                      <a:pt x="4083" y="2769"/>
                    </a:lnTo>
                    <a:cubicBezTo>
                      <a:pt x="4103" y="2772"/>
                      <a:pt x="4122" y="2773"/>
                      <a:pt x="4142" y="2773"/>
                    </a:cubicBezTo>
                    <a:cubicBezTo>
                      <a:pt x="4340" y="2773"/>
                      <a:pt x="4487" y="2637"/>
                      <a:pt x="4539" y="2456"/>
                    </a:cubicBezTo>
                    <a:lnTo>
                      <a:pt x="4768" y="1143"/>
                    </a:lnTo>
                    <a:cubicBezTo>
                      <a:pt x="4798" y="942"/>
                      <a:pt x="4654" y="743"/>
                      <a:pt x="4455" y="713"/>
                    </a:cubicBez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29"/>
              <p:cNvSpPr/>
              <p:nvPr/>
            </p:nvSpPr>
            <p:spPr>
              <a:xfrm flipH="1">
                <a:off x="2516718" y="3710963"/>
                <a:ext cx="225164" cy="5933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542" extrusionOk="0">
                    <a:moveTo>
                      <a:pt x="286" y="1"/>
                    </a:moveTo>
                    <a:cubicBezTo>
                      <a:pt x="115" y="1"/>
                      <a:pt x="1" y="115"/>
                      <a:pt x="1" y="256"/>
                    </a:cubicBezTo>
                    <a:cubicBezTo>
                      <a:pt x="1" y="428"/>
                      <a:pt x="115" y="542"/>
                      <a:pt x="286" y="542"/>
                    </a:cubicBezTo>
                    <a:lnTo>
                      <a:pt x="1771" y="542"/>
                    </a:lnTo>
                    <a:cubicBezTo>
                      <a:pt x="1913" y="542"/>
                      <a:pt x="2056" y="428"/>
                      <a:pt x="2056" y="256"/>
                    </a:cubicBezTo>
                    <a:cubicBezTo>
                      <a:pt x="2056" y="115"/>
                      <a:pt x="1913" y="1"/>
                      <a:pt x="17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29"/>
              <p:cNvSpPr/>
              <p:nvPr/>
            </p:nvSpPr>
            <p:spPr>
              <a:xfrm flipH="1">
                <a:off x="2563677" y="3573148"/>
                <a:ext cx="137704" cy="136722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49" extrusionOk="0">
                    <a:moveTo>
                      <a:pt x="659" y="403"/>
                    </a:moveTo>
                    <a:cubicBezTo>
                      <a:pt x="773" y="403"/>
                      <a:pt x="887" y="488"/>
                      <a:pt x="887" y="631"/>
                    </a:cubicBezTo>
                    <a:cubicBezTo>
                      <a:pt x="887" y="746"/>
                      <a:pt x="773" y="860"/>
                      <a:pt x="659" y="860"/>
                    </a:cubicBezTo>
                    <a:cubicBezTo>
                      <a:pt x="515" y="860"/>
                      <a:pt x="401" y="746"/>
                      <a:pt x="401" y="631"/>
                    </a:cubicBezTo>
                    <a:cubicBezTo>
                      <a:pt x="401" y="488"/>
                      <a:pt x="515" y="403"/>
                      <a:pt x="659" y="403"/>
                    </a:cubicBezTo>
                    <a:close/>
                    <a:moveTo>
                      <a:pt x="654" y="0"/>
                    </a:moveTo>
                    <a:cubicBezTo>
                      <a:pt x="364" y="0"/>
                      <a:pt x="109" y="195"/>
                      <a:pt x="30" y="488"/>
                    </a:cubicBezTo>
                    <a:cubicBezTo>
                      <a:pt x="1" y="716"/>
                      <a:pt x="58" y="944"/>
                      <a:pt x="229" y="1088"/>
                    </a:cubicBezTo>
                    <a:cubicBezTo>
                      <a:pt x="358" y="1198"/>
                      <a:pt x="498" y="1249"/>
                      <a:pt x="634" y="1249"/>
                    </a:cubicBezTo>
                    <a:cubicBezTo>
                      <a:pt x="711" y="1249"/>
                      <a:pt x="786" y="1233"/>
                      <a:pt x="857" y="1202"/>
                    </a:cubicBezTo>
                    <a:cubicBezTo>
                      <a:pt x="1086" y="1116"/>
                      <a:pt x="1230" y="944"/>
                      <a:pt x="1257" y="716"/>
                    </a:cubicBezTo>
                    <a:lnTo>
                      <a:pt x="1257" y="631"/>
                    </a:lnTo>
                    <a:cubicBezTo>
                      <a:pt x="1257" y="316"/>
                      <a:pt x="1029" y="31"/>
                      <a:pt x="716" y="3"/>
                    </a:cubicBezTo>
                    <a:cubicBezTo>
                      <a:pt x="695" y="1"/>
                      <a:pt x="675" y="0"/>
                      <a:pt x="6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29"/>
              <p:cNvSpPr/>
              <p:nvPr/>
            </p:nvSpPr>
            <p:spPr>
              <a:xfrm flipH="1">
                <a:off x="2604178" y="3617153"/>
                <a:ext cx="53418" cy="5013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58" extrusionOk="0">
                    <a:moveTo>
                      <a:pt x="259" y="1"/>
                    </a:moveTo>
                    <a:cubicBezTo>
                      <a:pt x="115" y="1"/>
                      <a:pt x="1" y="86"/>
                      <a:pt x="1" y="229"/>
                    </a:cubicBezTo>
                    <a:cubicBezTo>
                      <a:pt x="1" y="344"/>
                      <a:pt x="115" y="458"/>
                      <a:pt x="259" y="458"/>
                    </a:cubicBezTo>
                    <a:cubicBezTo>
                      <a:pt x="373" y="458"/>
                      <a:pt x="487" y="344"/>
                      <a:pt x="487" y="229"/>
                    </a:cubicBezTo>
                    <a:cubicBezTo>
                      <a:pt x="487" y="86"/>
                      <a:pt x="373" y="1"/>
                      <a:pt x="2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29"/>
              <p:cNvSpPr/>
              <p:nvPr/>
            </p:nvSpPr>
            <p:spPr>
              <a:xfrm flipH="1">
                <a:off x="2932459" y="3313500"/>
                <a:ext cx="131464" cy="294789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2693" extrusionOk="0">
                    <a:moveTo>
                      <a:pt x="692" y="0"/>
                    </a:moveTo>
                    <a:cubicBezTo>
                      <a:pt x="544" y="0"/>
                      <a:pt x="427" y="105"/>
                      <a:pt x="401" y="233"/>
                    </a:cubicBezTo>
                    <a:lnTo>
                      <a:pt x="31" y="2288"/>
                    </a:lnTo>
                    <a:cubicBezTo>
                      <a:pt x="1" y="2460"/>
                      <a:pt x="115" y="2631"/>
                      <a:pt x="286" y="2631"/>
                    </a:cubicBezTo>
                    <a:lnTo>
                      <a:pt x="458" y="2688"/>
                    </a:lnTo>
                    <a:cubicBezTo>
                      <a:pt x="476" y="2691"/>
                      <a:pt x="494" y="2693"/>
                      <a:pt x="512" y="2693"/>
                    </a:cubicBezTo>
                    <a:cubicBezTo>
                      <a:pt x="664" y="2693"/>
                      <a:pt x="803" y="2585"/>
                      <a:pt x="830" y="2432"/>
                    </a:cubicBezTo>
                    <a:lnTo>
                      <a:pt x="1173" y="377"/>
                    </a:lnTo>
                    <a:cubicBezTo>
                      <a:pt x="1200" y="205"/>
                      <a:pt x="1086" y="62"/>
                      <a:pt x="915" y="34"/>
                    </a:cubicBezTo>
                    <a:lnTo>
                      <a:pt x="743" y="4"/>
                    </a:lnTo>
                    <a:cubicBezTo>
                      <a:pt x="726" y="2"/>
                      <a:pt x="709" y="0"/>
                      <a:pt x="6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50" name="Google Shape;5550;p29"/>
          <p:cNvGrpSpPr/>
          <p:nvPr/>
        </p:nvGrpSpPr>
        <p:grpSpPr>
          <a:xfrm>
            <a:off x="1650050" y="1731500"/>
            <a:ext cx="480004" cy="487811"/>
            <a:chOff x="7718700" y="1467925"/>
            <a:chExt cx="422725" cy="429600"/>
          </a:xfrm>
        </p:grpSpPr>
        <p:sp>
          <p:nvSpPr>
            <p:cNvPr id="5551" name="Google Shape;5551;p29"/>
            <p:cNvSpPr/>
            <p:nvPr/>
          </p:nvSpPr>
          <p:spPr>
            <a:xfrm>
              <a:off x="7718700" y="1467925"/>
              <a:ext cx="422725" cy="429600"/>
            </a:xfrm>
            <a:custGeom>
              <a:avLst/>
              <a:gdLst/>
              <a:ahLst/>
              <a:cxnLst/>
              <a:rect l="l" t="t" r="r" b="b"/>
              <a:pathLst>
                <a:path w="16909" h="17184" extrusionOk="0">
                  <a:moveTo>
                    <a:pt x="8592" y="0"/>
                  </a:moveTo>
                  <a:cubicBezTo>
                    <a:pt x="3735" y="0"/>
                    <a:pt x="0" y="4010"/>
                    <a:pt x="0" y="8592"/>
                  </a:cubicBezTo>
                  <a:cubicBezTo>
                    <a:pt x="0" y="13174"/>
                    <a:pt x="3735" y="17184"/>
                    <a:pt x="8592" y="17184"/>
                  </a:cubicBezTo>
                  <a:cubicBezTo>
                    <a:pt x="13174" y="17184"/>
                    <a:pt x="16909" y="13174"/>
                    <a:pt x="16909" y="8592"/>
                  </a:cubicBezTo>
                  <a:cubicBezTo>
                    <a:pt x="16909" y="4010"/>
                    <a:pt x="13174" y="0"/>
                    <a:pt x="8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9"/>
            <p:cNvSpPr/>
            <p:nvPr/>
          </p:nvSpPr>
          <p:spPr>
            <a:xfrm>
              <a:off x="7783425" y="1525200"/>
              <a:ext cx="92800" cy="92825"/>
            </a:xfrm>
            <a:custGeom>
              <a:avLst/>
              <a:gdLst/>
              <a:ahLst/>
              <a:cxnLst/>
              <a:rect l="l" t="t" r="r" b="b"/>
              <a:pathLst>
                <a:path w="3712" h="3713" extrusionOk="0">
                  <a:moveTo>
                    <a:pt x="1994" y="1"/>
                  </a:moveTo>
                  <a:lnTo>
                    <a:pt x="1719" y="1719"/>
                  </a:lnTo>
                  <a:lnTo>
                    <a:pt x="0" y="1994"/>
                  </a:lnTo>
                  <a:lnTo>
                    <a:pt x="1719" y="1994"/>
                  </a:lnTo>
                  <a:lnTo>
                    <a:pt x="1994" y="3712"/>
                  </a:lnTo>
                  <a:lnTo>
                    <a:pt x="1994" y="1994"/>
                  </a:lnTo>
                  <a:lnTo>
                    <a:pt x="3712" y="1994"/>
                  </a:lnTo>
                  <a:lnTo>
                    <a:pt x="1994" y="1719"/>
                  </a:lnTo>
                  <a:lnTo>
                    <a:pt x="19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9"/>
            <p:cNvSpPr/>
            <p:nvPr/>
          </p:nvSpPr>
          <p:spPr>
            <a:xfrm>
              <a:off x="8026850" y="1732550"/>
              <a:ext cx="64175" cy="64750"/>
            </a:xfrm>
            <a:custGeom>
              <a:avLst/>
              <a:gdLst/>
              <a:ahLst/>
              <a:cxnLst/>
              <a:rect l="l" t="t" r="r" b="b"/>
              <a:pathLst>
                <a:path w="2567" h="2590" extrusionOk="0">
                  <a:moveTo>
                    <a:pt x="1421" y="0"/>
                  </a:moveTo>
                  <a:lnTo>
                    <a:pt x="1146" y="1146"/>
                  </a:lnTo>
                  <a:lnTo>
                    <a:pt x="1" y="1146"/>
                  </a:lnTo>
                  <a:lnTo>
                    <a:pt x="1146" y="1444"/>
                  </a:lnTo>
                  <a:lnTo>
                    <a:pt x="1421" y="2589"/>
                  </a:lnTo>
                  <a:lnTo>
                    <a:pt x="1421" y="1444"/>
                  </a:lnTo>
                  <a:lnTo>
                    <a:pt x="2567" y="1146"/>
                  </a:lnTo>
                  <a:lnTo>
                    <a:pt x="1421" y="1146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9"/>
            <p:cNvSpPr/>
            <p:nvPr/>
          </p:nvSpPr>
          <p:spPr>
            <a:xfrm>
              <a:off x="7826375" y="1782950"/>
              <a:ext cx="49850" cy="49850"/>
            </a:xfrm>
            <a:custGeom>
              <a:avLst/>
              <a:gdLst/>
              <a:ahLst/>
              <a:cxnLst/>
              <a:rect l="l" t="t" r="r" b="b"/>
              <a:pathLst>
                <a:path w="1994" h="1994" extrusionOk="0">
                  <a:moveTo>
                    <a:pt x="848" y="1"/>
                  </a:moveTo>
                  <a:lnTo>
                    <a:pt x="848" y="848"/>
                  </a:lnTo>
                  <a:lnTo>
                    <a:pt x="1" y="848"/>
                  </a:lnTo>
                  <a:lnTo>
                    <a:pt x="848" y="1146"/>
                  </a:lnTo>
                  <a:lnTo>
                    <a:pt x="848" y="1994"/>
                  </a:lnTo>
                  <a:lnTo>
                    <a:pt x="1146" y="1146"/>
                  </a:lnTo>
                  <a:lnTo>
                    <a:pt x="1994" y="848"/>
                  </a:lnTo>
                  <a:lnTo>
                    <a:pt x="1146" y="848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9"/>
            <p:cNvSpPr/>
            <p:nvPr/>
          </p:nvSpPr>
          <p:spPr>
            <a:xfrm>
              <a:off x="7861900" y="1603675"/>
              <a:ext cx="7450" cy="7475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0" y="0"/>
                  </a:moveTo>
                  <a:lnTo>
                    <a:pt x="298" y="29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9"/>
            <p:cNvSpPr/>
            <p:nvPr/>
          </p:nvSpPr>
          <p:spPr>
            <a:xfrm>
              <a:off x="8041175" y="1568150"/>
              <a:ext cx="14350" cy="14350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275" y="1"/>
                  </a:moveTo>
                  <a:lnTo>
                    <a:pt x="0" y="276"/>
                  </a:lnTo>
                  <a:lnTo>
                    <a:pt x="275" y="574"/>
                  </a:lnTo>
                  <a:lnTo>
                    <a:pt x="573" y="276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9"/>
            <p:cNvSpPr/>
            <p:nvPr/>
          </p:nvSpPr>
          <p:spPr>
            <a:xfrm>
              <a:off x="7947800" y="161112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299" y="0"/>
                  </a:moveTo>
                  <a:lnTo>
                    <a:pt x="1" y="275"/>
                  </a:lnTo>
                  <a:lnTo>
                    <a:pt x="299" y="573"/>
                  </a:lnTo>
                  <a:lnTo>
                    <a:pt x="574" y="27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9"/>
            <p:cNvSpPr/>
            <p:nvPr/>
          </p:nvSpPr>
          <p:spPr>
            <a:xfrm>
              <a:off x="8076675" y="1646625"/>
              <a:ext cx="14350" cy="14350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299" y="1"/>
                  </a:moveTo>
                  <a:lnTo>
                    <a:pt x="1" y="299"/>
                  </a:lnTo>
                  <a:lnTo>
                    <a:pt x="299" y="573"/>
                  </a:lnTo>
                  <a:lnTo>
                    <a:pt x="574" y="299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9"/>
            <p:cNvSpPr/>
            <p:nvPr/>
          </p:nvSpPr>
          <p:spPr>
            <a:xfrm>
              <a:off x="8005075" y="1517750"/>
              <a:ext cx="14350" cy="14350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299" y="1"/>
                  </a:moveTo>
                  <a:lnTo>
                    <a:pt x="1" y="299"/>
                  </a:lnTo>
                  <a:lnTo>
                    <a:pt x="299" y="573"/>
                  </a:lnTo>
                  <a:lnTo>
                    <a:pt x="574" y="299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29"/>
            <p:cNvSpPr/>
            <p:nvPr/>
          </p:nvSpPr>
          <p:spPr>
            <a:xfrm>
              <a:off x="7775975" y="1782950"/>
              <a:ext cx="14350" cy="14350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298" y="1"/>
                  </a:moveTo>
                  <a:lnTo>
                    <a:pt x="0" y="275"/>
                  </a:lnTo>
                  <a:lnTo>
                    <a:pt x="298" y="573"/>
                  </a:lnTo>
                  <a:lnTo>
                    <a:pt x="573" y="275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29"/>
            <p:cNvSpPr/>
            <p:nvPr/>
          </p:nvSpPr>
          <p:spPr>
            <a:xfrm>
              <a:off x="7926625" y="1489125"/>
              <a:ext cx="14325" cy="14325"/>
            </a:xfrm>
            <a:custGeom>
              <a:avLst/>
              <a:gdLst/>
              <a:ahLst/>
              <a:cxnLst/>
              <a:rect l="l" t="t" r="r" b="b"/>
              <a:pathLst>
                <a:path w="573" h="573" extrusionOk="0">
                  <a:moveTo>
                    <a:pt x="275" y="0"/>
                  </a:moveTo>
                  <a:lnTo>
                    <a:pt x="0" y="298"/>
                  </a:lnTo>
                  <a:lnTo>
                    <a:pt x="275" y="573"/>
                  </a:lnTo>
                  <a:lnTo>
                    <a:pt x="573" y="29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29"/>
            <p:cNvSpPr/>
            <p:nvPr/>
          </p:nvSpPr>
          <p:spPr>
            <a:xfrm>
              <a:off x="8012525" y="1847100"/>
              <a:ext cx="14350" cy="14350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276" y="1"/>
                  </a:moveTo>
                  <a:lnTo>
                    <a:pt x="1" y="298"/>
                  </a:lnTo>
                  <a:lnTo>
                    <a:pt x="276" y="573"/>
                  </a:lnTo>
                  <a:lnTo>
                    <a:pt x="574" y="298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9"/>
            <p:cNvSpPr/>
            <p:nvPr/>
          </p:nvSpPr>
          <p:spPr>
            <a:xfrm>
              <a:off x="7919175" y="1847100"/>
              <a:ext cx="7475" cy="14350"/>
            </a:xfrm>
            <a:custGeom>
              <a:avLst/>
              <a:gdLst/>
              <a:ahLst/>
              <a:cxnLst/>
              <a:rect l="l" t="t" r="r" b="b"/>
              <a:pathLst>
                <a:path w="299" h="574" extrusionOk="0">
                  <a:moveTo>
                    <a:pt x="298" y="1"/>
                  </a:moveTo>
                  <a:lnTo>
                    <a:pt x="0" y="298"/>
                  </a:lnTo>
                  <a:lnTo>
                    <a:pt x="298" y="573"/>
                  </a:ln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9"/>
            <p:cNvSpPr/>
            <p:nvPr/>
          </p:nvSpPr>
          <p:spPr>
            <a:xfrm>
              <a:off x="7761650" y="1582475"/>
              <a:ext cx="14350" cy="14350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298" y="1"/>
                  </a:moveTo>
                  <a:lnTo>
                    <a:pt x="1" y="276"/>
                  </a:lnTo>
                  <a:lnTo>
                    <a:pt x="298" y="573"/>
                  </a:lnTo>
                  <a:lnTo>
                    <a:pt x="573" y="276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9"/>
            <p:cNvSpPr/>
            <p:nvPr/>
          </p:nvSpPr>
          <p:spPr>
            <a:xfrm>
              <a:off x="7775975" y="1668400"/>
              <a:ext cx="57300" cy="57300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46" y="0"/>
                  </a:moveTo>
                  <a:cubicBezTo>
                    <a:pt x="573" y="0"/>
                    <a:pt x="0" y="573"/>
                    <a:pt x="0" y="1146"/>
                  </a:cubicBezTo>
                  <a:cubicBezTo>
                    <a:pt x="0" y="1719"/>
                    <a:pt x="573" y="2291"/>
                    <a:pt x="1146" y="2291"/>
                  </a:cubicBezTo>
                  <a:cubicBezTo>
                    <a:pt x="1719" y="2291"/>
                    <a:pt x="2292" y="1719"/>
                    <a:pt x="2292" y="1146"/>
                  </a:cubicBezTo>
                  <a:cubicBezTo>
                    <a:pt x="2292" y="573"/>
                    <a:pt x="1719" y="0"/>
                    <a:pt x="1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9"/>
            <p:cNvSpPr/>
            <p:nvPr/>
          </p:nvSpPr>
          <p:spPr>
            <a:xfrm>
              <a:off x="7775975" y="1668400"/>
              <a:ext cx="42975" cy="57300"/>
            </a:xfrm>
            <a:custGeom>
              <a:avLst/>
              <a:gdLst/>
              <a:ahLst/>
              <a:cxnLst/>
              <a:rect l="l" t="t" r="r" b="b"/>
              <a:pathLst>
                <a:path w="1719" h="2292" extrusionOk="0">
                  <a:moveTo>
                    <a:pt x="1719" y="0"/>
                  </a:moveTo>
                  <a:cubicBezTo>
                    <a:pt x="1146" y="0"/>
                    <a:pt x="871" y="0"/>
                    <a:pt x="298" y="275"/>
                  </a:cubicBezTo>
                  <a:cubicBezTo>
                    <a:pt x="0" y="848"/>
                    <a:pt x="0" y="1421"/>
                    <a:pt x="298" y="1994"/>
                  </a:cubicBezTo>
                  <a:cubicBezTo>
                    <a:pt x="871" y="2291"/>
                    <a:pt x="1146" y="2291"/>
                    <a:pt x="1719" y="2291"/>
                  </a:cubicBezTo>
                  <a:cubicBezTo>
                    <a:pt x="1444" y="1994"/>
                    <a:pt x="1444" y="1994"/>
                    <a:pt x="1146" y="1994"/>
                  </a:cubicBezTo>
                  <a:cubicBezTo>
                    <a:pt x="871" y="1421"/>
                    <a:pt x="871" y="848"/>
                    <a:pt x="1146" y="275"/>
                  </a:cubicBezTo>
                  <a:cubicBezTo>
                    <a:pt x="1444" y="275"/>
                    <a:pt x="1444" y="275"/>
                    <a:pt x="1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9"/>
            <p:cNvSpPr/>
            <p:nvPr/>
          </p:nvSpPr>
          <p:spPr>
            <a:xfrm>
              <a:off x="7840700" y="1611125"/>
              <a:ext cx="164400" cy="171850"/>
            </a:xfrm>
            <a:custGeom>
              <a:avLst/>
              <a:gdLst/>
              <a:ahLst/>
              <a:cxnLst/>
              <a:rect l="l" t="t" r="r" b="b"/>
              <a:pathLst>
                <a:path w="6576" h="6874" extrusionOk="0">
                  <a:moveTo>
                    <a:pt x="3437" y="0"/>
                  </a:moveTo>
                  <a:lnTo>
                    <a:pt x="3139" y="275"/>
                  </a:lnTo>
                  <a:cubicBezTo>
                    <a:pt x="3139" y="573"/>
                    <a:pt x="2566" y="573"/>
                    <a:pt x="2566" y="573"/>
                  </a:cubicBezTo>
                  <a:lnTo>
                    <a:pt x="1994" y="275"/>
                  </a:lnTo>
                  <a:lnTo>
                    <a:pt x="1994" y="573"/>
                  </a:lnTo>
                  <a:cubicBezTo>
                    <a:pt x="1994" y="848"/>
                    <a:pt x="1719" y="1146"/>
                    <a:pt x="1421" y="1146"/>
                  </a:cubicBezTo>
                  <a:lnTo>
                    <a:pt x="848" y="1146"/>
                  </a:lnTo>
                  <a:lnTo>
                    <a:pt x="848" y="1421"/>
                  </a:lnTo>
                  <a:cubicBezTo>
                    <a:pt x="1146" y="1719"/>
                    <a:pt x="848" y="2291"/>
                    <a:pt x="573" y="2291"/>
                  </a:cubicBezTo>
                  <a:lnTo>
                    <a:pt x="275" y="2566"/>
                  </a:lnTo>
                  <a:lnTo>
                    <a:pt x="275" y="2864"/>
                  </a:lnTo>
                  <a:cubicBezTo>
                    <a:pt x="573" y="3139"/>
                    <a:pt x="573" y="3437"/>
                    <a:pt x="275" y="3712"/>
                  </a:cubicBezTo>
                  <a:lnTo>
                    <a:pt x="0" y="4010"/>
                  </a:lnTo>
                  <a:lnTo>
                    <a:pt x="275" y="4010"/>
                  </a:lnTo>
                  <a:cubicBezTo>
                    <a:pt x="573" y="4285"/>
                    <a:pt x="848" y="4582"/>
                    <a:pt x="573" y="4857"/>
                  </a:cubicBezTo>
                  <a:lnTo>
                    <a:pt x="573" y="5155"/>
                  </a:lnTo>
                  <a:lnTo>
                    <a:pt x="848" y="5430"/>
                  </a:lnTo>
                  <a:cubicBezTo>
                    <a:pt x="1146" y="5430"/>
                    <a:pt x="1421" y="5728"/>
                    <a:pt x="1421" y="6003"/>
                  </a:cubicBezTo>
                  <a:lnTo>
                    <a:pt x="1421" y="6301"/>
                  </a:lnTo>
                  <a:lnTo>
                    <a:pt x="1719" y="6301"/>
                  </a:lnTo>
                  <a:cubicBezTo>
                    <a:pt x="1994" y="6301"/>
                    <a:pt x="2566" y="6301"/>
                    <a:pt x="2566" y="6576"/>
                  </a:cubicBezTo>
                  <a:lnTo>
                    <a:pt x="2864" y="6874"/>
                  </a:lnTo>
                  <a:lnTo>
                    <a:pt x="3139" y="6576"/>
                  </a:lnTo>
                  <a:lnTo>
                    <a:pt x="4010" y="6576"/>
                  </a:lnTo>
                  <a:lnTo>
                    <a:pt x="4285" y="6874"/>
                  </a:lnTo>
                  <a:lnTo>
                    <a:pt x="4285" y="6576"/>
                  </a:lnTo>
                  <a:cubicBezTo>
                    <a:pt x="4583" y="6301"/>
                    <a:pt x="4858" y="6301"/>
                    <a:pt x="5155" y="6301"/>
                  </a:cubicBezTo>
                  <a:lnTo>
                    <a:pt x="5430" y="6301"/>
                  </a:lnTo>
                  <a:lnTo>
                    <a:pt x="5430" y="6003"/>
                  </a:lnTo>
                  <a:cubicBezTo>
                    <a:pt x="5430" y="5728"/>
                    <a:pt x="5728" y="5430"/>
                    <a:pt x="6003" y="5430"/>
                  </a:cubicBezTo>
                  <a:lnTo>
                    <a:pt x="6576" y="5155"/>
                  </a:lnTo>
                  <a:lnTo>
                    <a:pt x="6301" y="4857"/>
                  </a:lnTo>
                  <a:cubicBezTo>
                    <a:pt x="6301" y="4582"/>
                    <a:pt x="6301" y="4285"/>
                    <a:pt x="6576" y="4285"/>
                  </a:cubicBezTo>
                  <a:lnTo>
                    <a:pt x="6576" y="2566"/>
                  </a:lnTo>
                  <a:lnTo>
                    <a:pt x="6301" y="2291"/>
                  </a:lnTo>
                  <a:cubicBezTo>
                    <a:pt x="6003" y="2291"/>
                    <a:pt x="6003" y="1719"/>
                    <a:pt x="6003" y="1421"/>
                  </a:cubicBezTo>
                  <a:lnTo>
                    <a:pt x="6003" y="1146"/>
                  </a:lnTo>
                  <a:lnTo>
                    <a:pt x="5728" y="1146"/>
                  </a:lnTo>
                  <a:cubicBezTo>
                    <a:pt x="5430" y="1146"/>
                    <a:pt x="5155" y="848"/>
                    <a:pt x="4858" y="573"/>
                  </a:cubicBezTo>
                  <a:lnTo>
                    <a:pt x="4858" y="275"/>
                  </a:lnTo>
                  <a:lnTo>
                    <a:pt x="4583" y="573"/>
                  </a:lnTo>
                  <a:cubicBezTo>
                    <a:pt x="4285" y="573"/>
                    <a:pt x="4010" y="573"/>
                    <a:pt x="3712" y="275"/>
                  </a:cubicBezTo>
                  <a:lnTo>
                    <a:pt x="34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9"/>
            <p:cNvSpPr/>
            <p:nvPr/>
          </p:nvSpPr>
          <p:spPr>
            <a:xfrm>
              <a:off x="7998200" y="1660950"/>
              <a:ext cx="64200" cy="64750"/>
            </a:xfrm>
            <a:custGeom>
              <a:avLst/>
              <a:gdLst/>
              <a:ahLst/>
              <a:cxnLst/>
              <a:rect l="l" t="t" r="r" b="b"/>
              <a:pathLst>
                <a:path w="2568" h="2590" extrusionOk="0">
                  <a:moveTo>
                    <a:pt x="1147" y="0"/>
                  </a:moveTo>
                  <a:cubicBezTo>
                    <a:pt x="574" y="0"/>
                    <a:pt x="1" y="573"/>
                    <a:pt x="1" y="1444"/>
                  </a:cubicBezTo>
                  <a:cubicBezTo>
                    <a:pt x="1" y="2017"/>
                    <a:pt x="574" y="2589"/>
                    <a:pt x="1147" y="2589"/>
                  </a:cubicBezTo>
                  <a:cubicBezTo>
                    <a:pt x="1994" y="2589"/>
                    <a:pt x="2567" y="2017"/>
                    <a:pt x="2567" y="1444"/>
                  </a:cubicBezTo>
                  <a:cubicBezTo>
                    <a:pt x="2567" y="573"/>
                    <a:pt x="1994" y="0"/>
                    <a:pt x="1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9"/>
            <p:cNvSpPr/>
            <p:nvPr/>
          </p:nvSpPr>
          <p:spPr>
            <a:xfrm>
              <a:off x="8019400" y="1660950"/>
              <a:ext cx="43000" cy="64750"/>
            </a:xfrm>
            <a:custGeom>
              <a:avLst/>
              <a:gdLst/>
              <a:ahLst/>
              <a:cxnLst/>
              <a:rect l="l" t="t" r="r" b="b"/>
              <a:pathLst>
                <a:path w="1720" h="2590" extrusionOk="0">
                  <a:moveTo>
                    <a:pt x="299" y="0"/>
                  </a:moveTo>
                  <a:lnTo>
                    <a:pt x="1" y="298"/>
                  </a:lnTo>
                  <a:cubicBezTo>
                    <a:pt x="573" y="298"/>
                    <a:pt x="1146" y="871"/>
                    <a:pt x="1146" y="1444"/>
                  </a:cubicBezTo>
                  <a:cubicBezTo>
                    <a:pt x="1146" y="2017"/>
                    <a:pt x="573" y="2589"/>
                    <a:pt x="1" y="2589"/>
                  </a:cubicBezTo>
                  <a:lnTo>
                    <a:pt x="299" y="2589"/>
                  </a:lnTo>
                  <a:cubicBezTo>
                    <a:pt x="1146" y="2589"/>
                    <a:pt x="1719" y="2017"/>
                    <a:pt x="1719" y="1444"/>
                  </a:cubicBezTo>
                  <a:cubicBezTo>
                    <a:pt x="1719" y="573"/>
                    <a:pt x="1146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9"/>
            <p:cNvSpPr/>
            <p:nvPr/>
          </p:nvSpPr>
          <p:spPr>
            <a:xfrm>
              <a:off x="8062375" y="1682725"/>
              <a:ext cx="28650" cy="28650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573" y="0"/>
                  </a:moveTo>
                  <a:cubicBezTo>
                    <a:pt x="298" y="0"/>
                    <a:pt x="0" y="275"/>
                    <a:pt x="0" y="573"/>
                  </a:cubicBezTo>
                  <a:cubicBezTo>
                    <a:pt x="0" y="848"/>
                    <a:pt x="298" y="1146"/>
                    <a:pt x="573" y="1146"/>
                  </a:cubicBezTo>
                  <a:cubicBezTo>
                    <a:pt x="871" y="1146"/>
                    <a:pt x="1146" y="848"/>
                    <a:pt x="1146" y="573"/>
                  </a:cubicBezTo>
                  <a:cubicBezTo>
                    <a:pt x="1146" y="275"/>
                    <a:pt x="871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9"/>
            <p:cNvSpPr/>
            <p:nvPr/>
          </p:nvSpPr>
          <p:spPr>
            <a:xfrm>
              <a:off x="8076675" y="1682725"/>
              <a:ext cx="14350" cy="28650"/>
            </a:xfrm>
            <a:custGeom>
              <a:avLst/>
              <a:gdLst/>
              <a:ahLst/>
              <a:cxnLst/>
              <a:rect l="l" t="t" r="r" b="b"/>
              <a:pathLst>
                <a:path w="574" h="1146" extrusionOk="0">
                  <a:moveTo>
                    <a:pt x="1" y="0"/>
                  </a:moveTo>
                  <a:cubicBezTo>
                    <a:pt x="1" y="0"/>
                    <a:pt x="299" y="275"/>
                    <a:pt x="299" y="573"/>
                  </a:cubicBezTo>
                  <a:cubicBezTo>
                    <a:pt x="299" y="848"/>
                    <a:pt x="1" y="1146"/>
                    <a:pt x="1" y="1146"/>
                  </a:cubicBezTo>
                  <a:cubicBezTo>
                    <a:pt x="299" y="1146"/>
                    <a:pt x="574" y="848"/>
                    <a:pt x="574" y="573"/>
                  </a:cubicBezTo>
                  <a:cubicBezTo>
                    <a:pt x="574" y="275"/>
                    <a:pt x="29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9"/>
            <p:cNvSpPr/>
            <p:nvPr/>
          </p:nvSpPr>
          <p:spPr>
            <a:xfrm>
              <a:off x="7733025" y="1682725"/>
              <a:ext cx="28650" cy="28650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573" y="0"/>
                  </a:moveTo>
                  <a:cubicBezTo>
                    <a:pt x="298" y="0"/>
                    <a:pt x="0" y="275"/>
                    <a:pt x="0" y="573"/>
                  </a:cubicBezTo>
                  <a:cubicBezTo>
                    <a:pt x="0" y="848"/>
                    <a:pt x="298" y="1146"/>
                    <a:pt x="573" y="1146"/>
                  </a:cubicBezTo>
                  <a:cubicBezTo>
                    <a:pt x="871" y="1146"/>
                    <a:pt x="1146" y="848"/>
                    <a:pt x="1146" y="573"/>
                  </a:cubicBezTo>
                  <a:cubicBezTo>
                    <a:pt x="1146" y="275"/>
                    <a:pt x="871" y="0"/>
                    <a:pt x="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9"/>
            <p:cNvSpPr/>
            <p:nvPr/>
          </p:nvSpPr>
          <p:spPr>
            <a:xfrm>
              <a:off x="7733025" y="1682725"/>
              <a:ext cx="21775" cy="28650"/>
            </a:xfrm>
            <a:custGeom>
              <a:avLst/>
              <a:gdLst/>
              <a:ahLst/>
              <a:cxnLst/>
              <a:rect l="l" t="t" r="r" b="b"/>
              <a:pathLst>
                <a:path w="871" h="1146" extrusionOk="0">
                  <a:moveTo>
                    <a:pt x="573" y="0"/>
                  </a:moveTo>
                  <a:cubicBezTo>
                    <a:pt x="298" y="0"/>
                    <a:pt x="0" y="275"/>
                    <a:pt x="0" y="573"/>
                  </a:cubicBezTo>
                  <a:cubicBezTo>
                    <a:pt x="0" y="848"/>
                    <a:pt x="298" y="1146"/>
                    <a:pt x="573" y="1146"/>
                  </a:cubicBezTo>
                  <a:lnTo>
                    <a:pt x="871" y="1146"/>
                  </a:lnTo>
                  <a:cubicBezTo>
                    <a:pt x="573" y="1146"/>
                    <a:pt x="298" y="848"/>
                    <a:pt x="298" y="573"/>
                  </a:cubicBezTo>
                  <a:cubicBezTo>
                    <a:pt x="298" y="275"/>
                    <a:pt x="573" y="0"/>
                    <a:pt x="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9"/>
            <p:cNvSpPr/>
            <p:nvPr/>
          </p:nvSpPr>
          <p:spPr>
            <a:xfrm>
              <a:off x="8098450" y="1689600"/>
              <a:ext cx="21225" cy="14325"/>
            </a:xfrm>
            <a:custGeom>
              <a:avLst/>
              <a:gdLst/>
              <a:ahLst/>
              <a:cxnLst/>
              <a:rect l="l" t="t" r="r" b="b"/>
              <a:pathLst>
                <a:path w="849" h="573" extrusionOk="0">
                  <a:moveTo>
                    <a:pt x="573" y="0"/>
                  </a:moveTo>
                  <a:cubicBezTo>
                    <a:pt x="275" y="0"/>
                    <a:pt x="0" y="0"/>
                    <a:pt x="0" y="298"/>
                  </a:cubicBezTo>
                  <a:cubicBezTo>
                    <a:pt x="0" y="573"/>
                    <a:pt x="275" y="573"/>
                    <a:pt x="573" y="573"/>
                  </a:cubicBezTo>
                  <a:cubicBezTo>
                    <a:pt x="573" y="573"/>
                    <a:pt x="848" y="573"/>
                    <a:pt x="848" y="298"/>
                  </a:cubicBezTo>
                  <a:cubicBezTo>
                    <a:pt x="848" y="0"/>
                    <a:pt x="573" y="0"/>
                    <a:pt x="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9"/>
            <p:cNvSpPr/>
            <p:nvPr/>
          </p:nvSpPr>
          <p:spPr>
            <a:xfrm>
              <a:off x="8105325" y="1689600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0" y="0"/>
                  </a:moveTo>
                  <a:cubicBezTo>
                    <a:pt x="298" y="0"/>
                    <a:pt x="298" y="0"/>
                    <a:pt x="298" y="298"/>
                  </a:cubicBezTo>
                  <a:cubicBezTo>
                    <a:pt x="298" y="573"/>
                    <a:pt x="298" y="573"/>
                    <a:pt x="0" y="573"/>
                  </a:cubicBezTo>
                  <a:lnTo>
                    <a:pt x="298" y="573"/>
                  </a:lnTo>
                  <a:cubicBezTo>
                    <a:pt x="298" y="573"/>
                    <a:pt x="573" y="573"/>
                    <a:pt x="573" y="298"/>
                  </a:cubicBezTo>
                  <a:cubicBezTo>
                    <a:pt x="573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9"/>
            <p:cNvSpPr/>
            <p:nvPr/>
          </p:nvSpPr>
          <p:spPr>
            <a:xfrm>
              <a:off x="7869325" y="1639750"/>
              <a:ext cx="121475" cy="121450"/>
            </a:xfrm>
            <a:custGeom>
              <a:avLst/>
              <a:gdLst/>
              <a:ahLst/>
              <a:cxnLst/>
              <a:rect l="l" t="t" r="r" b="b"/>
              <a:pathLst>
                <a:path w="4859" h="4858" extrusionOk="0">
                  <a:moveTo>
                    <a:pt x="2292" y="1"/>
                  </a:moveTo>
                  <a:cubicBezTo>
                    <a:pt x="1147" y="1"/>
                    <a:pt x="1" y="1146"/>
                    <a:pt x="1" y="2292"/>
                  </a:cubicBezTo>
                  <a:cubicBezTo>
                    <a:pt x="1" y="3712"/>
                    <a:pt x="1147" y="4858"/>
                    <a:pt x="2292" y="4858"/>
                  </a:cubicBezTo>
                  <a:cubicBezTo>
                    <a:pt x="3713" y="4858"/>
                    <a:pt x="4858" y="3712"/>
                    <a:pt x="4858" y="2292"/>
                  </a:cubicBezTo>
                  <a:cubicBezTo>
                    <a:pt x="4858" y="1146"/>
                    <a:pt x="3713" y="1"/>
                    <a:pt x="2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9"/>
            <p:cNvSpPr/>
            <p:nvPr/>
          </p:nvSpPr>
          <p:spPr>
            <a:xfrm>
              <a:off x="7883650" y="1639750"/>
              <a:ext cx="92825" cy="92825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719" y="1"/>
                  </a:moveTo>
                  <a:cubicBezTo>
                    <a:pt x="574" y="1"/>
                    <a:pt x="1" y="848"/>
                    <a:pt x="1" y="1994"/>
                  </a:cubicBezTo>
                  <a:cubicBezTo>
                    <a:pt x="1" y="2865"/>
                    <a:pt x="574" y="3712"/>
                    <a:pt x="1719" y="3712"/>
                  </a:cubicBezTo>
                  <a:cubicBezTo>
                    <a:pt x="2865" y="3712"/>
                    <a:pt x="3712" y="2865"/>
                    <a:pt x="3712" y="1994"/>
                  </a:cubicBezTo>
                  <a:cubicBezTo>
                    <a:pt x="3712" y="848"/>
                    <a:pt x="2865" y="1"/>
                    <a:pt x="17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9"/>
            <p:cNvSpPr/>
            <p:nvPr/>
          </p:nvSpPr>
          <p:spPr>
            <a:xfrm>
              <a:off x="7769100" y="1660950"/>
              <a:ext cx="71625" cy="71625"/>
            </a:xfrm>
            <a:custGeom>
              <a:avLst/>
              <a:gdLst/>
              <a:ahLst/>
              <a:cxnLst/>
              <a:rect l="l" t="t" r="r" b="b"/>
              <a:pathLst>
                <a:path w="2865" h="2865" extrusionOk="0">
                  <a:moveTo>
                    <a:pt x="2567" y="0"/>
                  </a:moveTo>
                  <a:cubicBezTo>
                    <a:pt x="2567" y="0"/>
                    <a:pt x="2292" y="0"/>
                    <a:pt x="1719" y="298"/>
                  </a:cubicBezTo>
                  <a:lnTo>
                    <a:pt x="2567" y="298"/>
                  </a:lnTo>
                  <a:cubicBezTo>
                    <a:pt x="2567" y="298"/>
                    <a:pt x="2567" y="573"/>
                    <a:pt x="2292" y="871"/>
                  </a:cubicBezTo>
                  <a:cubicBezTo>
                    <a:pt x="2292" y="1146"/>
                    <a:pt x="1994" y="1444"/>
                    <a:pt x="1719" y="1719"/>
                  </a:cubicBezTo>
                  <a:cubicBezTo>
                    <a:pt x="1421" y="2017"/>
                    <a:pt x="1146" y="2017"/>
                    <a:pt x="848" y="2292"/>
                  </a:cubicBezTo>
                  <a:cubicBezTo>
                    <a:pt x="573" y="2589"/>
                    <a:pt x="275" y="2589"/>
                    <a:pt x="275" y="2589"/>
                  </a:cubicBezTo>
                  <a:cubicBezTo>
                    <a:pt x="275" y="2292"/>
                    <a:pt x="275" y="2292"/>
                    <a:pt x="573" y="2017"/>
                  </a:cubicBezTo>
                  <a:cubicBezTo>
                    <a:pt x="275" y="1719"/>
                    <a:pt x="275" y="1719"/>
                    <a:pt x="275" y="1444"/>
                  </a:cubicBezTo>
                  <a:lnTo>
                    <a:pt x="275" y="1719"/>
                  </a:lnTo>
                  <a:cubicBezTo>
                    <a:pt x="0" y="2017"/>
                    <a:pt x="0" y="2589"/>
                    <a:pt x="0" y="2589"/>
                  </a:cubicBezTo>
                  <a:cubicBezTo>
                    <a:pt x="275" y="2589"/>
                    <a:pt x="275" y="2864"/>
                    <a:pt x="275" y="2864"/>
                  </a:cubicBezTo>
                  <a:cubicBezTo>
                    <a:pt x="573" y="2864"/>
                    <a:pt x="848" y="2589"/>
                    <a:pt x="1146" y="2589"/>
                  </a:cubicBezTo>
                  <a:lnTo>
                    <a:pt x="1994" y="1719"/>
                  </a:lnTo>
                  <a:cubicBezTo>
                    <a:pt x="2292" y="1719"/>
                    <a:pt x="2292" y="1444"/>
                    <a:pt x="2567" y="1146"/>
                  </a:cubicBezTo>
                  <a:cubicBezTo>
                    <a:pt x="2864" y="573"/>
                    <a:pt x="2864" y="298"/>
                    <a:pt x="2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9"/>
            <p:cNvSpPr/>
            <p:nvPr/>
          </p:nvSpPr>
          <p:spPr>
            <a:xfrm>
              <a:off x="7919175" y="1646625"/>
              <a:ext cx="85925" cy="79075"/>
            </a:xfrm>
            <a:custGeom>
              <a:avLst/>
              <a:gdLst/>
              <a:ahLst/>
              <a:cxnLst/>
              <a:rect l="l" t="t" r="r" b="b"/>
              <a:pathLst>
                <a:path w="3437" h="3163" extrusionOk="0">
                  <a:moveTo>
                    <a:pt x="1719" y="1"/>
                  </a:moveTo>
                  <a:cubicBezTo>
                    <a:pt x="871" y="1"/>
                    <a:pt x="0" y="573"/>
                    <a:pt x="0" y="1719"/>
                  </a:cubicBezTo>
                  <a:cubicBezTo>
                    <a:pt x="0" y="2590"/>
                    <a:pt x="871" y="3162"/>
                    <a:pt x="1719" y="3162"/>
                  </a:cubicBezTo>
                  <a:lnTo>
                    <a:pt x="2016" y="3162"/>
                  </a:lnTo>
                  <a:cubicBezTo>
                    <a:pt x="2864" y="3162"/>
                    <a:pt x="3437" y="2590"/>
                    <a:pt x="3437" y="1719"/>
                  </a:cubicBezTo>
                  <a:cubicBezTo>
                    <a:pt x="3437" y="871"/>
                    <a:pt x="2864" y="1"/>
                    <a:pt x="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9"/>
            <p:cNvSpPr/>
            <p:nvPr/>
          </p:nvSpPr>
          <p:spPr>
            <a:xfrm>
              <a:off x="7933500" y="1646625"/>
              <a:ext cx="71600" cy="79075"/>
            </a:xfrm>
            <a:custGeom>
              <a:avLst/>
              <a:gdLst/>
              <a:ahLst/>
              <a:cxnLst/>
              <a:rect l="l" t="t" r="r" b="b"/>
              <a:pathLst>
                <a:path w="2864" h="3163" extrusionOk="0">
                  <a:moveTo>
                    <a:pt x="1443" y="1"/>
                  </a:moveTo>
                  <a:cubicBezTo>
                    <a:pt x="573" y="1"/>
                    <a:pt x="0" y="871"/>
                    <a:pt x="0" y="1719"/>
                  </a:cubicBezTo>
                  <a:cubicBezTo>
                    <a:pt x="0" y="2590"/>
                    <a:pt x="573" y="3162"/>
                    <a:pt x="1443" y="3162"/>
                  </a:cubicBezTo>
                  <a:cubicBezTo>
                    <a:pt x="2291" y="3162"/>
                    <a:pt x="2864" y="2590"/>
                    <a:pt x="2864" y="1719"/>
                  </a:cubicBezTo>
                  <a:cubicBezTo>
                    <a:pt x="2864" y="871"/>
                    <a:pt x="2291" y="1"/>
                    <a:pt x="1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1" name="Google Shape;5581;p29"/>
          <p:cNvGrpSpPr/>
          <p:nvPr/>
        </p:nvGrpSpPr>
        <p:grpSpPr>
          <a:xfrm>
            <a:off x="7017618" y="1741787"/>
            <a:ext cx="480000" cy="480025"/>
            <a:chOff x="6215150" y="2548750"/>
            <a:chExt cx="480000" cy="480025"/>
          </a:xfrm>
        </p:grpSpPr>
        <p:sp>
          <p:nvSpPr>
            <p:cNvPr id="5582" name="Google Shape;5582;p29"/>
            <p:cNvSpPr/>
            <p:nvPr/>
          </p:nvSpPr>
          <p:spPr>
            <a:xfrm>
              <a:off x="6215150" y="2548750"/>
              <a:ext cx="480000" cy="480025"/>
            </a:xfrm>
            <a:custGeom>
              <a:avLst/>
              <a:gdLst/>
              <a:ahLst/>
              <a:cxnLst/>
              <a:rect l="l" t="t" r="r" b="b"/>
              <a:pathLst>
                <a:path w="19200" h="19201" extrusionOk="0">
                  <a:moveTo>
                    <a:pt x="9737" y="1"/>
                  </a:moveTo>
                  <a:cubicBezTo>
                    <a:pt x="4307" y="1"/>
                    <a:pt x="0" y="4308"/>
                    <a:pt x="0" y="9463"/>
                  </a:cubicBezTo>
                  <a:cubicBezTo>
                    <a:pt x="0" y="14893"/>
                    <a:pt x="4307" y="19200"/>
                    <a:pt x="9737" y="19200"/>
                  </a:cubicBezTo>
                  <a:cubicBezTo>
                    <a:pt x="14892" y="19200"/>
                    <a:pt x="19200" y="14893"/>
                    <a:pt x="19200" y="9463"/>
                  </a:cubicBezTo>
                  <a:cubicBezTo>
                    <a:pt x="19200" y="4308"/>
                    <a:pt x="14892" y="1"/>
                    <a:pt x="9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9"/>
            <p:cNvSpPr/>
            <p:nvPr/>
          </p:nvSpPr>
          <p:spPr>
            <a:xfrm>
              <a:off x="6294175" y="2613475"/>
              <a:ext cx="100275" cy="100275"/>
            </a:xfrm>
            <a:custGeom>
              <a:avLst/>
              <a:gdLst/>
              <a:ahLst/>
              <a:cxnLst/>
              <a:rect l="l" t="t" r="r" b="b"/>
              <a:pathLst>
                <a:path w="4011" h="4011" extrusionOk="0">
                  <a:moveTo>
                    <a:pt x="1994" y="1"/>
                  </a:moveTo>
                  <a:lnTo>
                    <a:pt x="1719" y="1719"/>
                  </a:lnTo>
                  <a:lnTo>
                    <a:pt x="1" y="1994"/>
                  </a:lnTo>
                  <a:lnTo>
                    <a:pt x="1719" y="2292"/>
                  </a:lnTo>
                  <a:lnTo>
                    <a:pt x="1994" y="4010"/>
                  </a:lnTo>
                  <a:lnTo>
                    <a:pt x="2292" y="2292"/>
                  </a:lnTo>
                  <a:lnTo>
                    <a:pt x="4010" y="1994"/>
                  </a:lnTo>
                  <a:lnTo>
                    <a:pt x="2292" y="1719"/>
                  </a:lnTo>
                  <a:lnTo>
                    <a:pt x="1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9"/>
            <p:cNvSpPr/>
            <p:nvPr/>
          </p:nvSpPr>
          <p:spPr>
            <a:xfrm>
              <a:off x="6515850" y="2771000"/>
              <a:ext cx="79075" cy="78500"/>
            </a:xfrm>
            <a:custGeom>
              <a:avLst/>
              <a:gdLst/>
              <a:ahLst/>
              <a:cxnLst/>
              <a:rect l="l" t="t" r="r" b="b"/>
              <a:pathLst>
                <a:path w="3163" h="3140" extrusionOk="0">
                  <a:moveTo>
                    <a:pt x="1719" y="0"/>
                  </a:moveTo>
                  <a:lnTo>
                    <a:pt x="1444" y="1421"/>
                  </a:lnTo>
                  <a:lnTo>
                    <a:pt x="0" y="1421"/>
                  </a:lnTo>
                  <a:lnTo>
                    <a:pt x="1444" y="1719"/>
                  </a:lnTo>
                  <a:lnTo>
                    <a:pt x="1719" y="3139"/>
                  </a:lnTo>
                  <a:lnTo>
                    <a:pt x="1719" y="1719"/>
                  </a:lnTo>
                  <a:lnTo>
                    <a:pt x="3162" y="1421"/>
                  </a:lnTo>
                  <a:lnTo>
                    <a:pt x="1719" y="14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9"/>
            <p:cNvSpPr/>
            <p:nvPr/>
          </p:nvSpPr>
          <p:spPr>
            <a:xfrm>
              <a:off x="6337150" y="2856900"/>
              <a:ext cx="57300" cy="57325"/>
            </a:xfrm>
            <a:custGeom>
              <a:avLst/>
              <a:gdLst/>
              <a:ahLst/>
              <a:cxnLst/>
              <a:rect l="l" t="t" r="r" b="b"/>
              <a:pathLst>
                <a:path w="2292" h="2293" extrusionOk="0">
                  <a:moveTo>
                    <a:pt x="1146" y="1"/>
                  </a:moveTo>
                  <a:lnTo>
                    <a:pt x="1146" y="1147"/>
                  </a:lnTo>
                  <a:lnTo>
                    <a:pt x="0" y="1147"/>
                  </a:lnTo>
                  <a:lnTo>
                    <a:pt x="1146" y="1421"/>
                  </a:lnTo>
                  <a:lnTo>
                    <a:pt x="1146" y="2292"/>
                  </a:lnTo>
                  <a:lnTo>
                    <a:pt x="1421" y="1421"/>
                  </a:lnTo>
                  <a:lnTo>
                    <a:pt x="2291" y="1147"/>
                  </a:lnTo>
                  <a:lnTo>
                    <a:pt x="1421" y="1147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9"/>
            <p:cNvSpPr/>
            <p:nvPr/>
          </p:nvSpPr>
          <p:spPr>
            <a:xfrm>
              <a:off x="6380100" y="2699400"/>
              <a:ext cx="6900" cy="14350"/>
            </a:xfrm>
            <a:custGeom>
              <a:avLst/>
              <a:gdLst/>
              <a:ahLst/>
              <a:cxnLst/>
              <a:rect l="l" t="t" r="r" b="b"/>
              <a:pathLst>
                <a:path w="276" h="574" extrusionOk="0">
                  <a:moveTo>
                    <a:pt x="0" y="0"/>
                  </a:moveTo>
                  <a:lnTo>
                    <a:pt x="0" y="275"/>
                  </a:lnTo>
                  <a:lnTo>
                    <a:pt x="0" y="573"/>
                  </a:lnTo>
                  <a:lnTo>
                    <a:pt x="275" y="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9"/>
            <p:cNvSpPr/>
            <p:nvPr/>
          </p:nvSpPr>
          <p:spPr>
            <a:xfrm>
              <a:off x="6466025" y="2885550"/>
              <a:ext cx="14325" cy="14350"/>
            </a:xfrm>
            <a:custGeom>
              <a:avLst/>
              <a:gdLst/>
              <a:ahLst/>
              <a:cxnLst/>
              <a:rect l="l" t="t" r="r" b="b"/>
              <a:pathLst>
                <a:path w="573" h="574" extrusionOk="0">
                  <a:moveTo>
                    <a:pt x="275" y="1"/>
                  </a:moveTo>
                  <a:lnTo>
                    <a:pt x="0" y="275"/>
                  </a:lnTo>
                  <a:lnTo>
                    <a:pt x="275" y="573"/>
                  </a:lnTo>
                  <a:lnTo>
                    <a:pt x="573" y="275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9"/>
            <p:cNvSpPr/>
            <p:nvPr/>
          </p:nvSpPr>
          <p:spPr>
            <a:xfrm>
              <a:off x="6580575" y="266332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275" y="0"/>
                  </a:moveTo>
                  <a:lnTo>
                    <a:pt x="0" y="298"/>
                  </a:lnTo>
                  <a:lnTo>
                    <a:pt x="275" y="573"/>
                  </a:lnTo>
                  <a:lnTo>
                    <a:pt x="573" y="298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9"/>
            <p:cNvSpPr/>
            <p:nvPr/>
          </p:nvSpPr>
          <p:spPr>
            <a:xfrm>
              <a:off x="6472900" y="2706275"/>
              <a:ext cx="14325" cy="14350"/>
            </a:xfrm>
            <a:custGeom>
              <a:avLst/>
              <a:gdLst/>
              <a:ahLst/>
              <a:cxnLst/>
              <a:rect l="l" t="t" r="r" b="b"/>
              <a:pathLst>
                <a:path w="573" h="574" extrusionOk="0">
                  <a:moveTo>
                    <a:pt x="298" y="0"/>
                  </a:moveTo>
                  <a:lnTo>
                    <a:pt x="0" y="298"/>
                  </a:lnTo>
                  <a:lnTo>
                    <a:pt x="298" y="573"/>
                  </a:lnTo>
                  <a:lnTo>
                    <a:pt x="573" y="29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9"/>
            <p:cNvSpPr/>
            <p:nvPr/>
          </p:nvSpPr>
          <p:spPr>
            <a:xfrm>
              <a:off x="6623525" y="2749225"/>
              <a:ext cx="6900" cy="14350"/>
            </a:xfrm>
            <a:custGeom>
              <a:avLst/>
              <a:gdLst/>
              <a:ahLst/>
              <a:cxnLst/>
              <a:rect l="l" t="t" r="r" b="b"/>
              <a:pathLst>
                <a:path w="276" h="574" extrusionOk="0">
                  <a:moveTo>
                    <a:pt x="276" y="1"/>
                  </a:moveTo>
                  <a:lnTo>
                    <a:pt x="1" y="299"/>
                  </a:lnTo>
                  <a:lnTo>
                    <a:pt x="276" y="573"/>
                  </a:lnTo>
                  <a:lnTo>
                    <a:pt x="276" y="29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9"/>
            <p:cNvSpPr/>
            <p:nvPr/>
          </p:nvSpPr>
          <p:spPr>
            <a:xfrm>
              <a:off x="6544500" y="2606025"/>
              <a:ext cx="14325" cy="14350"/>
            </a:xfrm>
            <a:custGeom>
              <a:avLst/>
              <a:gdLst/>
              <a:ahLst/>
              <a:cxnLst/>
              <a:rect l="l" t="t" r="r" b="b"/>
              <a:pathLst>
                <a:path w="573" h="574" extrusionOk="0">
                  <a:moveTo>
                    <a:pt x="298" y="1"/>
                  </a:moveTo>
                  <a:lnTo>
                    <a:pt x="0" y="299"/>
                  </a:lnTo>
                  <a:lnTo>
                    <a:pt x="298" y="574"/>
                  </a:lnTo>
                  <a:lnTo>
                    <a:pt x="573" y="299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9"/>
            <p:cNvSpPr/>
            <p:nvPr/>
          </p:nvSpPr>
          <p:spPr>
            <a:xfrm>
              <a:off x="6279875" y="2899875"/>
              <a:ext cx="14325" cy="14350"/>
            </a:xfrm>
            <a:custGeom>
              <a:avLst/>
              <a:gdLst/>
              <a:ahLst/>
              <a:cxnLst/>
              <a:rect l="l" t="t" r="r" b="b"/>
              <a:pathLst>
                <a:path w="573" h="574" extrusionOk="0">
                  <a:moveTo>
                    <a:pt x="275" y="0"/>
                  </a:moveTo>
                  <a:lnTo>
                    <a:pt x="0" y="275"/>
                  </a:lnTo>
                  <a:lnTo>
                    <a:pt x="275" y="573"/>
                  </a:lnTo>
                  <a:lnTo>
                    <a:pt x="573" y="27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9"/>
            <p:cNvSpPr/>
            <p:nvPr/>
          </p:nvSpPr>
          <p:spPr>
            <a:xfrm>
              <a:off x="6451700" y="2570525"/>
              <a:ext cx="14350" cy="14350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275" y="0"/>
                  </a:moveTo>
                  <a:lnTo>
                    <a:pt x="0" y="275"/>
                  </a:lnTo>
                  <a:lnTo>
                    <a:pt x="275" y="573"/>
                  </a:lnTo>
                  <a:lnTo>
                    <a:pt x="573" y="27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9"/>
            <p:cNvSpPr/>
            <p:nvPr/>
          </p:nvSpPr>
          <p:spPr>
            <a:xfrm>
              <a:off x="6551925" y="2978350"/>
              <a:ext cx="6900" cy="14325"/>
            </a:xfrm>
            <a:custGeom>
              <a:avLst/>
              <a:gdLst/>
              <a:ahLst/>
              <a:cxnLst/>
              <a:rect l="l" t="t" r="r" b="b"/>
              <a:pathLst>
                <a:path w="276" h="573" extrusionOk="0">
                  <a:moveTo>
                    <a:pt x="1" y="0"/>
                  </a:moveTo>
                  <a:lnTo>
                    <a:pt x="1" y="298"/>
                  </a:lnTo>
                  <a:lnTo>
                    <a:pt x="1" y="573"/>
                  </a:lnTo>
                  <a:lnTo>
                    <a:pt x="276" y="2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9"/>
            <p:cNvSpPr/>
            <p:nvPr/>
          </p:nvSpPr>
          <p:spPr>
            <a:xfrm>
              <a:off x="6265550" y="2677625"/>
              <a:ext cx="14325" cy="14350"/>
            </a:xfrm>
            <a:custGeom>
              <a:avLst/>
              <a:gdLst/>
              <a:ahLst/>
              <a:cxnLst/>
              <a:rect l="l" t="t" r="r" b="b"/>
              <a:pathLst>
                <a:path w="573" h="574" extrusionOk="0">
                  <a:moveTo>
                    <a:pt x="275" y="1"/>
                  </a:moveTo>
                  <a:lnTo>
                    <a:pt x="0" y="299"/>
                  </a:lnTo>
                  <a:lnTo>
                    <a:pt x="275" y="574"/>
                  </a:lnTo>
                  <a:lnTo>
                    <a:pt x="573" y="299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0" name="Google Shape;5600;p30"/>
          <p:cNvSpPr txBox="1">
            <a:spLocks noGrp="1"/>
          </p:cNvSpPr>
          <p:nvPr>
            <p:ph type="subTitle" idx="1"/>
          </p:nvPr>
        </p:nvSpPr>
        <p:spPr>
          <a:xfrm>
            <a:off x="1977213" y="3264669"/>
            <a:ext cx="1619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EQUILIBRIUM</a:t>
            </a:r>
            <a:endParaRPr/>
          </a:p>
        </p:txBody>
      </p:sp>
      <p:sp>
        <p:nvSpPr>
          <p:cNvPr id="5601" name="Google Shape;5601;p30"/>
          <p:cNvSpPr txBox="1">
            <a:spLocks noGrp="1"/>
          </p:cNvSpPr>
          <p:nvPr>
            <p:ph type="subTitle" idx="2"/>
          </p:nvPr>
        </p:nvSpPr>
        <p:spPr>
          <a:xfrm>
            <a:off x="1361163" y="3706400"/>
            <a:ext cx="28518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Energy balance between coronal heating and losses by radiation and thermal conduction.</a:t>
            </a:r>
            <a:endParaRPr sz="1600"/>
          </a:p>
        </p:txBody>
      </p:sp>
      <p:sp>
        <p:nvSpPr>
          <p:cNvPr id="5602" name="Google Shape;5602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EBTEL - Enthalpy Based Time Evolution of Loops</a:t>
            </a:r>
            <a:endParaRPr/>
          </a:p>
        </p:txBody>
      </p:sp>
      <p:sp>
        <p:nvSpPr>
          <p:cNvPr id="5603" name="Google Shape;5603;p30"/>
          <p:cNvSpPr txBox="1">
            <a:spLocks noGrp="1"/>
          </p:cNvSpPr>
          <p:nvPr>
            <p:ph type="subTitle" idx="3"/>
          </p:nvPr>
        </p:nvSpPr>
        <p:spPr>
          <a:xfrm>
            <a:off x="5552838" y="3264683"/>
            <a:ext cx="1619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ENTHAPLY</a:t>
            </a:r>
            <a:endParaRPr/>
          </a:p>
        </p:txBody>
      </p:sp>
      <p:sp>
        <p:nvSpPr>
          <p:cNvPr id="5604" name="Google Shape;5604;p30"/>
          <p:cNvSpPr txBox="1">
            <a:spLocks noGrp="1"/>
          </p:cNvSpPr>
          <p:nvPr>
            <p:ph type="subTitle" idx="4"/>
          </p:nvPr>
        </p:nvSpPr>
        <p:spPr>
          <a:xfrm>
            <a:off x="4936788" y="3706425"/>
            <a:ext cx="28518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Equate enthalpy flux of plasma with change in heat flux relative to radiation loss rate in the transition region.</a:t>
            </a:r>
            <a:endParaRPr sz="1600"/>
          </a:p>
        </p:txBody>
      </p:sp>
      <p:pic>
        <p:nvPicPr>
          <p:cNvPr id="5605" name="Google Shape;5605;p30" descr="{&quot;code&quot;:&quot;$$\\frac{d\\bar{P}}{dt}\\approx\\frac{2}{3}\\left[\\bar{Q}-\\frac{1}{L}\\left(R_{c}+R_{tr}\\right)-\\frac{F}{L}\\left(1-\\frac{3}{2}\\frac{k\\bar{T}}{\\varepsilon}\\right)\\right]$$&quot;,&quot;font&quot;:{&quot;color&quot;:&quot;#ffffff&quot;,&quot;size&quot;:12,&quot;family&quot;:&quot;Arial&quot;},&quot;aid&quot;:null,&quot;id&quot;:&quot;1&quot;,&quot;type&quot;:&quot;$$&quot;,&quot;backgroundColor&quot;:&quot;#000000&quot;,&quot;backgroundColorModified&quot;:null,&quot;ts&quot;:1657268050982,&quot;cs&quot;:&quot;65kJd1eVvIvXY6IEv4zDuw==&quot;,&quot;size&quot;:{&quot;width&quot;:387.3333333333333,&quot;height&quot;:45.666666666666664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713" y="1137245"/>
            <a:ext cx="6154571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6" name="Google Shape;5606;p30" descr="{&quot;type&quot;:&quot;$$&quot;,&quot;font&quot;:{&quot;color&quot;:&quot;#ffffff&quot;,&quot;family&quot;:&quot;Arial&quot;,&quot;size&quot;:12},&quot;code&quot;:&quot;$$\\frac{d\\bar{n}}{dt}=-\\frac{c_{2}}{5c_{3}kL\\bar{T}}\\left(F_{0}+R_{tr}\\right)+\\frac{F}{\\varepsilon L}\\left(1-\\frac{c_{2}}{5c_{3}}\\frac{\\varepsilon}{k\\bar{T}}\\right)$$&quot;,&quot;backgroundColorModified&quot;:null,&quot;aid&quot;:null,&quot;backgroundColor&quot;:&quot;#000000&quot;,&quot;id&quot;:&quot;2&quot;,&quot;ts&quot;:1657268267415,&quot;cs&quot;:&quot;SbCdFRJItm/bvay7ccsWKg==&quot;,&quot;size&quot;:{&quot;width&quot;:395,&quot;height&quot;:46.333333333333336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974" y="2068638"/>
            <a:ext cx="6952075" cy="815473"/>
          </a:xfrm>
          <a:prstGeom prst="rect">
            <a:avLst/>
          </a:prstGeom>
          <a:noFill/>
          <a:ln>
            <a:noFill/>
          </a:ln>
        </p:spPr>
      </p:pic>
      <p:sp>
        <p:nvSpPr>
          <p:cNvPr id="5607" name="Google Shape;5607;p30"/>
          <p:cNvSpPr txBox="1"/>
          <p:nvPr/>
        </p:nvSpPr>
        <p:spPr>
          <a:xfrm>
            <a:off x="7147200" y="4794575"/>
            <a:ext cx="20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(Klimchuk et al., 2008)</a:t>
            </a:r>
            <a:endParaRPr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2" name="Google Shape;5612;p31"/>
          <p:cNvSpPr txBox="1">
            <a:spLocks noGrp="1"/>
          </p:cNvSpPr>
          <p:nvPr>
            <p:ph type="subTitle" idx="1"/>
          </p:nvPr>
        </p:nvSpPr>
        <p:spPr>
          <a:xfrm>
            <a:off x="2733150" y="4160339"/>
            <a:ext cx="3677700" cy="1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UV Footprint Calorimeter Method. The brightness of loop feet is proportional to the heating of the loops.</a:t>
            </a:r>
            <a:endParaRPr sz="1600" dirty="0"/>
          </a:p>
        </p:txBody>
      </p:sp>
      <p:sp>
        <p:nvSpPr>
          <p:cNvPr id="5613" name="Google Shape;5613;p31"/>
          <p:cNvSpPr txBox="1">
            <a:spLocks noGrp="1"/>
          </p:cNvSpPr>
          <p:nvPr>
            <p:ph type="ctrTitle"/>
          </p:nvPr>
        </p:nvSpPr>
        <p:spPr>
          <a:xfrm>
            <a:off x="2733150" y="3577797"/>
            <a:ext cx="36777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UFC</a:t>
            </a:r>
            <a:endParaRPr dirty="0"/>
          </a:p>
        </p:txBody>
      </p:sp>
      <p:pic>
        <p:nvPicPr>
          <p:cNvPr id="5614" name="Google Shape;5614;p31" descr="{&quot;type&quot;:&quot;$$&quot;,&quot;backgroundColorModified&quot;:null,&quot;aid&quot;:null,&quot;backgroundColor&quot;:&quot;#000000&quot;,&quot;id&quot;:&quot;3&quot;,&quot;font&quot;:{&quot;color&quot;:&quot;#ffffff&quot;,&quot;size&quot;:12,&quot;family&quot;:&quot;Arial&quot;},&quot;code&quot;:&quot;$$H_{i}\\left(t\\right)=\\lambda\\left[I_{i}q\\left(\\frac{\\left|t-t_{i}\\right|}{\\tau_{i}}\\right)\\right]^{\\alpha}$$&quot;,&quot;ts&quot;:1657270036905,&quot;cs&quot;:&quot;xV+JO9sp2u7xlQHHl9DMFQ==&quot;,&quot;size&quot;:{&quot;width&quot;:216.5,&quot;height&quot;:46}}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450" y="1755700"/>
            <a:ext cx="3677700" cy="7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5" name="Google Shape;5615;p31"/>
          <p:cNvSpPr txBox="1"/>
          <p:nvPr/>
        </p:nvSpPr>
        <p:spPr>
          <a:xfrm>
            <a:off x="7615800" y="4799625"/>
            <a:ext cx="152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(Qiu et al., 2012)</a:t>
            </a:r>
            <a:endParaRPr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16" name="Google Shape;561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325" y="297750"/>
            <a:ext cx="4633925" cy="29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1" name="Google Shape;5621;p32"/>
          <p:cNvGrpSpPr/>
          <p:nvPr/>
        </p:nvGrpSpPr>
        <p:grpSpPr>
          <a:xfrm flipH="1">
            <a:off x="237536" y="311650"/>
            <a:ext cx="8643220" cy="4409079"/>
            <a:chOff x="357850" y="311660"/>
            <a:chExt cx="8409438" cy="4409079"/>
          </a:xfrm>
        </p:grpSpPr>
        <p:grpSp>
          <p:nvGrpSpPr>
            <p:cNvPr id="5622" name="Google Shape;5622;p32"/>
            <p:cNvGrpSpPr/>
            <p:nvPr/>
          </p:nvGrpSpPr>
          <p:grpSpPr>
            <a:xfrm>
              <a:off x="4305534" y="311660"/>
              <a:ext cx="4139945" cy="4051164"/>
              <a:chOff x="3892890" y="149086"/>
              <a:chExt cx="4453470" cy="4357965"/>
            </a:xfrm>
          </p:grpSpPr>
          <p:sp>
            <p:nvSpPr>
              <p:cNvPr id="5623" name="Google Shape;5623;p32"/>
              <p:cNvSpPr/>
              <p:nvPr/>
            </p:nvSpPr>
            <p:spPr>
              <a:xfrm rot="-5400000">
                <a:off x="4102976" y="3971420"/>
                <a:ext cx="535374" cy="535888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32"/>
              <p:cNvSpPr/>
              <p:nvPr/>
            </p:nvSpPr>
            <p:spPr>
              <a:xfrm rot="-5400000">
                <a:off x="4927590" y="4031829"/>
                <a:ext cx="295569" cy="29580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32"/>
              <p:cNvSpPr/>
              <p:nvPr/>
            </p:nvSpPr>
            <p:spPr>
              <a:xfrm rot="-5400000">
                <a:off x="3893008" y="590889"/>
                <a:ext cx="295569" cy="29580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32"/>
              <p:cNvSpPr/>
              <p:nvPr/>
            </p:nvSpPr>
            <p:spPr>
              <a:xfrm rot="10800000">
                <a:off x="7810985" y="817549"/>
                <a:ext cx="535374" cy="535888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32"/>
              <p:cNvSpPr/>
              <p:nvPr/>
            </p:nvSpPr>
            <p:spPr>
              <a:xfrm rot="10800000">
                <a:off x="7055005" y="787129"/>
                <a:ext cx="295569" cy="29580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32"/>
              <p:cNvSpPr/>
              <p:nvPr/>
            </p:nvSpPr>
            <p:spPr>
              <a:xfrm rot="10800000">
                <a:off x="7269065" y="149086"/>
                <a:ext cx="295569" cy="29580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9" name="Google Shape;5629;p32"/>
            <p:cNvGrpSpPr/>
            <p:nvPr/>
          </p:nvGrpSpPr>
          <p:grpSpPr>
            <a:xfrm>
              <a:off x="4572000" y="583244"/>
              <a:ext cx="1374060" cy="570913"/>
              <a:chOff x="219125" y="484675"/>
              <a:chExt cx="1622650" cy="674200"/>
            </a:xfrm>
          </p:grpSpPr>
          <p:sp>
            <p:nvSpPr>
              <p:cNvPr id="5630" name="Google Shape;5630;p32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631" name="Google Shape;5631;p32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632" name="Google Shape;5632;p32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3" name="Google Shape;5633;p32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4" name="Google Shape;5634;p32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35" name="Google Shape;5635;p32"/>
            <p:cNvGrpSpPr/>
            <p:nvPr/>
          </p:nvGrpSpPr>
          <p:grpSpPr>
            <a:xfrm rot="-5400000">
              <a:off x="5220781" y="4238436"/>
              <a:ext cx="394094" cy="569717"/>
              <a:chOff x="8233275" y="1900925"/>
              <a:chExt cx="753525" cy="1089325"/>
            </a:xfrm>
          </p:grpSpPr>
          <p:sp>
            <p:nvSpPr>
              <p:cNvPr id="5636" name="Google Shape;5636;p32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637" name="Google Shape;5637;p32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32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32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0" name="Google Shape;5640;p32"/>
            <p:cNvGrpSpPr/>
            <p:nvPr/>
          </p:nvGrpSpPr>
          <p:grpSpPr>
            <a:xfrm rot="10800000">
              <a:off x="3677828" y="3566948"/>
              <a:ext cx="688052" cy="759072"/>
              <a:chOff x="6715777" y="3950739"/>
              <a:chExt cx="586325" cy="646900"/>
            </a:xfrm>
          </p:grpSpPr>
          <p:sp>
            <p:nvSpPr>
              <p:cNvPr id="5641" name="Google Shape;5641;p32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642" name="Google Shape;5642;p32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643" name="Google Shape;5643;p32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32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32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32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32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8" name="Google Shape;5648;p32"/>
            <p:cNvGrpSpPr/>
            <p:nvPr/>
          </p:nvGrpSpPr>
          <p:grpSpPr>
            <a:xfrm rot="10800000">
              <a:off x="7572233" y="3744120"/>
              <a:ext cx="688080" cy="976619"/>
              <a:chOff x="8082452" y="285774"/>
              <a:chExt cx="498898" cy="708105"/>
            </a:xfrm>
          </p:grpSpPr>
          <p:grpSp>
            <p:nvGrpSpPr>
              <p:cNvPr id="5649" name="Google Shape;5649;p32"/>
              <p:cNvGrpSpPr/>
              <p:nvPr/>
            </p:nvGrpSpPr>
            <p:grpSpPr>
              <a:xfrm>
                <a:off x="8082452" y="285774"/>
                <a:ext cx="498898" cy="708105"/>
                <a:chOff x="7865075" y="285763"/>
                <a:chExt cx="716293" cy="1016662"/>
              </a:xfrm>
            </p:grpSpPr>
            <p:sp>
              <p:nvSpPr>
                <p:cNvPr id="5650" name="Google Shape;5650;p32"/>
                <p:cNvSpPr/>
                <p:nvPr/>
              </p:nvSpPr>
              <p:spPr>
                <a:xfrm>
                  <a:off x="7886700" y="307425"/>
                  <a:ext cx="685800" cy="9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32" h="38783" extrusionOk="0">
                      <a:moveTo>
                        <a:pt x="946" y="9932"/>
                      </a:moveTo>
                      <a:lnTo>
                        <a:pt x="27432" y="24594"/>
                      </a:lnTo>
                      <a:lnTo>
                        <a:pt x="26959" y="0"/>
                      </a:lnTo>
                      <a:lnTo>
                        <a:pt x="0" y="387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651" name="Google Shape;5651;p32"/>
                <p:cNvSpPr/>
                <p:nvPr/>
              </p:nvSpPr>
              <p:spPr>
                <a:xfrm>
                  <a:off x="7865075" y="125832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2" name="Google Shape;5652;p32"/>
                <p:cNvSpPr/>
                <p:nvPr/>
              </p:nvSpPr>
              <p:spPr>
                <a:xfrm>
                  <a:off x="7865075" y="5281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3" name="Google Shape;5653;p32"/>
                <p:cNvSpPr/>
                <p:nvPr/>
              </p:nvSpPr>
              <p:spPr>
                <a:xfrm>
                  <a:off x="8537268" y="2857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4" name="Google Shape;5654;p32"/>
                <p:cNvSpPr/>
                <p:nvPr/>
              </p:nvSpPr>
              <p:spPr>
                <a:xfrm>
                  <a:off x="8537268" y="897663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55" name="Google Shape;5655;p32"/>
              <p:cNvSpPr/>
              <p:nvPr/>
            </p:nvSpPr>
            <p:spPr>
              <a:xfrm>
                <a:off x="8339285" y="589063"/>
                <a:ext cx="30600" cy="30600"/>
              </a:xfrm>
              <a:prstGeom prst="ellipse">
                <a:avLst/>
              </a:pr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6" name="Google Shape;5656;p32"/>
            <p:cNvGrpSpPr/>
            <p:nvPr/>
          </p:nvGrpSpPr>
          <p:grpSpPr>
            <a:xfrm>
              <a:off x="357850" y="958425"/>
              <a:ext cx="8409438" cy="3705001"/>
              <a:chOff x="357850" y="958425"/>
              <a:chExt cx="8409438" cy="3705001"/>
            </a:xfrm>
          </p:grpSpPr>
          <p:sp>
            <p:nvSpPr>
              <p:cNvPr id="5657" name="Google Shape;5657;p32"/>
              <p:cNvSpPr/>
              <p:nvPr/>
            </p:nvSpPr>
            <p:spPr>
              <a:xfrm>
                <a:off x="357850" y="3882700"/>
                <a:ext cx="272051" cy="2723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32"/>
              <p:cNvSpPr/>
              <p:nvPr/>
            </p:nvSpPr>
            <p:spPr>
              <a:xfrm>
                <a:off x="3929963" y="4391125"/>
                <a:ext cx="272051" cy="2723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32"/>
              <p:cNvSpPr/>
              <p:nvPr/>
            </p:nvSpPr>
            <p:spPr>
              <a:xfrm>
                <a:off x="4609238" y="1477300"/>
                <a:ext cx="272051" cy="2723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32"/>
              <p:cNvSpPr/>
              <p:nvPr/>
            </p:nvSpPr>
            <p:spPr>
              <a:xfrm>
                <a:off x="8495238" y="958425"/>
                <a:ext cx="272051" cy="2723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61" name="Google Shape;5661;p32"/>
          <p:cNvGrpSpPr/>
          <p:nvPr/>
        </p:nvGrpSpPr>
        <p:grpSpPr>
          <a:xfrm>
            <a:off x="4304513" y="319045"/>
            <a:ext cx="4505613" cy="4505613"/>
            <a:chOff x="4973775" y="711725"/>
            <a:chExt cx="3166500" cy="3166500"/>
          </a:xfrm>
        </p:grpSpPr>
        <p:sp>
          <p:nvSpPr>
            <p:cNvPr id="5662" name="Google Shape;5662;p32"/>
            <p:cNvSpPr/>
            <p:nvPr/>
          </p:nvSpPr>
          <p:spPr>
            <a:xfrm>
              <a:off x="4973775" y="711725"/>
              <a:ext cx="3166500" cy="3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2"/>
            <p:cNvSpPr/>
            <p:nvPr/>
          </p:nvSpPr>
          <p:spPr>
            <a:xfrm>
              <a:off x="5068400" y="806225"/>
              <a:ext cx="2977500" cy="297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32"/>
            <p:cNvSpPr/>
            <p:nvPr/>
          </p:nvSpPr>
          <p:spPr>
            <a:xfrm>
              <a:off x="5161170" y="898981"/>
              <a:ext cx="2791800" cy="27918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32"/>
            <p:cNvSpPr/>
            <p:nvPr/>
          </p:nvSpPr>
          <p:spPr>
            <a:xfrm>
              <a:off x="5144750" y="882576"/>
              <a:ext cx="2824800" cy="2824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2"/>
            <p:cNvSpPr/>
            <p:nvPr/>
          </p:nvSpPr>
          <p:spPr>
            <a:xfrm>
              <a:off x="5232774" y="970525"/>
              <a:ext cx="2648700" cy="264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2"/>
            <p:cNvSpPr/>
            <p:nvPr/>
          </p:nvSpPr>
          <p:spPr>
            <a:xfrm>
              <a:off x="5314225" y="1052050"/>
              <a:ext cx="2485800" cy="248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8" name="Google Shape;5668;p32"/>
          <p:cNvSpPr txBox="1">
            <a:spLocks noGrp="1"/>
          </p:cNvSpPr>
          <p:nvPr>
            <p:ph type="subTitle" idx="1"/>
          </p:nvPr>
        </p:nvSpPr>
        <p:spPr>
          <a:xfrm>
            <a:off x="713225" y="2738650"/>
            <a:ext cx="3032700" cy="12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Simulating magnetic field loops from HMI data.</a:t>
            </a:r>
            <a:endParaRPr sz="2400"/>
          </a:p>
        </p:txBody>
      </p:sp>
      <p:sp>
        <p:nvSpPr>
          <p:cNvPr id="5669" name="Google Shape;5669;p32"/>
          <p:cNvSpPr txBox="1">
            <a:spLocks noGrp="1"/>
          </p:cNvSpPr>
          <p:nvPr>
            <p:ph type="ctrTitle"/>
          </p:nvPr>
        </p:nvSpPr>
        <p:spPr>
          <a:xfrm>
            <a:off x="713375" y="1445500"/>
            <a:ext cx="3032700" cy="12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Magnetic Extrapolation</a:t>
            </a:r>
            <a:endParaRPr sz="4000"/>
          </a:p>
        </p:txBody>
      </p:sp>
      <p:pic>
        <p:nvPicPr>
          <p:cNvPr id="5670" name="Google Shape;5670;p32"/>
          <p:cNvPicPr preferRelativeResize="0"/>
          <p:nvPr/>
        </p:nvPicPr>
        <p:blipFill rotWithShape="1">
          <a:blip r:embed="rId3">
            <a:alphaModFix/>
          </a:blip>
          <a:srcRect l="17113" t="10729" r="18836" b="8533"/>
          <a:stretch/>
        </p:blipFill>
        <p:spPr>
          <a:xfrm>
            <a:off x="4923925" y="938650"/>
            <a:ext cx="3266100" cy="3266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71" name="Google Shape;5671;p32"/>
          <p:cNvSpPr/>
          <p:nvPr/>
        </p:nvSpPr>
        <p:spPr>
          <a:xfrm>
            <a:off x="8679538" y="4325883"/>
            <a:ext cx="201200" cy="201382"/>
          </a:xfrm>
          <a:custGeom>
            <a:avLst/>
            <a:gdLst/>
            <a:ahLst/>
            <a:cxnLst/>
            <a:rect l="l" t="t" r="r" b="b"/>
            <a:pathLst>
              <a:path w="2084" h="2086" extrusionOk="0">
                <a:moveTo>
                  <a:pt x="1314" y="1"/>
                </a:moveTo>
                <a:lnTo>
                  <a:pt x="1314" y="1"/>
                </a:lnTo>
                <a:cubicBezTo>
                  <a:pt x="1137" y="666"/>
                  <a:pt x="1027" y="902"/>
                  <a:pt x="673" y="902"/>
                </a:cubicBezTo>
                <a:cubicBezTo>
                  <a:pt x="510" y="902"/>
                  <a:pt x="296" y="853"/>
                  <a:pt x="1" y="773"/>
                </a:cubicBezTo>
                <a:lnTo>
                  <a:pt x="1" y="773"/>
                </a:lnTo>
                <a:cubicBezTo>
                  <a:pt x="942" y="1028"/>
                  <a:pt x="999" y="1115"/>
                  <a:pt x="770" y="2086"/>
                </a:cubicBezTo>
                <a:cubicBezTo>
                  <a:pt x="927" y="1420"/>
                  <a:pt x="1030" y="1184"/>
                  <a:pt x="1392" y="1184"/>
                </a:cubicBezTo>
                <a:cubicBezTo>
                  <a:pt x="1558" y="1184"/>
                  <a:pt x="1779" y="1233"/>
                  <a:pt x="2084" y="1314"/>
                </a:cubicBezTo>
                <a:cubicBezTo>
                  <a:pt x="1113" y="1058"/>
                  <a:pt x="1056" y="971"/>
                  <a:pt x="1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6" name="Google Shape;5676;p33"/>
          <p:cNvSpPr txBox="1">
            <a:spLocks noGrp="1"/>
          </p:cNvSpPr>
          <p:nvPr>
            <p:ph type="subTitle" idx="1"/>
          </p:nvPr>
        </p:nvSpPr>
        <p:spPr>
          <a:xfrm>
            <a:off x="2733150" y="4522150"/>
            <a:ext cx="36777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Modifying loop coordinates to be processed by SynthesizAR.</a:t>
            </a:r>
            <a:endParaRPr sz="1600"/>
          </a:p>
        </p:txBody>
      </p:sp>
      <p:sp>
        <p:nvSpPr>
          <p:cNvPr id="5677" name="Google Shape;5677;p33"/>
          <p:cNvSpPr txBox="1">
            <a:spLocks noGrp="1"/>
          </p:cNvSpPr>
          <p:nvPr>
            <p:ph type="ctrTitle"/>
          </p:nvPr>
        </p:nvSpPr>
        <p:spPr>
          <a:xfrm>
            <a:off x="2634600" y="3957850"/>
            <a:ext cx="38748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IMPORTING LOOPS</a:t>
            </a:r>
            <a:endParaRPr/>
          </a:p>
        </p:txBody>
      </p:sp>
      <p:pic>
        <p:nvPicPr>
          <p:cNvPr id="5678" name="Google Shape;56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438" y="149475"/>
            <a:ext cx="4341124" cy="36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3" name="Google Shape;5683;p34"/>
          <p:cNvGrpSpPr/>
          <p:nvPr/>
        </p:nvGrpSpPr>
        <p:grpSpPr>
          <a:xfrm>
            <a:off x="407650" y="440920"/>
            <a:ext cx="5683533" cy="4193640"/>
            <a:chOff x="407650" y="440920"/>
            <a:chExt cx="5683533" cy="4193640"/>
          </a:xfrm>
        </p:grpSpPr>
        <p:grpSp>
          <p:nvGrpSpPr>
            <p:cNvPr id="5684" name="Google Shape;5684;p34"/>
            <p:cNvGrpSpPr/>
            <p:nvPr/>
          </p:nvGrpSpPr>
          <p:grpSpPr>
            <a:xfrm>
              <a:off x="407650" y="444900"/>
              <a:ext cx="5040660" cy="3978725"/>
              <a:chOff x="407650" y="444900"/>
              <a:chExt cx="5040660" cy="3978725"/>
            </a:xfrm>
          </p:grpSpPr>
          <p:sp>
            <p:nvSpPr>
              <p:cNvPr id="5685" name="Google Shape;5685;p34"/>
              <p:cNvSpPr/>
              <p:nvPr/>
            </p:nvSpPr>
            <p:spPr>
              <a:xfrm>
                <a:off x="407650" y="2571748"/>
                <a:ext cx="611149" cy="611699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4907887" y="3882699"/>
                <a:ext cx="540423" cy="540926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1624738" y="1045500"/>
                <a:ext cx="272051" cy="272301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3580360" y="444900"/>
                <a:ext cx="483650" cy="484098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89" name="Google Shape;5689;p34"/>
            <p:cNvGrpSpPr/>
            <p:nvPr/>
          </p:nvGrpSpPr>
          <p:grpSpPr>
            <a:xfrm>
              <a:off x="1209981" y="697964"/>
              <a:ext cx="858544" cy="356719"/>
              <a:chOff x="219125" y="484675"/>
              <a:chExt cx="1622650" cy="674200"/>
            </a:xfrm>
          </p:grpSpPr>
          <p:sp>
            <p:nvSpPr>
              <p:cNvPr id="5690" name="Google Shape;5690;p34"/>
              <p:cNvSpPr/>
              <p:nvPr/>
            </p:nvSpPr>
            <p:spPr>
              <a:xfrm>
                <a:off x="236475" y="505250"/>
                <a:ext cx="1587600" cy="629875"/>
              </a:xfrm>
              <a:custGeom>
                <a:avLst/>
                <a:gdLst/>
                <a:ahLst/>
                <a:cxnLst/>
                <a:rect l="l" t="t" r="r" b="b"/>
                <a:pathLst>
                  <a:path w="63504" h="25195" extrusionOk="0">
                    <a:moveTo>
                      <a:pt x="0" y="5330"/>
                    </a:moveTo>
                    <a:lnTo>
                      <a:pt x="19865" y="25195"/>
                    </a:lnTo>
                    <a:lnTo>
                      <a:pt x="6350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691" name="Google Shape;5691;p34"/>
              <p:cNvGrpSpPr/>
              <p:nvPr/>
            </p:nvGrpSpPr>
            <p:grpSpPr>
              <a:xfrm>
                <a:off x="219125" y="484675"/>
                <a:ext cx="1622650" cy="674200"/>
                <a:chOff x="219125" y="484675"/>
                <a:chExt cx="1622650" cy="674200"/>
              </a:xfrm>
            </p:grpSpPr>
            <p:sp>
              <p:nvSpPr>
                <p:cNvPr id="5692" name="Google Shape;5692;p34"/>
                <p:cNvSpPr/>
                <p:nvPr/>
              </p:nvSpPr>
              <p:spPr>
                <a:xfrm>
                  <a:off x="709825" y="11147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3" name="Google Shape;5693;p34"/>
                <p:cNvSpPr/>
                <p:nvPr/>
              </p:nvSpPr>
              <p:spPr>
                <a:xfrm>
                  <a:off x="219125" y="614750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4" name="Google Shape;5694;p34"/>
                <p:cNvSpPr/>
                <p:nvPr/>
              </p:nvSpPr>
              <p:spPr>
                <a:xfrm>
                  <a:off x="1797675" y="484675"/>
                  <a:ext cx="44100" cy="44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95" name="Google Shape;5695;p34"/>
            <p:cNvGrpSpPr/>
            <p:nvPr/>
          </p:nvGrpSpPr>
          <p:grpSpPr>
            <a:xfrm>
              <a:off x="5372097" y="3613933"/>
              <a:ext cx="719087" cy="1020627"/>
              <a:chOff x="7865075" y="285763"/>
              <a:chExt cx="716293" cy="1016662"/>
            </a:xfrm>
          </p:grpSpPr>
          <p:sp>
            <p:nvSpPr>
              <p:cNvPr id="5696" name="Google Shape;5696;p34"/>
              <p:cNvSpPr/>
              <p:nvPr/>
            </p:nvSpPr>
            <p:spPr>
              <a:xfrm>
                <a:off x="7886700" y="307425"/>
                <a:ext cx="685800" cy="969575"/>
              </a:xfrm>
              <a:custGeom>
                <a:avLst/>
                <a:gdLst/>
                <a:ahLst/>
                <a:cxnLst/>
                <a:rect l="l" t="t" r="r" b="b"/>
                <a:pathLst>
                  <a:path w="27432" h="38783" extrusionOk="0">
                    <a:moveTo>
                      <a:pt x="946" y="9932"/>
                    </a:moveTo>
                    <a:lnTo>
                      <a:pt x="27432" y="24594"/>
                    </a:lnTo>
                    <a:lnTo>
                      <a:pt x="26959" y="0"/>
                    </a:lnTo>
                    <a:lnTo>
                      <a:pt x="0" y="38783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697" name="Google Shape;5697;p34"/>
              <p:cNvSpPr/>
              <p:nvPr/>
            </p:nvSpPr>
            <p:spPr>
              <a:xfrm>
                <a:off x="7865075" y="12583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34"/>
              <p:cNvSpPr/>
              <p:nvPr/>
            </p:nvSpPr>
            <p:spPr>
              <a:xfrm>
                <a:off x="7877817" y="523927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34"/>
              <p:cNvSpPr/>
              <p:nvPr/>
            </p:nvSpPr>
            <p:spPr>
              <a:xfrm>
                <a:off x="8537268" y="2857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34"/>
              <p:cNvSpPr/>
              <p:nvPr/>
            </p:nvSpPr>
            <p:spPr>
              <a:xfrm>
                <a:off x="8537268" y="897663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1" name="Google Shape;5701;p34"/>
            <p:cNvGrpSpPr/>
            <p:nvPr/>
          </p:nvGrpSpPr>
          <p:grpSpPr>
            <a:xfrm rot="2465502">
              <a:off x="4244898" y="535674"/>
              <a:ext cx="629288" cy="909724"/>
              <a:chOff x="8233275" y="1900925"/>
              <a:chExt cx="753525" cy="1089325"/>
            </a:xfrm>
          </p:grpSpPr>
          <p:sp>
            <p:nvSpPr>
              <p:cNvPr id="5702" name="Google Shape;5702;p34"/>
              <p:cNvSpPr/>
              <p:nvPr/>
            </p:nvSpPr>
            <p:spPr>
              <a:xfrm>
                <a:off x="8253250" y="1915500"/>
                <a:ext cx="721275" cy="1052350"/>
              </a:xfrm>
              <a:custGeom>
                <a:avLst/>
                <a:gdLst/>
                <a:ahLst/>
                <a:cxnLst/>
                <a:rect l="l" t="t" r="r" b="b"/>
                <a:pathLst>
                  <a:path w="28851" h="42094" extrusionOk="0">
                    <a:moveTo>
                      <a:pt x="17973" y="0"/>
                    </a:moveTo>
                    <a:lnTo>
                      <a:pt x="0" y="42094"/>
                    </a:lnTo>
                    <a:lnTo>
                      <a:pt x="28851" y="203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03" name="Google Shape;5703;p34"/>
              <p:cNvSpPr/>
              <p:nvPr/>
            </p:nvSpPr>
            <p:spPr>
              <a:xfrm>
                <a:off x="8679625" y="190092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34"/>
              <p:cNvSpPr/>
              <p:nvPr/>
            </p:nvSpPr>
            <p:spPr>
              <a:xfrm>
                <a:off x="8942700" y="2405175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8233275" y="2946150"/>
                <a:ext cx="44100" cy="44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6" name="Google Shape;5706;p34"/>
            <p:cNvGrpSpPr/>
            <p:nvPr/>
          </p:nvGrpSpPr>
          <p:grpSpPr>
            <a:xfrm>
              <a:off x="2068525" y="601800"/>
              <a:ext cx="3299163" cy="2877572"/>
              <a:chOff x="5001275" y="1024425"/>
              <a:chExt cx="3299163" cy="2877572"/>
            </a:xfrm>
          </p:grpSpPr>
          <p:grpSp>
            <p:nvGrpSpPr>
              <p:cNvPr id="5707" name="Google Shape;5707;p34"/>
              <p:cNvGrpSpPr/>
              <p:nvPr/>
            </p:nvGrpSpPr>
            <p:grpSpPr>
              <a:xfrm>
                <a:off x="5659387" y="1024425"/>
                <a:ext cx="2641051" cy="938351"/>
                <a:chOff x="5659388" y="1024425"/>
                <a:chExt cx="2641051" cy="938351"/>
              </a:xfrm>
            </p:grpSpPr>
            <p:sp>
              <p:nvSpPr>
                <p:cNvPr id="5708" name="Google Shape;5708;p34"/>
                <p:cNvSpPr/>
                <p:nvPr/>
              </p:nvSpPr>
              <p:spPr>
                <a:xfrm>
                  <a:off x="5659388" y="1690475"/>
                  <a:ext cx="272051" cy="27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2086" extrusionOk="0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9" name="Google Shape;5709;p34"/>
                <p:cNvSpPr/>
                <p:nvPr/>
              </p:nvSpPr>
              <p:spPr>
                <a:xfrm>
                  <a:off x="8028388" y="1024425"/>
                  <a:ext cx="272051" cy="27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2086" extrusionOk="0">
                      <a:moveTo>
                        <a:pt x="1314" y="1"/>
                      </a:moveTo>
                      <a:lnTo>
                        <a:pt x="1314" y="1"/>
                      </a:lnTo>
                      <a:cubicBezTo>
                        <a:pt x="1137" y="666"/>
                        <a:pt x="1027" y="902"/>
                        <a:pt x="673" y="902"/>
                      </a:cubicBezTo>
                      <a:cubicBezTo>
                        <a:pt x="510" y="902"/>
                        <a:pt x="296" y="853"/>
                        <a:pt x="1" y="773"/>
                      </a:cubicBezTo>
                      <a:lnTo>
                        <a:pt x="1" y="773"/>
                      </a:lnTo>
                      <a:cubicBezTo>
                        <a:pt x="942" y="1028"/>
                        <a:pt x="999" y="1115"/>
                        <a:pt x="770" y="2086"/>
                      </a:cubicBezTo>
                      <a:cubicBezTo>
                        <a:pt x="927" y="1420"/>
                        <a:pt x="1030" y="1184"/>
                        <a:pt x="1392" y="1184"/>
                      </a:cubicBezTo>
                      <a:cubicBezTo>
                        <a:pt x="1558" y="1184"/>
                        <a:pt x="1779" y="1233"/>
                        <a:pt x="2084" y="1314"/>
                      </a:cubicBezTo>
                      <a:cubicBezTo>
                        <a:pt x="1113" y="1058"/>
                        <a:pt x="1056" y="971"/>
                        <a:pt x="13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10" name="Google Shape;5710;p34"/>
              <p:cNvSpPr/>
              <p:nvPr/>
            </p:nvSpPr>
            <p:spPr>
              <a:xfrm>
                <a:off x="5001275" y="3402604"/>
                <a:ext cx="498899" cy="499394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086" extrusionOk="0">
                    <a:moveTo>
                      <a:pt x="1314" y="1"/>
                    </a:moveTo>
                    <a:lnTo>
                      <a:pt x="1314" y="1"/>
                    </a:lnTo>
                    <a:cubicBezTo>
                      <a:pt x="1137" y="666"/>
                      <a:pt x="1027" y="902"/>
                      <a:pt x="673" y="902"/>
                    </a:cubicBezTo>
                    <a:cubicBezTo>
                      <a:pt x="510" y="902"/>
                      <a:pt x="296" y="853"/>
                      <a:pt x="1" y="773"/>
                    </a:cubicBezTo>
                    <a:lnTo>
                      <a:pt x="1" y="773"/>
                    </a:lnTo>
                    <a:cubicBezTo>
                      <a:pt x="942" y="1028"/>
                      <a:pt x="999" y="1115"/>
                      <a:pt x="770" y="2086"/>
                    </a:cubicBezTo>
                    <a:cubicBezTo>
                      <a:pt x="927" y="1420"/>
                      <a:pt x="1030" y="1184"/>
                      <a:pt x="1392" y="1184"/>
                    </a:cubicBezTo>
                    <a:cubicBezTo>
                      <a:pt x="1558" y="1184"/>
                      <a:pt x="1779" y="1233"/>
                      <a:pt x="2084" y="1314"/>
                    </a:cubicBezTo>
                    <a:cubicBezTo>
                      <a:pt x="1113" y="1058"/>
                      <a:pt x="1056" y="971"/>
                      <a:pt x="1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1" name="Google Shape;5711;p34"/>
            <p:cNvGrpSpPr/>
            <p:nvPr/>
          </p:nvGrpSpPr>
          <p:grpSpPr>
            <a:xfrm>
              <a:off x="1210045" y="1459969"/>
              <a:ext cx="858556" cy="947256"/>
              <a:chOff x="6715777" y="3950739"/>
              <a:chExt cx="586325" cy="646900"/>
            </a:xfrm>
          </p:grpSpPr>
          <p:sp>
            <p:nvSpPr>
              <p:cNvPr id="5712" name="Google Shape;5712;p34"/>
              <p:cNvSpPr/>
              <p:nvPr/>
            </p:nvSpPr>
            <p:spPr>
              <a:xfrm>
                <a:off x="6727925" y="4221225"/>
                <a:ext cx="484800" cy="366550"/>
              </a:xfrm>
              <a:custGeom>
                <a:avLst/>
                <a:gdLst/>
                <a:ahLst/>
                <a:cxnLst/>
                <a:rect l="l" t="t" r="r" b="b"/>
                <a:pathLst>
                  <a:path w="19392" h="14662" extrusionOk="0">
                    <a:moveTo>
                      <a:pt x="19392" y="2128"/>
                    </a:moveTo>
                    <a:lnTo>
                      <a:pt x="0" y="14662"/>
                    </a:lnTo>
                    <a:lnTo>
                      <a:pt x="165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13" name="Google Shape;5713;p34"/>
              <p:cNvSpPr/>
              <p:nvPr/>
            </p:nvSpPr>
            <p:spPr>
              <a:xfrm>
                <a:off x="7112225" y="3967000"/>
                <a:ext cx="177350" cy="307425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12297" extrusionOk="0">
                    <a:moveTo>
                      <a:pt x="4729" y="12297"/>
                    </a:moveTo>
                    <a:lnTo>
                      <a:pt x="0" y="473"/>
                    </a:lnTo>
                    <a:lnTo>
                      <a:pt x="7094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14" name="Google Shape;5714;p34"/>
              <p:cNvSpPr/>
              <p:nvPr/>
            </p:nvSpPr>
            <p:spPr>
              <a:xfrm>
                <a:off x="7203502" y="42574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7271502" y="39507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7103027" y="39669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6755677" y="420788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6715777" y="4567039"/>
                <a:ext cx="30600" cy="30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20" name="Google Shape;5720;p34"/>
          <p:cNvSpPr txBox="1">
            <a:spLocks noGrp="1"/>
          </p:cNvSpPr>
          <p:nvPr>
            <p:ph type="title"/>
          </p:nvPr>
        </p:nvSpPr>
        <p:spPr>
          <a:xfrm>
            <a:off x="713225" y="3683000"/>
            <a:ext cx="3858900" cy="10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SYNTHETIC LOOPS</a:t>
            </a:r>
            <a:endParaRPr/>
          </a:p>
        </p:txBody>
      </p:sp>
      <p:pic>
        <p:nvPicPr>
          <p:cNvPr id="5721" name="Google Shape;57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902" y="241650"/>
            <a:ext cx="4138098" cy="33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2" name="Google Shape;572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00" y="241650"/>
            <a:ext cx="4161749" cy="331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7" name="Google Shape;5727;p35"/>
          <p:cNvGrpSpPr/>
          <p:nvPr/>
        </p:nvGrpSpPr>
        <p:grpSpPr>
          <a:xfrm>
            <a:off x="7176774" y="1017691"/>
            <a:ext cx="3934264" cy="3934264"/>
            <a:chOff x="2910175" y="1323050"/>
            <a:chExt cx="3323700" cy="3323700"/>
          </a:xfrm>
        </p:grpSpPr>
        <p:sp>
          <p:nvSpPr>
            <p:cNvPr id="5728" name="Google Shape;5728;p35"/>
            <p:cNvSpPr/>
            <p:nvPr/>
          </p:nvSpPr>
          <p:spPr>
            <a:xfrm>
              <a:off x="2910175" y="1323050"/>
              <a:ext cx="3323700" cy="3323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5"/>
            <p:cNvSpPr/>
            <p:nvPr/>
          </p:nvSpPr>
          <p:spPr>
            <a:xfrm>
              <a:off x="3060950" y="1473725"/>
              <a:ext cx="3022500" cy="302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5"/>
            <p:cNvSpPr/>
            <p:nvPr/>
          </p:nvSpPr>
          <p:spPr>
            <a:xfrm>
              <a:off x="3200675" y="1613511"/>
              <a:ext cx="2742900" cy="274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1" name="Google Shape;5731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PREVIOUSLY</a:t>
            </a:r>
            <a:endParaRPr dirty="0"/>
          </a:p>
        </p:txBody>
      </p:sp>
      <p:sp>
        <p:nvSpPr>
          <p:cNvPr id="5732" name="Google Shape;5732;p35"/>
          <p:cNvSpPr txBox="1"/>
          <p:nvPr/>
        </p:nvSpPr>
        <p:spPr>
          <a:xfrm>
            <a:off x="2313425" y="2158048"/>
            <a:ext cx="2019300" cy="53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Accurately import loop coordinates in Stonyhurst frame.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3" name="Google Shape;5733;p35"/>
          <p:cNvSpPr txBox="1"/>
          <p:nvPr/>
        </p:nvSpPr>
        <p:spPr>
          <a:xfrm>
            <a:off x="2313425" y="3849399"/>
            <a:ext cx="2019300" cy="53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Iterate synthetic observations over actual time evolution.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4" name="Google Shape;5734;p35"/>
          <p:cNvSpPr txBox="1"/>
          <p:nvPr/>
        </p:nvSpPr>
        <p:spPr>
          <a:xfrm>
            <a:off x="4811524" y="2158055"/>
            <a:ext cx="2019300" cy="39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Read in EBTEL results for each loop.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5" name="Google Shape;5735;p35"/>
          <p:cNvSpPr txBox="1"/>
          <p:nvPr/>
        </p:nvSpPr>
        <p:spPr>
          <a:xfrm>
            <a:off x="4811524" y="3849405"/>
            <a:ext cx="2019300" cy="39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Compare synthetic images to actual data.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6" name="Google Shape;5736;p35"/>
          <p:cNvSpPr txBox="1"/>
          <p:nvPr/>
        </p:nvSpPr>
        <p:spPr>
          <a:xfrm>
            <a:off x="2513225" y="1666867"/>
            <a:ext cx="1619700" cy="35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COORDINATES</a:t>
            </a:r>
            <a:endParaRPr sz="2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737" name="Google Shape;5737;p35"/>
          <p:cNvSpPr txBox="1"/>
          <p:nvPr/>
        </p:nvSpPr>
        <p:spPr>
          <a:xfrm>
            <a:off x="5011324" y="3358217"/>
            <a:ext cx="1619700" cy="3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COMPARE</a:t>
            </a:r>
            <a:endParaRPr sz="2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738" name="Google Shape;5738;p35"/>
          <p:cNvSpPr txBox="1"/>
          <p:nvPr/>
        </p:nvSpPr>
        <p:spPr>
          <a:xfrm>
            <a:off x="5011324" y="1666880"/>
            <a:ext cx="1619700" cy="3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EBTEL</a:t>
            </a:r>
            <a:endParaRPr sz="2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739" name="Google Shape;5739;p35"/>
          <p:cNvSpPr txBox="1"/>
          <p:nvPr/>
        </p:nvSpPr>
        <p:spPr>
          <a:xfrm>
            <a:off x="2513225" y="3358230"/>
            <a:ext cx="16197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TIME</a:t>
            </a:r>
            <a:endParaRPr sz="20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5740" name="Google Shape;5740;p35"/>
          <p:cNvGrpSpPr/>
          <p:nvPr/>
        </p:nvGrpSpPr>
        <p:grpSpPr>
          <a:xfrm>
            <a:off x="-1971826" y="1017691"/>
            <a:ext cx="3934264" cy="3934264"/>
            <a:chOff x="2910175" y="1323050"/>
            <a:chExt cx="3323700" cy="3323700"/>
          </a:xfrm>
        </p:grpSpPr>
        <p:sp>
          <p:nvSpPr>
            <p:cNvPr id="5741" name="Google Shape;5741;p35"/>
            <p:cNvSpPr/>
            <p:nvPr/>
          </p:nvSpPr>
          <p:spPr>
            <a:xfrm>
              <a:off x="2910175" y="1323050"/>
              <a:ext cx="3323700" cy="3323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5"/>
            <p:cNvSpPr/>
            <p:nvPr/>
          </p:nvSpPr>
          <p:spPr>
            <a:xfrm>
              <a:off x="3060950" y="1473725"/>
              <a:ext cx="3022500" cy="302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5"/>
            <p:cNvSpPr/>
            <p:nvPr/>
          </p:nvSpPr>
          <p:spPr>
            <a:xfrm>
              <a:off x="3200675" y="1613511"/>
              <a:ext cx="2742900" cy="274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4" name="Google Shape;5744;p35"/>
          <p:cNvPicPr preferRelativeResize="0"/>
          <p:nvPr/>
        </p:nvPicPr>
        <p:blipFill rotWithShape="1">
          <a:blip r:embed="rId3">
            <a:alphaModFix/>
          </a:blip>
          <a:srcRect l="-20267" t="15853" r="30030" b="13148"/>
          <a:stretch/>
        </p:blipFill>
        <p:spPr>
          <a:xfrm>
            <a:off x="-1493750" y="1495750"/>
            <a:ext cx="2978100" cy="2978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45" name="Google Shape;5745;p35"/>
          <p:cNvPicPr preferRelativeResize="0"/>
          <p:nvPr/>
        </p:nvPicPr>
        <p:blipFill rotWithShape="1">
          <a:blip r:embed="rId4">
            <a:alphaModFix/>
          </a:blip>
          <a:srcRect l="2140" r="28573"/>
          <a:stretch/>
        </p:blipFill>
        <p:spPr>
          <a:xfrm>
            <a:off x="7654863" y="1495775"/>
            <a:ext cx="2978100" cy="2978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0" name="Google Shape;5600;p30"/>
          <p:cNvSpPr txBox="1">
            <a:spLocks noGrp="1"/>
          </p:cNvSpPr>
          <p:nvPr>
            <p:ph type="subTitle" idx="1"/>
          </p:nvPr>
        </p:nvSpPr>
        <p:spPr>
          <a:xfrm>
            <a:off x="1971463" y="4593427"/>
            <a:ext cx="1619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BEFORE</a:t>
            </a:r>
            <a:endParaRPr dirty="0"/>
          </a:p>
        </p:txBody>
      </p:sp>
      <p:sp>
        <p:nvSpPr>
          <p:cNvPr id="5603" name="Google Shape;5603;p30"/>
          <p:cNvSpPr txBox="1">
            <a:spLocks noGrp="1"/>
          </p:cNvSpPr>
          <p:nvPr>
            <p:ph type="subTitle" idx="3"/>
          </p:nvPr>
        </p:nvSpPr>
        <p:spPr>
          <a:xfrm>
            <a:off x="5552838" y="4593427"/>
            <a:ext cx="1619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AFTER</a:t>
            </a:r>
            <a:endParaRPr dirty="0"/>
          </a:p>
        </p:txBody>
      </p:sp>
      <p:sp>
        <p:nvSpPr>
          <p:cNvPr id="5607" name="Google Shape;5607;p30"/>
          <p:cNvSpPr txBox="1"/>
          <p:nvPr/>
        </p:nvSpPr>
        <p:spPr>
          <a:xfrm>
            <a:off x="7147200" y="4794575"/>
            <a:ext cx="20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(Klimchuk et al., 2008)</a:t>
            </a:r>
            <a:endParaRPr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1362F4-9E82-8B97-8478-D8BDBD97D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COORDINATES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5EE5D-7B1F-29B8-DEAC-2BA0950DF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83" y="1331105"/>
            <a:ext cx="4332717" cy="2883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DF96D3-D794-891A-C369-5828B6359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672" y="1172614"/>
            <a:ext cx="4012852" cy="31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73086"/>
      </p:ext>
    </p:extLst>
  </p:cSld>
  <p:clrMapOvr>
    <a:masterClrMapping/>
  </p:clrMapOvr>
</p:sld>
</file>

<file path=ppt/theme/theme1.xml><?xml version="1.0" encoding="utf-8"?>
<a:theme xmlns:a="http://schemas.openxmlformats.org/drawingml/2006/main" name="Dark Astronomy Thesis by Slidesgo">
  <a:themeElements>
    <a:clrScheme name="Simple Light">
      <a:dk1>
        <a:srgbClr val="FFFFFF"/>
      </a:dk1>
      <a:lt1>
        <a:srgbClr val="000000"/>
      </a:lt1>
      <a:dk2>
        <a:srgbClr val="D0E0E3"/>
      </a:dk2>
      <a:lt2>
        <a:srgbClr val="76A5AF"/>
      </a:lt2>
      <a:accent1>
        <a:srgbClr val="45818E"/>
      </a:accent1>
      <a:accent2>
        <a:srgbClr val="134F5C"/>
      </a:accent2>
      <a:accent3>
        <a:srgbClr val="EA9999"/>
      </a:accent3>
      <a:accent4>
        <a:srgbClr val="F4CCCC"/>
      </a:accent4>
      <a:accent5>
        <a:srgbClr val="FFF2CC"/>
      </a:accent5>
      <a:accent6>
        <a:srgbClr val="FFE59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461</Words>
  <Application>Microsoft Office PowerPoint</Application>
  <PresentationFormat>On-screen Show (16:9)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Nunito</vt:lpstr>
      <vt:lpstr>Mountains of Christmas</vt:lpstr>
      <vt:lpstr>Dosis</vt:lpstr>
      <vt:lpstr>Arial</vt:lpstr>
      <vt:lpstr>Poppins</vt:lpstr>
      <vt:lpstr>Hind Siliguri Medium</vt:lpstr>
      <vt:lpstr>Patua One</vt:lpstr>
      <vt:lpstr>Nunito Sans</vt:lpstr>
      <vt:lpstr>Dark Astronomy Thesis by Slidesgo</vt:lpstr>
      <vt:lpstr>SYNTHETICALLY OBSERVING EBTEL MODELED SOLAR FLARES: Week 8 Update</vt:lpstr>
      <vt:lpstr>PROCESS</vt:lpstr>
      <vt:lpstr>EBTEL - Enthalpy Based Time Evolution of Loops</vt:lpstr>
      <vt:lpstr>UFC</vt:lpstr>
      <vt:lpstr>Magnetic Extrapolation</vt:lpstr>
      <vt:lpstr>IMPORTING LOOPS</vt:lpstr>
      <vt:lpstr>SYNTHETIC LOOPS</vt:lpstr>
      <vt:lpstr>PREVIOUSLY</vt:lpstr>
      <vt:lpstr>CORRECT COORDINATES</vt:lpstr>
      <vt:lpstr>EBTEL RESULTS</vt:lpstr>
      <vt:lpstr>PLOTTING</vt:lpstr>
      <vt:lpstr>LIGHT CURVES</vt:lpstr>
      <vt:lpstr>ANIMATIONS</vt:lpstr>
      <vt:lpstr>BIBLIOGRAPHICAL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SYNTHETICALLY OBSERVING EBTEL MODELED SOLAR FLARES: Week 8 Update</dc:title>
  <dc:creator>Brock Parker</dc:creator>
  <cp:lastModifiedBy>Brock Parker</cp:lastModifiedBy>
  <cp:revision>2</cp:revision>
  <dcterms:modified xsi:type="dcterms:W3CDTF">2022-07-22T17:42:14Z</dcterms:modified>
</cp:coreProperties>
</file>